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hyperlink" Target="http://maven.aliyun.com/nexu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hyperlink" Target="http://maven.aliyun.com/nex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9277E-A3A6-4C13-8DFC-4C78E00ABCC0}" type="doc">
      <dgm:prSet loTypeId="urn:microsoft.com/office/officeart/2005/8/layout/list1" loCatId="list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A3B5A1FF-D622-47BF-8376-7C056D0AB1EE}">
      <dgm:prSet/>
      <dgm:spPr/>
      <dgm:t>
        <a:bodyPr/>
        <a:lstStyle/>
        <a:p>
          <a:r>
            <a:rPr lang="zh-CN"/>
            <a:t>依赖系统</a:t>
          </a:r>
          <a:endParaRPr lang="en-US"/>
        </a:p>
      </dgm:t>
    </dgm:pt>
    <dgm:pt modelId="{48F9B75C-05FC-4482-B279-221CC8B865BF}" type="parTrans" cxnId="{27764182-AAE1-499B-8E34-7E2E1653AFAD}">
      <dgm:prSet/>
      <dgm:spPr/>
      <dgm:t>
        <a:bodyPr/>
        <a:lstStyle/>
        <a:p>
          <a:endParaRPr lang="en-US"/>
        </a:p>
      </dgm:t>
    </dgm:pt>
    <dgm:pt modelId="{B38FE61B-DCF4-4339-8422-15FCBB8D35A7}" type="sibTrans" cxnId="{27764182-AAE1-499B-8E34-7E2E1653AFAD}">
      <dgm:prSet/>
      <dgm:spPr/>
      <dgm:t>
        <a:bodyPr/>
        <a:lstStyle/>
        <a:p>
          <a:endParaRPr lang="en-US"/>
        </a:p>
      </dgm:t>
    </dgm:pt>
    <dgm:pt modelId="{E3888F37-2BB4-428D-84D5-C469BD28F7F2}">
      <dgm:prSet/>
      <dgm:spPr/>
      <dgm:t>
        <a:bodyPr/>
        <a:lstStyle/>
        <a:p>
          <a:r>
            <a:rPr lang="zh-CN"/>
            <a:t>多模块构建</a:t>
          </a:r>
          <a:endParaRPr lang="en-US"/>
        </a:p>
      </dgm:t>
    </dgm:pt>
    <dgm:pt modelId="{B9CE4A83-EC2A-4BBB-B87A-F5879D3F7BCE}" type="parTrans" cxnId="{10CBEA45-57DF-4B24-A7FF-ACC31D648122}">
      <dgm:prSet/>
      <dgm:spPr/>
      <dgm:t>
        <a:bodyPr/>
        <a:lstStyle/>
        <a:p>
          <a:endParaRPr lang="en-US"/>
        </a:p>
      </dgm:t>
    </dgm:pt>
    <dgm:pt modelId="{9821A3EE-7ACF-4CE6-A367-92AA5E9AA13B}" type="sibTrans" cxnId="{10CBEA45-57DF-4B24-A7FF-ACC31D648122}">
      <dgm:prSet/>
      <dgm:spPr/>
      <dgm:t>
        <a:bodyPr/>
        <a:lstStyle/>
        <a:p>
          <a:endParaRPr lang="en-US"/>
        </a:p>
      </dgm:t>
    </dgm:pt>
    <dgm:pt modelId="{9FB95E1F-4309-4612-AD9B-3AE5A5BF3891}">
      <dgm:prSet/>
      <dgm:spPr/>
      <dgm:t>
        <a:bodyPr/>
        <a:lstStyle/>
        <a:p>
          <a:r>
            <a:rPr lang="zh-CN"/>
            <a:t>一致的工程模型</a:t>
          </a:r>
          <a:endParaRPr lang="en-US"/>
        </a:p>
      </dgm:t>
    </dgm:pt>
    <dgm:pt modelId="{75DCA8EE-F2D5-4896-9B21-EDEA0460FEDF}" type="parTrans" cxnId="{11A13192-5C8E-49B1-932C-CABAB27EDF7E}">
      <dgm:prSet/>
      <dgm:spPr/>
      <dgm:t>
        <a:bodyPr/>
        <a:lstStyle/>
        <a:p>
          <a:endParaRPr lang="en-US"/>
        </a:p>
      </dgm:t>
    </dgm:pt>
    <dgm:pt modelId="{C80636A2-9418-4582-937F-7582480BE093}" type="sibTrans" cxnId="{11A13192-5C8E-49B1-932C-CABAB27EDF7E}">
      <dgm:prSet/>
      <dgm:spPr/>
      <dgm:t>
        <a:bodyPr/>
        <a:lstStyle/>
        <a:p>
          <a:endParaRPr lang="en-US"/>
        </a:p>
      </dgm:t>
    </dgm:pt>
    <dgm:pt modelId="{5060ACF0-9A8C-4192-8C80-0BCC72F8C784}">
      <dgm:prSet/>
      <dgm:spPr/>
      <dgm:t>
        <a:bodyPr/>
        <a:lstStyle/>
        <a:p>
          <a:r>
            <a:rPr lang="zh-CN"/>
            <a:t>一致的构建模型</a:t>
          </a:r>
          <a:endParaRPr lang="en-US"/>
        </a:p>
      </dgm:t>
    </dgm:pt>
    <dgm:pt modelId="{CB81D2D6-59F4-4A81-ACBC-4A546408E51F}" type="parTrans" cxnId="{4E727D26-9E42-4275-923A-D319D743F834}">
      <dgm:prSet/>
      <dgm:spPr/>
      <dgm:t>
        <a:bodyPr/>
        <a:lstStyle/>
        <a:p>
          <a:endParaRPr lang="en-US"/>
        </a:p>
      </dgm:t>
    </dgm:pt>
    <dgm:pt modelId="{81E7D1D8-343C-47D4-8C93-4BB903AEDA1E}" type="sibTrans" cxnId="{4E727D26-9E42-4275-923A-D319D743F834}">
      <dgm:prSet/>
      <dgm:spPr/>
      <dgm:t>
        <a:bodyPr/>
        <a:lstStyle/>
        <a:p>
          <a:endParaRPr lang="en-US"/>
        </a:p>
      </dgm:t>
    </dgm:pt>
    <dgm:pt modelId="{64E5D3A3-CC40-4F32-B897-FF3ED8DBC799}">
      <dgm:prSet/>
      <dgm:spPr/>
      <dgm:t>
        <a:bodyPr/>
        <a:lstStyle/>
        <a:p>
          <a:r>
            <a:rPr lang="zh-CN"/>
            <a:t>基于插件的架构</a:t>
          </a:r>
          <a:endParaRPr lang="en-US"/>
        </a:p>
      </dgm:t>
    </dgm:pt>
    <dgm:pt modelId="{D76B0A73-21A1-4A6F-B1B8-B81621579DE6}" type="parTrans" cxnId="{873E52A5-5A87-4DEA-A8C0-BB81D3E09598}">
      <dgm:prSet/>
      <dgm:spPr/>
      <dgm:t>
        <a:bodyPr/>
        <a:lstStyle/>
        <a:p>
          <a:endParaRPr lang="en-US"/>
        </a:p>
      </dgm:t>
    </dgm:pt>
    <dgm:pt modelId="{B718D43F-BB0D-4B69-BD1B-8467C7EF4D56}" type="sibTrans" cxnId="{873E52A5-5A87-4DEA-A8C0-BB81D3E09598}">
      <dgm:prSet/>
      <dgm:spPr/>
      <dgm:t>
        <a:bodyPr/>
        <a:lstStyle/>
        <a:p>
          <a:endParaRPr lang="en-US"/>
        </a:p>
      </dgm:t>
    </dgm:pt>
    <dgm:pt modelId="{B0480F22-6E37-4EC1-8BA5-1D44DBC0E920}">
      <dgm:prSet/>
      <dgm:spPr/>
      <dgm:t>
        <a:bodyPr/>
        <a:lstStyle/>
        <a:p>
          <a:r>
            <a:rPr lang="zh-CN"/>
            <a:t>工程生成网页</a:t>
          </a:r>
          <a:endParaRPr lang="en-US"/>
        </a:p>
      </dgm:t>
    </dgm:pt>
    <dgm:pt modelId="{307FF5E8-C776-42F9-A165-3EF66D04769B}" type="parTrans" cxnId="{EA658EF2-E48C-45B9-9C41-EA38B5A1D9EE}">
      <dgm:prSet/>
      <dgm:spPr/>
      <dgm:t>
        <a:bodyPr/>
        <a:lstStyle/>
        <a:p>
          <a:endParaRPr lang="en-US"/>
        </a:p>
      </dgm:t>
    </dgm:pt>
    <dgm:pt modelId="{7E49EF63-1448-453E-92C8-8610AD3CDDA8}" type="sibTrans" cxnId="{EA658EF2-E48C-45B9-9C41-EA38B5A1D9EE}">
      <dgm:prSet/>
      <dgm:spPr/>
      <dgm:t>
        <a:bodyPr/>
        <a:lstStyle/>
        <a:p>
          <a:endParaRPr lang="en-US"/>
        </a:p>
      </dgm:t>
    </dgm:pt>
    <dgm:pt modelId="{F20AB5F1-40F3-4572-B1EF-D7DEE0CE08B3}" type="pres">
      <dgm:prSet presAssocID="{C9E9277E-A3A6-4C13-8DFC-4C78E00ABCC0}" presName="linear" presStyleCnt="0">
        <dgm:presLayoutVars>
          <dgm:dir/>
          <dgm:animLvl val="lvl"/>
          <dgm:resizeHandles val="exact"/>
        </dgm:presLayoutVars>
      </dgm:prSet>
      <dgm:spPr/>
    </dgm:pt>
    <dgm:pt modelId="{F6D77166-BE4F-4A0C-8525-EF7AA50A2B48}" type="pres">
      <dgm:prSet presAssocID="{A3B5A1FF-D622-47BF-8376-7C056D0AB1EE}" presName="parentLin" presStyleCnt="0"/>
      <dgm:spPr/>
    </dgm:pt>
    <dgm:pt modelId="{DC40B8F1-4E44-463C-9E26-AAB471D89989}" type="pres">
      <dgm:prSet presAssocID="{A3B5A1FF-D622-47BF-8376-7C056D0AB1EE}" presName="parentLeftMargin" presStyleLbl="node1" presStyleIdx="0" presStyleCnt="6"/>
      <dgm:spPr/>
    </dgm:pt>
    <dgm:pt modelId="{16EB4431-9BF7-42B8-BD2C-68159444B30A}" type="pres">
      <dgm:prSet presAssocID="{A3B5A1FF-D622-47BF-8376-7C056D0AB1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17D5B8-8A60-4A05-8018-960569A02962}" type="pres">
      <dgm:prSet presAssocID="{A3B5A1FF-D622-47BF-8376-7C056D0AB1EE}" presName="negativeSpace" presStyleCnt="0"/>
      <dgm:spPr/>
    </dgm:pt>
    <dgm:pt modelId="{E52EBCD4-5EEE-48ED-B10A-ED0863EB98AD}" type="pres">
      <dgm:prSet presAssocID="{A3B5A1FF-D622-47BF-8376-7C056D0AB1EE}" presName="childText" presStyleLbl="conFgAcc1" presStyleIdx="0" presStyleCnt="6">
        <dgm:presLayoutVars>
          <dgm:bulletEnabled val="1"/>
        </dgm:presLayoutVars>
      </dgm:prSet>
      <dgm:spPr/>
    </dgm:pt>
    <dgm:pt modelId="{38BB3699-2256-49DC-BE91-0A8F7C098192}" type="pres">
      <dgm:prSet presAssocID="{B38FE61B-DCF4-4339-8422-15FCBB8D35A7}" presName="spaceBetweenRectangles" presStyleCnt="0"/>
      <dgm:spPr/>
    </dgm:pt>
    <dgm:pt modelId="{7781C2C7-CE4E-4DD1-B421-20A106664CA9}" type="pres">
      <dgm:prSet presAssocID="{E3888F37-2BB4-428D-84D5-C469BD28F7F2}" presName="parentLin" presStyleCnt="0"/>
      <dgm:spPr/>
    </dgm:pt>
    <dgm:pt modelId="{A2E939EC-52D2-4D16-991A-3CA1A34219F0}" type="pres">
      <dgm:prSet presAssocID="{E3888F37-2BB4-428D-84D5-C469BD28F7F2}" presName="parentLeftMargin" presStyleLbl="node1" presStyleIdx="0" presStyleCnt="6"/>
      <dgm:spPr/>
    </dgm:pt>
    <dgm:pt modelId="{9DD9F913-3237-4F69-94DA-874865E9A2E4}" type="pres">
      <dgm:prSet presAssocID="{E3888F37-2BB4-428D-84D5-C469BD28F7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FCBB14E-64C1-4D7C-8075-D769D2DE8551}" type="pres">
      <dgm:prSet presAssocID="{E3888F37-2BB4-428D-84D5-C469BD28F7F2}" presName="negativeSpace" presStyleCnt="0"/>
      <dgm:spPr/>
    </dgm:pt>
    <dgm:pt modelId="{6C55EB54-40B4-4308-9520-D27ADA4D05D9}" type="pres">
      <dgm:prSet presAssocID="{E3888F37-2BB4-428D-84D5-C469BD28F7F2}" presName="childText" presStyleLbl="conFgAcc1" presStyleIdx="1" presStyleCnt="6">
        <dgm:presLayoutVars>
          <dgm:bulletEnabled val="1"/>
        </dgm:presLayoutVars>
      </dgm:prSet>
      <dgm:spPr/>
    </dgm:pt>
    <dgm:pt modelId="{35D4AA9A-70D6-41C2-B3CB-4F3D3DD8967A}" type="pres">
      <dgm:prSet presAssocID="{9821A3EE-7ACF-4CE6-A367-92AA5E9AA13B}" presName="spaceBetweenRectangles" presStyleCnt="0"/>
      <dgm:spPr/>
    </dgm:pt>
    <dgm:pt modelId="{6C46D349-EC49-4374-AA62-D144D5949070}" type="pres">
      <dgm:prSet presAssocID="{9FB95E1F-4309-4612-AD9B-3AE5A5BF3891}" presName="parentLin" presStyleCnt="0"/>
      <dgm:spPr/>
    </dgm:pt>
    <dgm:pt modelId="{E93FD4C9-F69E-4CF6-807C-E05E475B2F92}" type="pres">
      <dgm:prSet presAssocID="{9FB95E1F-4309-4612-AD9B-3AE5A5BF3891}" presName="parentLeftMargin" presStyleLbl="node1" presStyleIdx="1" presStyleCnt="6"/>
      <dgm:spPr/>
    </dgm:pt>
    <dgm:pt modelId="{AE77F55B-CE69-484A-A05E-AE2847A6696E}" type="pres">
      <dgm:prSet presAssocID="{9FB95E1F-4309-4612-AD9B-3AE5A5BF38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D602799-0185-4041-B0D9-678AD2B5DA43}" type="pres">
      <dgm:prSet presAssocID="{9FB95E1F-4309-4612-AD9B-3AE5A5BF3891}" presName="negativeSpace" presStyleCnt="0"/>
      <dgm:spPr/>
    </dgm:pt>
    <dgm:pt modelId="{532367D1-A157-47E5-A034-7504E045CDA0}" type="pres">
      <dgm:prSet presAssocID="{9FB95E1F-4309-4612-AD9B-3AE5A5BF3891}" presName="childText" presStyleLbl="conFgAcc1" presStyleIdx="2" presStyleCnt="6">
        <dgm:presLayoutVars>
          <dgm:bulletEnabled val="1"/>
        </dgm:presLayoutVars>
      </dgm:prSet>
      <dgm:spPr/>
    </dgm:pt>
    <dgm:pt modelId="{DF94BFFA-146C-4088-A959-56D812E6673B}" type="pres">
      <dgm:prSet presAssocID="{C80636A2-9418-4582-937F-7582480BE093}" presName="spaceBetweenRectangles" presStyleCnt="0"/>
      <dgm:spPr/>
    </dgm:pt>
    <dgm:pt modelId="{C544D9D2-4512-4373-84F7-498E8FF22C9F}" type="pres">
      <dgm:prSet presAssocID="{5060ACF0-9A8C-4192-8C80-0BCC72F8C784}" presName="parentLin" presStyleCnt="0"/>
      <dgm:spPr/>
    </dgm:pt>
    <dgm:pt modelId="{D5DC32BA-ACEC-4FC1-A3CC-31002B4FA443}" type="pres">
      <dgm:prSet presAssocID="{5060ACF0-9A8C-4192-8C80-0BCC72F8C784}" presName="parentLeftMargin" presStyleLbl="node1" presStyleIdx="2" presStyleCnt="6"/>
      <dgm:spPr/>
    </dgm:pt>
    <dgm:pt modelId="{7651EAA8-A8D5-4ABA-947C-384320D769A3}" type="pres">
      <dgm:prSet presAssocID="{5060ACF0-9A8C-4192-8C80-0BCC72F8C7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2D83D2D-28EE-4E20-B268-6185BD00B53B}" type="pres">
      <dgm:prSet presAssocID="{5060ACF0-9A8C-4192-8C80-0BCC72F8C784}" presName="negativeSpace" presStyleCnt="0"/>
      <dgm:spPr/>
    </dgm:pt>
    <dgm:pt modelId="{38977019-10B1-49F0-AD00-D32407C70FB3}" type="pres">
      <dgm:prSet presAssocID="{5060ACF0-9A8C-4192-8C80-0BCC72F8C784}" presName="childText" presStyleLbl="conFgAcc1" presStyleIdx="3" presStyleCnt="6">
        <dgm:presLayoutVars>
          <dgm:bulletEnabled val="1"/>
        </dgm:presLayoutVars>
      </dgm:prSet>
      <dgm:spPr/>
    </dgm:pt>
    <dgm:pt modelId="{BEFA80E1-E825-49E1-A107-3B4BF4ADC62B}" type="pres">
      <dgm:prSet presAssocID="{81E7D1D8-343C-47D4-8C93-4BB903AEDA1E}" presName="spaceBetweenRectangles" presStyleCnt="0"/>
      <dgm:spPr/>
    </dgm:pt>
    <dgm:pt modelId="{63DBFE60-580C-4E05-869C-81240F4DF403}" type="pres">
      <dgm:prSet presAssocID="{64E5D3A3-CC40-4F32-B897-FF3ED8DBC799}" presName="parentLin" presStyleCnt="0"/>
      <dgm:spPr/>
    </dgm:pt>
    <dgm:pt modelId="{2F1DC9F9-2027-43C7-A2B2-3386F96DE79E}" type="pres">
      <dgm:prSet presAssocID="{64E5D3A3-CC40-4F32-B897-FF3ED8DBC799}" presName="parentLeftMargin" presStyleLbl="node1" presStyleIdx="3" presStyleCnt="6"/>
      <dgm:spPr/>
    </dgm:pt>
    <dgm:pt modelId="{B1056575-05CA-42F5-A4EB-6237DA985B08}" type="pres">
      <dgm:prSet presAssocID="{64E5D3A3-CC40-4F32-B897-FF3ED8DBC7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DB9B7A-F0C4-4A44-A2A6-F929181D2D41}" type="pres">
      <dgm:prSet presAssocID="{64E5D3A3-CC40-4F32-B897-FF3ED8DBC799}" presName="negativeSpace" presStyleCnt="0"/>
      <dgm:spPr/>
    </dgm:pt>
    <dgm:pt modelId="{2F7253BC-4113-43E1-8434-A9153D39F733}" type="pres">
      <dgm:prSet presAssocID="{64E5D3A3-CC40-4F32-B897-FF3ED8DBC799}" presName="childText" presStyleLbl="conFgAcc1" presStyleIdx="4" presStyleCnt="6">
        <dgm:presLayoutVars>
          <dgm:bulletEnabled val="1"/>
        </dgm:presLayoutVars>
      </dgm:prSet>
      <dgm:spPr/>
    </dgm:pt>
    <dgm:pt modelId="{2F80F7FD-69BD-441B-B28F-712AC040F86F}" type="pres">
      <dgm:prSet presAssocID="{B718D43F-BB0D-4B69-BD1B-8467C7EF4D56}" presName="spaceBetweenRectangles" presStyleCnt="0"/>
      <dgm:spPr/>
    </dgm:pt>
    <dgm:pt modelId="{C95A206F-FE11-432D-8A60-140610062911}" type="pres">
      <dgm:prSet presAssocID="{B0480F22-6E37-4EC1-8BA5-1D44DBC0E920}" presName="parentLin" presStyleCnt="0"/>
      <dgm:spPr/>
    </dgm:pt>
    <dgm:pt modelId="{075AD1E9-7B1D-47DF-8616-4F363CF1C4A6}" type="pres">
      <dgm:prSet presAssocID="{B0480F22-6E37-4EC1-8BA5-1D44DBC0E920}" presName="parentLeftMargin" presStyleLbl="node1" presStyleIdx="4" presStyleCnt="6"/>
      <dgm:spPr/>
    </dgm:pt>
    <dgm:pt modelId="{CEEE3991-7087-4892-8094-3902145AE468}" type="pres">
      <dgm:prSet presAssocID="{B0480F22-6E37-4EC1-8BA5-1D44DBC0E92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959604C-407A-4745-A462-9A9AAF858B1A}" type="pres">
      <dgm:prSet presAssocID="{B0480F22-6E37-4EC1-8BA5-1D44DBC0E920}" presName="negativeSpace" presStyleCnt="0"/>
      <dgm:spPr/>
    </dgm:pt>
    <dgm:pt modelId="{B756F359-6441-4360-9134-03AEBE24A8B2}" type="pres">
      <dgm:prSet presAssocID="{B0480F22-6E37-4EC1-8BA5-1D44DBC0E92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B576705-30B0-4585-9468-84CD9E72B32C}" type="presOf" srcId="{B0480F22-6E37-4EC1-8BA5-1D44DBC0E920}" destId="{CEEE3991-7087-4892-8094-3902145AE468}" srcOrd="1" destOrd="0" presId="urn:microsoft.com/office/officeart/2005/8/layout/list1"/>
    <dgm:cxn modelId="{4E727D26-9E42-4275-923A-D319D743F834}" srcId="{C9E9277E-A3A6-4C13-8DFC-4C78E00ABCC0}" destId="{5060ACF0-9A8C-4192-8C80-0BCC72F8C784}" srcOrd="3" destOrd="0" parTransId="{CB81D2D6-59F4-4A81-ACBC-4A546408E51F}" sibTransId="{81E7D1D8-343C-47D4-8C93-4BB903AEDA1E}"/>
    <dgm:cxn modelId="{72007E2D-E135-406B-90C5-3D88F9E95951}" type="presOf" srcId="{E3888F37-2BB4-428D-84D5-C469BD28F7F2}" destId="{9DD9F913-3237-4F69-94DA-874865E9A2E4}" srcOrd="1" destOrd="0" presId="urn:microsoft.com/office/officeart/2005/8/layout/list1"/>
    <dgm:cxn modelId="{C8B7B038-F3BA-4505-AD36-79EC7CD74740}" type="presOf" srcId="{64E5D3A3-CC40-4F32-B897-FF3ED8DBC799}" destId="{B1056575-05CA-42F5-A4EB-6237DA985B08}" srcOrd="1" destOrd="0" presId="urn:microsoft.com/office/officeart/2005/8/layout/list1"/>
    <dgm:cxn modelId="{10CBEA45-57DF-4B24-A7FF-ACC31D648122}" srcId="{C9E9277E-A3A6-4C13-8DFC-4C78E00ABCC0}" destId="{E3888F37-2BB4-428D-84D5-C469BD28F7F2}" srcOrd="1" destOrd="0" parTransId="{B9CE4A83-EC2A-4BBB-B87A-F5879D3F7BCE}" sibTransId="{9821A3EE-7ACF-4CE6-A367-92AA5E9AA13B}"/>
    <dgm:cxn modelId="{40551376-D3E1-439C-87EE-B0DC299A1951}" type="presOf" srcId="{9FB95E1F-4309-4612-AD9B-3AE5A5BF3891}" destId="{E93FD4C9-F69E-4CF6-807C-E05E475B2F92}" srcOrd="0" destOrd="0" presId="urn:microsoft.com/office/officeart/2005/8/layout/list1"/>
    <dgm:cxn modelId="{27764182-AAE1-499B-8E34-7E2E1653AFAD}" srcId="{C9E9277E-A3A6-4C13-8DFC-4C78E00ABCC0}" destId="{A3B5A1FF-D622-47BF-8376-7C056D0AB1EE}" srcOrd="0" destOrd="0" parTransId="{48F9B75C-05FC-4482-B279-221CC8B865BF}" sibTransId="{B38FE61B-DCF4-4339-8422-15FCBB8D35A7}"/>
    <dgm:cxn modelId="{9675238F-8029-41EC-9E3C-9A6B33F60684}" type="presOf" srcId="{A3B5A1FF-D622-47BF-8376-7C056D0AB1EE}" destId="{DC40B8F1-4E44-463C-9E26-AAB471D89989}" srcOrd="0" destOrd="0" presId="urn:microsoft.com/office/officeart/2005/8/layout/list1"/>
    <dgm:cxn modelId="{11A13192-5C8E-49B1-932C-CABAB27EDF7E}" srcId="{C9E9277E-A3A6-4C13-8DFC-4C78E00ABCC0}" destId="{9FB95E1F-4309-4612-AD9B-3AE5A5BF3891}" srcOrd="2" destOrd="0" parTransId="{75DCA8EE-F2D5-4896-9B21-EDEA0460FEDF}" sibTransId="{C80636A2-9418-4582-937F-7582480BE093}"/>
    <dgm:cxn modelId="{1F604CA0-B943-4408-9C97-5189DBB3BE09}" type="presOf" srcId="{C9E9277E-A3A6-4C13-8DFC-4C78E00ABCC0}" destId="{F20AB5F1-40F3-4572-B1EF-D7DEE0CE08B3}" srcOrd="0" destOrd="0" presId="urn:microsoft.com/office/officeart/2005/8/layout/list1"/>
    <dgm:cxn modelId="{873E52A5-5A87-4DEA-A8C0-BB81D3E09598}" srcId="{C9E9277E-A3A6-4C13-8DFC-4C78E00ABCC0}" destId="{64E5D3A3-CC40-4F32-B897-FF3ED8DBC799}" srcOrd="4" destOrd="0" parTransId="{D76B0A73-21A1-4A6F-B1B8-B81621579DE6}" sibTransId="{B718D43F-BB0D-4B69-BD1B-8467C7EF4D56}"/>
    <dgm:cxn modelId="{4BC09BAA-DB7E-47FB-8484-F1C08585E1AC}" type="presOf" srcId="{E3888F37-2BB4-428D-84D5-C469BD28F7F2}" destId="{A2E939EC-52D2-4D16-991A-3CA1A34219F0}" srcOrd="0" destOrd="0" presId="urn:microsoft.com/office/officeart/2005/8/layout/list1"/>
    <dgm:cxn modelId="{0DDE86AE-DBFE-406E-B33C-7E399DE9C405}" type="presOf" srcId="{9FB95E1F-4309-4612-AD9B-3AE5A5BF3891}" destId="{AE77F55B-CE69-484A-A05E-AE2847A6696E}" srcOrd="1" destOrd="0" presId="urn:microsoft.com/office/officeart/2005/8/layout/list1"/>
    <dgm:cxn modelId="{0AFE71B9-637B-444E-962C-F06736BB5BE4}" type="presOf" srcId="{5060ACF0-9A8C-4192-8C80-0BCC72F8C784}" destId="{7651EAA8-A8D5-4ABA-947C-384320D769A3}" srcOrd="1" destOrd="0" presId="urn:microsoft.com/office/officeart/2005/8/layout/list1"/>
    <dgm:cxn modelId="{4062FCBB-D36F-42DC-B372-6B03798BE0C1}" type="presOf" srcId="{A3B5A1FF-D622-47BF-8376-7C056D0AB1EE}" destId="{16EB4431-9BF7-42B8-BD2C-68159444B30A}" srcOrd="1" destOrd="0" presId="urn:microsoft.com/office/officeart/2005/8/layout/list1"/>
    <dgm:cxn modelId="{771873BC-4F2A-4476-B59F-A9DC916F4C77}" type="presOf" srcId="{B0480F22-6E37-4EC1-8BA5-1D44DBC0E920}" destId="{075AD1E9-7B1D-47DF-8616-4F363CF1C4A6}" srcOrd="0" destOrd="0" presId="urn:microsoft.com/office/officeart/2005/8/layout/list1"/>
    <dgm:cxn modelId="{B5FF7ED7-F812-415C-A424-5B7E57CB6EA8}" type="presOf" srcId="{5060ACF0-9A8C-4192-8C80-0BCC72F8C784}" destId="{D5DC32BA-ACEC-4FC1-A3CC-31002B4FA443}" srcOrd="0" destOrd="0" presId="urn:microsoft.com/office/officeart/2005/8/layout/list1"/>
    <dgm:cxn modelId="{78F4BFED-0BE7-413A-B8EC-D664FA336B18}" type="presOf" srcId="{64E5D3A3-CC40-4F32-B897-FF3ED8DBC799}" destId="{2F1DC9F9-2027-43C7-A2B2-3386F96DE79E}" srcOrd="0" destOrd="0" presId="urn:microsoft.com/office/officeart/2005/8/layout/list1"/>
    <dgm:cxn modelId="{EA658EF2-E48C-45B9-9C41-EA38B5A1D9EE}" srcId="{C9E9277E-A3A6-4C13-8DFC-4C78E00ABCC0}" destId="{B0480F22-6E37-4EC1-8BA5-1D44DBC0E920}" srcOrd="5" destOrd="0" parTransId="{307FF5E8-C776-42F9-A165-3EF66D04769B}" sibTransId="{7E49EF63-1448-453E-92C8-8610AD3CDDA8}"/>
    <dgm:cxn modelId="{5C64ADE1-9907-4C2D-99FF-8A1DDA1711C9}" type="presParOf" srcId="{F20AB5F1-40F3-4572-B1EF-D7DEE0CE08B3}" destId="{F6D77166-BE4F-4A0C-8525-EF7AA50A2B48}" srcOrd="0" destOrd="0" presId="urn:microsoft.com/office/officeart/2005/8/layout/list1"/>
    <dgm:cxn modelId="{B6D0A8E2-40FD-4D17-BF1D-4132417E0DE5}" type="presParOf" srcId="{F6D77166-BE4F-4A0C-8525-EF7AA50A2B48}" destId="{DC40B8F1-4E44-463C-9E26-AAB471D89989}" srcOrd="0" destOrd="0" presId="urn:microsoft.com/office/officeart/2005/8/layout/list1"/>
    <dgm:cxn modelId="{35C2F968-8605-46B1-96E3-65A6E6A82C79}" type="presParOf" srcId="{F6D77166-BE4F-4A0C-8525-EF7AA50A2B48}" destId="{16EB4431-9BF7-42B8-BD2C-68159444B30A}" srcOrd="1" destOrd="0" presId="urn:microsoft.com/office/officeart/2005/8/layout/list1"/>
    <dgm:cxn modelId="{63A3672B-080E-4737-9950-0787AC4F5790}" type="presParOf" srcId="{F20AB5F1-40F3-4572-B1EF-D7DEE0CE08B3}" destId="{D517D5B8-8A60-4A05-8018-960569A02962}" srcOrd="1" destOrd="0" presId="urn:microsoft.com/office/officeart/2005/8/layout/list1"/>
    <dgm:cxn modelId="{0B2D1FB9-81EB-4FE0-91E3-67702AB850DF}" type="presParOf" srcId="{F20AB5F1-40F3-4572-B1EF-D7DEE0CE08B3}" destId="{E52EBCD4-5EEE-48ED-B10A-ED0863EB98AD}" srcOrd="2" destOrd="0" presId="urn:microsoft.com/office/officeart/2005/8/layout/list1"/>
    <dgm:cxn modelId="{103EF382-1F55-4392-830B-C7B873DC3D4C}" type="presParOf" srcId="{F20AB5F1-40F3-4572-B1EF-D7DEE0CE08B3}" destId="{38BB3699-2256-49DC-BE91-0A8F7C098192}" srcOrd="3" destOrd="0" presId="urn:microsoft.com/office/officeart/2005/8/layout/list1"/>
    <dgm:cxn modelId="{0B2B98B6-057F-4CB2-B402-1C77D957F4C6}" type="presParOf" srcId="{F20AB5F1-40F3-4572-B1EF-D7DEE0CE08B3}" destId="{7781C2C7-CE4E-4DD1-B421-20A106664CA9}" srcOrd="4" destOrd="0" presId="urn:microsoft.com/office/officeart/2005/8/layout/list1"/>
    <dgm:cxn modelId="{0E9EBB96-8B5D-4CB2-AF0C-489A6677377E}" type="presParOf" srcId="{7781C2C7-CE4E-4DD1-B421-20A106664CA9}" destId="{A2E939EC-52D2-4D16-991A-3CA1A34219F0}" srcOrd="0" destOrd="0" presId="urn:microsoft.com/office/officeart/2005/8/layout/list1"/>
    <dgm:cxn modelId="{69E9593C-4511-4BE3-9BD2-19C30D9A22AB}" type="presParOf" srcId="{7781C2C7-CE4E-4DD1-B421-20A106664CA9}" destId="{9DD9F913-3237-4F69-94DA-874865E9A2E4}" srcOrd="1" destOrd="0" presId="urn:microsoft.com/office/officeart/2005/8/layout/list1"/>
    <dgm:cxn modelId="{B54ECEDE-E882-4AFF-8463-97C53BA63FE7}" type="presParOf" srcId="{F20AB5F1-40F3-4572-B1EF-D7DEE0CE08B3}" destId="{AFCBB14E-64C1-4D7C-8075-D769D2DE8551}" srcOrd="5" destOrd="0" presId="urn:microsoft.com/office/officeart/2005/8/layout/list1"/>
    <dgm:cxn modelId="{A4D9EBB3-66EC-4A19-AAEB-8CE59A5106F5}" type="presParOf" srcId="{F20AB5F1-40F3-4572-B1EF-D7DEE0CE08B3}" destId="{6C55EB54-40B4-4308-9520-D27ADA4D05D9}" srcOrd="6" destOrd="0" presId="urn:microsoft.com/office/officeart/2005/8/layout/list1"/>
    <dgm:cxn modelId="{24A0D074-0BEC-4E11-B89B-4E54EDFDC90C}" type="presParOf" srcId="{F20AB5F1-40F3-4572-B1EF-D7DEE0CE08B3}" destId="{35D4AA9A-70D6-41C2-B3CB-4F3D3DD8967A}" srcOrd="7" destOrd="0" presId="urn:microsoft.com/office/officeart/2005/8/layout/list1"/>
    <dgm:cxn modelId="{6719332D-F225-451B-8C9E-D4DC39AEE89C}" type="presParOf" srcId="{F20AB5F1-40F3-4572-B1EF-D7DEE0CE08B3}" destId="{6C46D349-EC49-4374-AA62-D144D5949070}" srcOrd="8" destOrd="0" presId="urn:microsoft.com/office/officeart/2005/8/layout/list1"/>
    <dgm:cxn modelId="{731CF692-632F-466E-AC72-4D34A413280D}" type="presParOf" srcId="{6C46D349-EC49-4374-AA62-D144D5949070}" destId="{E93FD4C9-F69E-4CF6-807C-E05E475B2F92}" srcOrd="0" destOrd="0" presId="urn:microsoft.com/office/officeart/2005/8/layout/list1"/>
    <dgm:cxn modelId="{A468F5F8-86B7-4EF3-8655-43DBC22ED870}" type="presParOf" srcId="{6C46D349-EC49-4374-AA62-D144D5949070}" destId="{AE77F55B-CE69-484A-A05E-AE2847A6696E}" srcOrd="1" destOrd="0" presId="urn:microsoft.com/office/officeart/2005/8/layout/list1"/>
    <dgm:cxn modelId="{C1075969-93CB-4DC5-8F67-8B619D5F7336}" type="presParOf" srcId="{F20AB5F1-40F3-4572-B1EF-D7DEE0CE08B3}" destId="{5D602799-0185-4041-B0D9-678AD2B5DA43}" srcOrd="9" destOrd="0" presId="urn:microsoft.com/office/officeart/2005/8/layout/list1"/>
    <dgm:cxn modelId="{BCCE0B01-7F61-47FB-8466-EA2C50AEB26B}" type="presParOf" srcId="{F20AB5F1-40F3-4572-B1EF-D7DEE0CE08B3}" destId="{532367D1-A157-47E5-A034-7504E045CDA0}" srcOrd="10" destOrd="0" presId="urn:microsoft.com/office/officeart/2005/8/layout/list1"/>
    <dgm:cxn modelId="{4600D22E-9ED6-4BF7-B6E4-FDAF5ACB5E7B}" type="presParOf" srcId="{F20AB5F1-40F3-4572-B1EF-D7DEE0CE08B3}" destId="{DF94BFFA-146C-4088-A959-56D812E6673B}" srcOrd="11" destOrd="0" presId="urn:microsoft.com/office/officeart/2005/8/layout/list1"/>
    <dgm:cxn modelId="{5C475498-D589-4D48-B21E-1898F62F5549}" type="presParOf" srcId="{F20AB5F1-40F3-4572-B1EF-D7DEE0CE08B3}" destId="{C544D9D2-4512-4373-84F7-498E8FF22C9F}" srcOrd="12" destOrd="0" presId="urn:microsoft.com/office/officeart/2005/8/layout/list1"/>
    <dgm:cxn modelId="{ED3F8289-0897-4C71-AF5E-21074D7B425E}" type="presParOf" srcId="{C544D9D2-4512-4373-84F7-498E8FF22C9F}" destId="{D5DC32BA-ACEC-4FC1-A3CC-31002B4FA443}" srcOrd="0" destOrd="0" presId="urn:microsoft.com/office/officeart/2005/8/layout/list1"/>
    <dgm:cxn modelId="{33450A81-57E0-4178-A899-1CED68E0F965}" type="presParOf" srcId="{C544D9D2-4512-4373-84F7-498E8FF22C9F}" destId="{7651EAA8-A8D5-4ABA-947C-384320D769A3}" srcOrd="1" destOrd="0" presId="urn:microsoft.com/office/officeart/2005/8/layout/list1"/>
    <dgm:cxn modelId="{1AEAAC8C-BD85-4CC8-9F14-3D173DB715DA}" type="presParOf" srcId="{F20AB5F1-40F3-4572-B1EF-D7DEE0CE08B3}" destId="{92D83D2D-28EE-4E20-B268-6185BD00B53B}" srcOrd="13" destOrd="0" presId="urn:microsoft.com/office/officeart/2005/8/layout/list1"/>
    <dgm:cxn modelId="{2334434E-315F-491E-A149-56621A2B0BFB}" type="presParOf" srcId="{F20AB5F1-40F3-4572-B1EF-D7DEE0CE08B3}" destId="{38977019-10B1-49F0-AD00-D32407C70FB3}" srcOrd="14" destOrd="0" presId="urn:microsoft.com/office/officeart/2005/8/layout/list1"/>
    <dgm:cxn modelId="{E9E66CBA-E0F2-4CE2-AE9A-BFA754D04212}" type="presParOf" srcId="{F20AB5F1-40F3-4572-B1EF-D7DEE0CE08B3}" destId="{BEFA80E1-E825-49E1-A107-3B4BF4ADC62B}" srcOrd="15" destOrd="0" presId="urn:microsoft.com/office/officeart/2005/8/layout/list1"/>
    <dgm:cxn modelId="{45A15E60-1C6B-4A6C-B46C-6441E0FE98A3}" type="presParOf" srcId="{F20AB5F1-40F3-4572-B1EF-D7DEE0CE08B3}" destId="{63DBFE60-580C-4E05-869C-81240F4DF403}" srcOrd="16" destOrd="0" presId="urn:microsoft.com/office/officeart/2005/8/layout/list1"/>
    <dgm:cxn modelId="{98A4E8D2-069B-4C8C-951C-7C0F29BFDE32}" type="presParOf" srcId="{63DBFE60-580C-4E05-869C-81240F4DF403}" destId="{2F1DC9F9-2027-43C7-A2B2-3386F96DE79E}" srcOrd="0" destOrd="0" presId="urn:microsoft.com/office/officeart/2005/8/layout/list1"/>
    <dgm:cxn modelId="{8C9E6C9B-9C8B-480B-A5B2-0F4D774C170F}" type="presParOf" srcId="{63DBFE60-580C-4E05-869C-81240F4DF403}" destId="{B1056575-05CA-42F5-A4EB-6237DA985B08}" srcOrd="1" destOrd="0" presId="urn:microsoft.com/office/officeart/2005/8/layout/list1"/>
    <dgm:cxn modelId="{686C8E04-9842-4966-9C2E-B6E338B6D418}" type="presParOf" srcId="{F20AB5F1-40F3-4572-B1EF-D7DEE0CE08B3}" destId="{93DB9B7A-F0C4-4A44-A2A6-F929181D2D41}" srcOrd="17" destOrd="0" presId="urn:microsoft.com/office/officeart/2005/8/layout/list1"/>
    <dgm:cxn modelId="{2C76E9F8-2DB2-4807-8A6F-17CD06AE5E42}" type="presParOf" srcId="{F20AB5F1-40F3-4572-B1EF-D7DEE0CE08B3}" destId="{2F7253BC-4113-43E1-8434-A9153D39F733}" srcOrd="18" destOrd="0" presId="urn:microsoft.com/office/officeart/2005/8/layout/list1"/>
    <dgm:cxn modelId="{A8849137-A742-4E15-A047-4BC02128D7A9}" type="presParOf" srcId="{F20AB5F1-40F3-4572-B1EF-D7DEE0CE08B3}" destId="{2F80F7FD-69BD-441B-B28F-712AC040F86F}" srcOrd="19" destOrd="0" presId="urn:microsoft.com/office/officeart/2005/8/layout/list1"/>
    <dgm:cxn modelId="{837BF707-D8C1-41BF-8CA7-A5759D77BB41}" type="presParOf" srcId="{F20AB5F1-40F3-4572-B1EF-D7DEE0CE08B3}" destId="{C95A206F-FE11-432D-8A60-140610062911}" srcOrd="20" destOrd="0" presId="urn:microsoft.com/office/officeart/2005/8/layout/list1"/>
    <dgm:cxn modelId="{A85B9471-4D74-4E8D-82B8-AB53B1DA9557}" type="presParOf" srcId="{C95A206F-FE11-432D-8A60-140610062911}" destId="{075AD1E9-7B1D-47DF-8616-4F363CF1C4A6}" srcOrd="0" destOrd="0" presId="urn:microsoft.com/office/officeart/2005/8/layout/list1"/>
    <dgm:cxn modelId="{AB70D871-D5AF-4C39-992A-65682F1CD8E6}" type="presParOf" srcId="{C95A206F-FE11-432D-8A60-140610062911}" destId="{CEEE3991-7087-4892-8094-3902145AE468}" srcOrd="1" destOrd="0" presId="urn:microsoft.com/office/officeart/2005/8/layout/list1"/>
    <dgm:cxn modelId="{876C7A52-6112-4378-94B9-CB8A7AC6FC55}" type="presParOf" srcId="{F20AB5F1-40F3-4572-B1EF-D7DEE0CE08B3}" destId="{E959604C-407A-4745-A462-9A9AAF858B1A}" srcOrd="21" destOrd="0" presId="urn:microsoft.com/office/officeart/2005/8/layout/list1"/>
    <dgm:cxn modelId="{6D3A3FBE-AB0D-495A-A4A7-31F1CF3A8E14}" type="presParOf" srcId="{F20AB5F1-40F3-4572-B1EF-D7DEE0CE08B3}" destId="{B756F359-6441-4360-9134-03AEBE24A8B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7C4286-2D06-4D93-807B-34588BD32758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2D72251E-41A1-431A-A019-D4875FE3E36B}">
      <dgm:prSet/>
      <dgm:spPr/>
      <dgm:t>
        <a:bodyPr/>
        <a:lstStyle/>
        <a:p>
          <a:r>
            <a:rPr lang="zh-CN" dirty="0"/>
            <a:t>设置</a:t>
          </a:r>
          <a:r>
            <a:rPr lang="en-US" dirty="0"/>
            <a:t>Maven</a:t>
          </a:r>
          <a:r>
            <a:rPr lang="zh-CN" dirty="0"/>
            <a:t>的</a:t>
          </a:r>
          <a:r>
            <a:rPr lang="en-US" dirty="0"/>
            <a:t>Java</a:t>
          </a:r>
          <a:r>
            <a:rPr lang="zh-CN" dirty="0"/>
            <a:t>编译级别</a:t>
          </a:r>
          <a:endParaRPr lang="en-US" dirty="0"/>
        </a:p>
      </dgm:t>
    </dgm:pt>
    <dgm:pt modelId="{2FEF9FDA-324C-48B1-8AD8-C56231BA0453}" type="parTrans" cxnId="{95B82EB7-26DF-49F8-8A81-896D78458A00}">
      <dgm:prSet/>
      <dgm:spPr/>
      <dgm:t>
        <a:bodyPr/>
        <a:lstStyle/>
        <a:p>
          <a:endParaRPr lang="en-US"/>
        </a:p>
      </dgm:t>
    </dgm:pt>
    <dgm:pt modelId="{992A5861-9E20-479E-BAEE-84550F93B0C0}" type="sibTrans" cxnId="{95B82EB7-26DF-49F8-8A81-896D78458A00}">
      <dgm:prSet/>
      <dgm:spPr/>
      <dgm:t>
        <a:bodyPr/>
        <a:lstStyle/>
        <a:p>
          <a:endParaRPr lang="en-US"/>
        </a:p>
      </dgm:t>
    </dgm:pt>
    <dgm:pt modelId="{650AFEFA-17BF-45F1-A8A5-94B513D0744E}">
      <dgm:prSet/>
      <dgm:spPr/>
      <dgm:t>
        <a:bodyPr/>
        <a:lstStyle/>
        <a:p>
          <a:r>
            <a:rPr lang="en-US" dirty="0"/>
            <a:t>Maven</a:t>
          </a:r>
          <a:r>
            <a:rPr lang="zh-CN" dirty="0"/>
            <a:t>的依赖说明</a:t>
          </a:r>
          <a:endParaRPr lang="en-US" dirty="0"/>
        </a:p>
      </dgm:t>
    </dgm:pt>
    <dgm:pt modelId="{07E878C3-9FF7-4FE4-82DB-D42B2E913C79}" type="parTrans" cxnId="{0CF33F82-64D0-4B96-B76B-A4161E261983}">
      <dgm:prSet/>
      <dgm:spPr/>
      <dgm:t>
        <a:bodyPr/>
        <a:lstStyle/>
        <a:p>
          <a:endParaRPr lang="en-US"/>
        </a:p>
      </dgm:t>
    </dgm:pt>
    <dgm:pt modelId="{D891ABAC-C9AD-47FB-AFAA-DE7A6E5ACFEC}" type="sibTrans" cxnId="{0CF33F82-64D0-4B96-B76B-A4161E261983}">
      <dgm:prSet/>
      <dgm:spPr/>
      <dgm:t>
        <a:bodyPr/>
        <a:lstStyle/>
        <a:p>
          <a:endParaRPr lang="en-US"/>
        </a:p>
      </dgm:t>
    </dgm:pt>
    <dgm:pt modelId="{60DCEEF0-F582-4D78-9E19-21FECD52302A}">
      <dgm:prSet/>
      <dgm:spPr/>
      <dgm:t>
        <a:bodyPr/>
        <a:lstStyle/>
        <a:p>
          <a:r>
            <a:rPr lang="en-US" dirty="0"/>
            <a:t>Maven</a:t>
          </a:r>
          <a:r>
            <a:rPr lang="zh-CN" dirty="0"/>
            <a:t>依赖的传递性</a:t>
          </a:r>
          <a:endParaRPr lang="en-US" dirty="0"/>
        </a:p>
      </dgm:t>
    </dgm:pt>
    <dgm:pt modelId="{C83D616A-1D0C-4D0E-A34A-202007226F21}" type="parTrans" cxnId="{C2C1D019-CC13-4CB8-B4AC-6855106658FA}">
      <dgm:prSet/>
      <dgm:spPr/>
      <dgm:t>
        <a:bodyPr/>
        <a:lstStyle/>
        <a:p>
          <a:endParaRPr lang="en-US"/>
        </a:p>
      </dgm:t>
    </dgm:pt>
    <dgm:pt modelId="{B9B5975A-FBDC-4C91-AD37-8B7995192132}" type="sibTrans" cxnId="{C2C1D019-CC13-4CB8-B4AC-6855106658FA}">
      <dgm:prSet/>
      <dgm:spPr/>
      <dgm:t>
        <a:bodyPr/>
        <a:lstStyle/>
        <a:p>
          <a:endParaRPr lang="en-US"/>
        </a:p>
      </dgm:t>
    </dgm:pt>
    <dgm:pt modelId="{F3433B34-4ADA-48E6-A2CC-0A294F3CDD4F}">
      <dgm:prSet/>
      <dgm:spPr/>
      <dgm:t>
        <a:bodyPr/>
        <a:lstStyle/>
        <a:p>
          <a:r>
            <a:rPr lang="en-US"/>
            <a:t>Maven</a:t>
          </a:r>
          <a:r>
            <a:rPr lang="zh-CN"/>
            <a:t>中的聚合和继承</a:t>
          </a:r>
          <a:endParaRPr lang="en-US"/>
        </a:p>
      </dgm:t>
    </dgm:pt>
    <dgm:pt modelId="{2BC9F8F7-593E-4765-BDCB-A8F133B5E2EE}" type="parTrans" cxnId="{2EBDDE57-F539-431C-89B3-585BE11CD0D0}">
      <dgm:prSet/>
      <dgm:spPr/>
      <dgm:t>
        <a:bodyPr/>
        <a:lstStyle/>
        <a:p>
          <a:endParaRPr lang="en-US"/>
        </a:p>
      </dgm:t>
    </dgm:pt>
    <dgm:pt modelId="{DB8FA92C-01BD-4F78-AAEE-A838FDF3BD7B}" type="sibTrans" cxnId="{2EBDDE57-F539-431C-89B3-585BE11CD0D0}">
      <dgm:prSet/>
      <dgm:spPr/>
      <dgm:t>
        <a:bodyPr/>
        <a:lstStyle/>
        <a:p>
          <a:endParaRPr lang="en-US"/>
        </a:p>
      </dgm:t>
    </dgm:pt>
    <dgm:pt modelId="{7355A98E-701E-43B1-A1CF-FB05A6A19A0C}">
      <dgm:prSet/>
      <dgm:spPr/>
      <dgm:t>
        <a:bodyPr/>
        <a:lstStyle/>
        <a:p>
          <a:r>
            <a:rPr lang="en-US"/>
            <a:t>Maven</a:t>
          </a:r>
          <a:r>
            <a:rPr lang="zh-CN"/>
            <a:t>多模块内容</a:t>
          </a:r>
          <a:endParaRPr lang="en-US"/>
        </a:p>
      </dgm:t>
    </dgm:pt>
    <dgm:pt modelId="{2E7D3E35-96ED-4E7E-B1FC-64169DBB7D37}" type="parTrans" cxnId="{49C4376A-4A6A-473E-AB40-4D9430502CF8}">
      <dgm:prSet/>
      <dgm:spPr/>
      <dgm:t>
        <a:bodyPr/>
        <a:lstStyle/>
        <a:p>
          <a:endParaRPr lang="en-US"/>
        </a:p>
      </dgm:t>
    </dgm:pt>
    <dgm:pt modelId="{FB51503D-2885-4148-BD74-113CC5C1EA91}" type="sibTrans" cxnId="{49C4376A-4A6A-473E-AB40-4D9430502CF8}">
      <dgm:prSet/>
      <dgm:spPr/>
      <dgm:t>
        <a:bodyPr/>
        <a:lstStyle/>
        <a:p>
          <a:endParaRPr lang="en-US"/>
        </a:p>
      </dgm:t>
    </dgm:pt>
    <dgm:pt modelId="{530B2497-1E42-49B6-BF31-03AE62D1FC97}">
      <dgm:prSet/>
      <dgm:spPr/>
      <dgm:t>
        <a:bodyPr/>
        <a:lstStyle/>
        <a:p>
          <a:r>
            <a:rPr lang="en-US"/>
            <a:t>Maven</a:t>
          </a:r>
          <a:r>
            <a:rPr lang="zh-CN"/>
            <a:t>项目打包</a:t>
          </a:r>
          <a:endParaRPr lang="en-US"/>
        </a:p>
      </dgm:t>
    </dgm:pt>
    <dgm:pt modelId="{24F76742-EA14-44BD-943B-A13AF7895112}" type="parTrans" cxnId="{84E36F13-40DD-4436-84F5-190D43B73060}">
      <dgm:prSet/>
      <dgm:spPr/>
      <dgm:t>
        <a:bodyPr/>
        <a:lstStyle/>
        <a:p>
          <a:endParaRPr lang="en-US"/>
        </a:p>
      </dgm:t>
    </dgm:pt>
    <dgm:pt modelId="{D13C0DF1-4F2B-4596-B21C-75B4052D48AD}" type="sibTrans" cxnId="{84E36F13-40DD-4436-84F5-190D43B73060}">
      <dgm:prSet/>
      <dgm:spPr/>
      <dgm:t>
        <a:bodyPr/>
        <a:lstStyle/>
        <a:p>
          <a:endParaRPr lang="en-US"/>
        </a:p>
      </dgm:t>
    </dgm:pt>
    <dgm:pt modelId="{755AADA0-62F8-4119-95E6-488F93DCB199}">
      <dgm:prSet/>
      <dgm:spPr/>
      <dgm:t>
        <a:bodyPr/>
        <a:lstStyle/>
        <a:p>
          <a:r>
            <a:rPr lang="en-US"/>
            <a:t>Maven</a:t>
          </a:r>
          <a:r>
            <a:rPr lang="zh-CN"/>
            <a:t>的环境隔离</a:t>
          </a:r>
          <a:endParaRPr lang="en-US"/>
        </a:p>
      </dgm:t>
    </dgm:pt>
    <dgm:pt modelId="{B307AC04-DEE7-4A6E-9D83-1D37267058CF}" type="parTrans" cxnId="{D83BAE9D-A25E-46DF-9661-E26E9F86906B}">
      <dgm:prSet/>
      <dgm:spPr/>
      <dgm:t>
        <a:bodyPr/>
        <a:lstStyle/>
        <a:p>
          <a:endParaRPr lang="en-US"/>
        </a:p>
      </dgm:t>
    </dgm:pt>
    <dgm:pt modelId="{5333CF16-683C-42CD-8ACE-3705293549D3}" type="sibTrans" cxnId="{D83BAE9D-A25E-46DF-9661-E26E9F86906B}">
      <dgm:prSet/>
      <dgm:spPr/>
      <dgm:t>
        <a:bodyPr/>
        <a:lstStyle/>
        <a:p>
          <a:endParaRPr lang="en-US"/>
        </a:p>
      </dgm:t>
    </dgm:pt>
    <dgm:pt modelId="{A109D203-298A-4231-8524-85B8D0998318}" type="pres">
      <dgm:prSet presAssocID="{797C4286-2D06-4D93-807B-34588BD32758}" presName="linear" presStyleCnt="0">
        <dgm:presLayoutVars>
          <dgm:animLvl val="lvl"/>
          <dgm:resizeHandles val="exact"/>
        </dgm:presLayoutVars>
      </dgm:prSet>
      <dgm:spPr/>
    </dgm:pt>
    <dgm:pt modelId="{DB734D26-E5AA-4874-B4A3-CFED328A9B94}" type="pres">
      <dgm:prSet presAssocID="{2D72251E-41A1-431A-A019-D4875FE3E36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A858B0D-E40E-4A01-84DF-3FE1E77254FD}" type="pres">
      <dgm:prSet presAssocID="{992A5861-9E20-479E-BAEE-84550F93B0C0}" presName="spacer" presStyleCnt="0"/>
      <dgm:spPr/>
    </dgm:pt>
    <dgm:pt modelId="{506CFE3C-9D72-4671-8880-4EEB5DABBF4F}" type="pres">
      <dgm:prSet presAssocID="{650AFEFA-17BF-45F1-A8A5-94B513D0744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61CD024-EE5D-4F3A-A62A-E24C1C920ADC}" type="pres">
      <dgm:prSet presAssocID="{D891ABAC-C9AD-47FB-AFAA-DE7A6E5ACFEC}" presName="spacer" presStyleCnt="0"/>
      <dgm:spPr/>
    </dgm:pt>
    <dgm:pt modelId="{2BD1975D-4F4D-469E-B9EE-9513849533E6}" type="pres">
      <dgm:prSet presAssocID="{60DCEEF0-F582-4D78-9E19-21FECD5230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ED65E7E-84E2-48E0-ABDF-15FABD2C21AC}" type="pres">
      <dgm:prSet presAssocID="{B9B5975A-FBDC-4C91-AD37-8B7995192132}" presName="spacer" presStyleCnt="0"/>
      <dgm:spPr/>
    </dgm:pt>
    <dgm:pt modelId="{74F79FCB-6D9D-4671-896D-92D9A61787AB}" type="pres">
      <dgm:prSet presAssocID="{F3433B34-4ADA-48E6-A2CC-0A294F3CDD4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86953A4-3433-4413-875E-447671622413}" type="pres">
      <dgm:prSet presAssocID="{DB8FA92C-01BD-4F78-AAEE-A838FDF3BD7B}" presName="spacer" presStyleCnt="0"/>
      <dgm:spPr/>
    </dgm:pt>
    <dgm:pt modelId="{EAF71313-FCDE-4CED-B64A-AB69239E2C0F}" type="pres">
      <dgm:prSet presAssocID="{7355A98E-701E-43B1-A1CF-FB05A6A19A0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536B7F9-155A-4256-B063-3A26279BC877}" type="pres">
      <dgm:prSet presAssocID="{FB51503D-2885-4148-BD74-113CC5C1EA91}" presName="spacer" presStyleCnt="0"/>
      <dgm:spPr/>
    </dgm:pt>
    <dgm:pt modelId="{33F1E8FF-AA81-4E47-886F-CCC8DDDB5410}" type="pres">
      <dgm:prSet presAssocID="{530B2497-1E42-49B6-BF31-03AE62D1FC9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0705C57-37EA-493E-BA4E-4A622F54F352}" type="pres">
      <dgm:prSet presAssocID="{D13C0DF1-4F2B-4596-B21C-75B4052D48AD}" presName="spacer" presStyleCnt="0"/>
      <dgm:spPr/>
    </dgm:pt>
    <dgm:pt modelId="{393CA19E-360B-4706-A87E-862CD51C7B67}" type="pres">
      <dgm:prSet presAssocID="{755AADA0-62F8-4119-95E6-488F93DCB19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4E36F13-40DD-4436-84F5-190D43B73060}" srcId="{797C4286-2D06-4D93-807B-34588BD32758}" destId="{530B2497-1E42-49B6-BF31-03AE62D1FC97}" srcOrd="5" destOrd="0" parTransId="{24F76742-EA14-44BD-943B-A13AF7895112}" sibTransId="{D13C0DF1-4F2B-4596-B21C-75B4052D48AD}"/>
    <dgm:cxn modelId="{FDBC8C15-9D13-4103-9102-5D539B09907F}" type="presOf" srcId="{530B2497-1E42-49B6-BF31-03AE62D1FC97}" destId="{33F1E8FF-AA81-4E47-886F-CCC8DDDB5410}" srcOrd="0" destOrd="0" presId="urn:microsoft.com/office/officeart/2005/8/layout/vList2"/>
    <dgm:cxn modelId="{C2C1D019-CC13-4CB8-B4AC-6855106658FA}" srcId="{797C4286-2D06-4D93-807B-34588BD32758}" destId="{60DCEEF0-F582-4D78-9E19-21FECD52302A}" srcOrd="2" destOrd="0" parTransId="{C83D616A-1D0C-4D0E-A34A-202007226F21}" sibTransId="{B9B5975A-FBDC-4C91-AD37-8B7995192132}"/>
    <dgm:cxn modelId="{8032C42E-64B4-4AA3-AB7D-477B6ED06A8B}" type="presOf" srcId="{755AADA0-62F8-4119-95E6-488F93DCB199}" destId="{393CA19E-360B-4706-A87E-862CD51C7B67}" srcOrd="0" destOrd="0" presId="urn:microsoft.com/office/officeart/2005/8/layout/vList2"/>
    <dgm:cxn modelId="{49C4376A-4A6A-473E-AB40-4D9430502CF8}" srcId="{797C4286-2D06-4D93-807B-34588BD32758}" destId="{7355A98E-701E-43B1-A1CF-FB05A6A19A0C}" srcOrd="4" destOrd="0" parTransId="{2E7D3E35-96ED-4E7E-B1FC-64169DBB7D37}" sibTransId="{FB51503D-2885-4148-BD74-113CC5C1EA91}"/>
    <dgm:cxn modelId="{2EBDDE57-F539-431C-89B3-585BE11CD0D0}" srcId="{797C4286-2D06-4D93-807B-34588BD32758}" destId="{F3433B34-4ADA-48E6-A2CC-0A294F3CDD4F}" srcOrd="3" destOrd="0" parTransId="{2BC9F8F7-593E-4765-BDCB-A8F133B5E2EE}" sibTransId="{DB8FA92C-01BD-4F78-AAEE-A838FDF3BD7B}"/>
    <dgm:cxn modelId="{0CF33F82-64D0-4B96-B76B-A4161E261983}" srcId="{797C4286-2D06-4D93-807B-34588BD32758}" destId="{650AFEFA-17BF-45F1-A8A5-94B513D0744E}" srcOrd="1" destOrd="0" parTransId="{07E878C3-9FF7-4FE4-82DB-D42B2E913C79}" sibTransId="{D891ABAC-C9AD-47FB-AFAA-DE7A6E5ACFEC}"/>
    <dgm:cxn modelId="{98A8B28A-505C-43DF-A9B8-7CF877B5E246}" type="presOf" srcId="{650AFEFA-17BF-45F1-A8A5-94B513D0744E}" destId="{506CFE3C-9D72-4671-8880-4EEB5DABBF4F}" srcOrd="0" destOrd="0" presId="urn:microsoft.com/office/officeart/2005/8/layout/vList2"/>
    <dgm:cxn modelId="{D83BAE9D-A25E-46DF-9661-E26E9F86906B}" srcId="{797C4286-2D06-4D93-807B-34588BD32758}" destId="{755AADA0-62F8-4119-95E6-488F93DCB199}" srcOrd="6" destOrd="0" parTransId="{B307AC04-DEE7-4A6E-9D83-1D37267058CF}" sibTransId="{5333CF16-683C-42CD-8ACE-3705293549D3}"/>
    <dgm:cxn modelId="{95B82EB7-26DF-49F8-8A81-896D78458A00}" srcId="{797C4286-2D06-4D93-807B-34588BD32758}" destId="{2D72251E-41A1-431A-A019-D4875FE3E36B}" srcOrd="0" destOrd="0" parTransId="{2FEF9FDA-324C-48B1-8AD8-C56231BA0453}" sibTransId="{992A5861-9E20-479E-BAEE-84550F93B0C0}"/>
    <dgm:cxn modelId="{2C65A1C2-6B1B-4DCC-8A8E-4D7011F05A76}" type="presOf" srcId="{F3433B34-4ADA-48E6-A2CC-0A294F3CDD4F}" destId="{74F79FCB-6D9D-4671-896D-92D9A61787AB}" srcOrd="0" destOrd="0" presId="urn:microsoft.com/office/officeart/2005/8/layout/vList2"/>
    <dgm:cxn modelId="{3E7089CA-D746-420E-B26D-76D3C3E417ED}" type="presOf" srcId="{60DCEEF0-F582-4D78-9E19-21FECD52302A}" destId="{2BD1975D-4F4D-469E-B9EE-9513849533E6}" srcOrd="0" destOrd="0" presId="urn:microsoft.com/office/officeart/2005/8/layout/vList2"/>
    <dgm:cxn modelId="{40A696CF-8E01-4D67-8118-15D7DE3860E2}" type="presOf" srcId="{797C4286-2D06-4D93-807B-34588BD32758}" destId="{A109D203-298A-4231-8524-85B8D0998318}" srcOrd="0" destOrd="0" presId="urn:microsoft.com/office/officeart/2005/8/layout/vList2"/>
    <dgm:cxn modelId="{1243F9F3-5FA7-47C0-B721-754E60CBAC5A}" type="presOf" srcId="{7355A98E-701E-43B1-A1CF-FB05A6A19A0C}" destId="{EAF71313-FCDE-4CED-B64A-AB69239E2C0F}" srcOrd="0" destOrd="0" presId="urn:microsoft.com/office/officeart/2005/8/layout/vList2"/>
    <dgm:cxn modelId="{FBCF30FF-EAD9-420A-BBD6-BEB809AA280B}" type="presOf" srcId="{2D72251E-41A1-431A-A019-D4875FE3E36B}" destId="{DB734D26-E5AA-4874-B4A3-CFED328A9B94}" srcOrd="0" destOrd="0" presId="urn:microsoft.com/office/officeart/2005/8/layout/vList2"/>
    <dgm:cxn modelId="{B471F70E-668B-4310-9BDC-1CC0D3AF6DB9}" type="presParOf" srcId="{A109D203-298A-4231-8524-85B8D0998318}" destId="{DB734D26-E5AA-4874-B4A3-CFED328A9B94}" srcOrd="0" destOrd="0" presId="urn:microsoft.com/office/officeart/2005/8/layout/vList2"/>
    <dgm:cxn modelId="{0D38798A-E7ED-46C6-9437-B104F50A58A1}" type="presParOf" srcId="{A109D203-298A-4231-8524-85B8D0998318}" destId="{8A858B0D-E40E-4A01-84DF-3FE1E77254FD}" srcOrd="1" destOrd="0" presId="urn:microsoft.com/office/officeart/2005/8/layout/vList2"/>
    <dgm:cxn modelId="{6D0177C1-AC43-47F2-961C-A0D8AA3F9735}" type="presParOf" srcId="{A109D203-298A-4231-8524-85B8D0998318}" destId="{506CFE3C-9D72-4671-8880-4EEB5DABBF4F}" srcOrd="2" destOrd="0" presId="urn:microsoft.com/office/officeart/2005/8/layout/vList2"/>
    <dgm:cxn modelId="{CC7FD829-F927-4C08-88B6-C2802851873F}" type="presParOf" srcId="{A109D203-298A-4231-8524-85B8D0998318}" destId="{C61CD024-EE5D-4F3A-A62A-E24C1C920ADC}" srcOrd="3" destOrd="0" presId="urn:microsoft.com/office/officeart/2005/8/layout/vList2"/>
    <dgm:cxn modelId="{B4961212-07E9-4CCF-AFDA-E019ED09FE4F}" type="presParOf" srcId="{A109D203-298A-4231-8524-85B8D0998318}" destId="{2BD1975D-4F4D-469E-B9EE-9513849533E6}" srcOrd="4" destOrd="0" presId="urn:microsoft.com/office/officeart/2005/8/layout/vList2"/>
    <dgm:cxn modelId="{D87A14CA-7DA2-40E7-9B27-D10CA7BF6789}" type="presParOf" srcId="{A109D203-298A-4231-8524-85B8D0998318}" destId="{FED65E7E-84E2-48E0-ABDF-15FABD2C21AC}" srcOrd="5" destOrd="0" presId="urn:microsoft.com/office/officeart/2005/8/layout/vList2"/>
    <dgm:cxn modelId="{2EAC8D1E-1557-4BF9-8F83-124AD6F51065}" type="presParOf" srcId="{A109D203-298A-4231-8524-85B8D0998318}" destId="{74F79FCB-6D9D-4671-896D-92D9A61787AB}" srcOrd="6" destOrd="0" presId="urn:microsoft.com/office/officeart/2005/8/layout/vList2"/>
    <dgm:cxn modelId="{340FA986-61D7-48A4-AF72-6B9F1033AA58}" type="presParOf" srcId="{A109D203-298A-4231-8524-85B8D0998318}" destId="{386953A4-3433-4413-875E-447671622413}" srcOrd="7" destOrd="0" presId="urn:microsoft.com/office/officeart/2005/8/layout/vList2"/>
    <dgm:cxn modelId="{B5956C77-2131-4937-ABDD-F8E2131A5EB2}" type="presParOf" srcId="{A109D203-298A-4231-8524-85B8D0998318}" destId="{EAF71313-FCDE-4CED-B64A-AB69239E2C0F}" srcOrd="8" destOrd="0" presId="urn:microsoft.com/office/officeart/2005/8/layout/vList2"/>
    <dgm:cxn modelId="{3EB44BC3-1FE2-42D1-B25A-071115EE4C43}" type="presParOf" srcId="{A109D203-298A-4231-8524-85B8D0998318}" destId="{0536B7F9-155A-4256-B063-3A26279BC877}" srcOrd="9" destOrd="0" presId="urn:microsoft.com/office/officeart/2005/8/layout/vList2"/>
    <dgm:cxn modelId="{3FD314E5-0C5C-4BAB-A7B3-C22839064DB1}" type="presParOf" srcId="{A109D203-298A-4231-8524-85B8D0998318}" destId="{33F1E8FF-AA81-4E47-886F-CCC8DDDB5410}" srcOrd="10" destOrd="0" presId="urn:microsoft.com/office/officeart/2005/8/layout/vList2"/>
    <dgm:cxn modelId="{359E003C-5EDF-49C4-9BC6-363894BA48DF}" type="presParOf" srcId="{A109D203-298A-4231-8524-85B8D0998318}" destId="{90705C57-37EA-493E-BA4E-4A622F54F352}" srcOrd="11" destOrd="0" presId="urn:microsoft.com/office/officeart/2005/8/layout/vList2"/>
    <dgm:cxn modelId="{C3BB278F-7AA1-4CEA-BAE5-13E9AC734803}" type="presParOf" srcId="{A109D203-298A-4231-8524-85B8D0998318}" destId="{393CA19E-360B-4706-A87E-862CD51C7B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5D42A3-B490-44BC-88B5-AB4A3FA3272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75507598-AB81-4C8B-9B7F-911A6FF21E29}">
      <dgm:prSet/>
      <dgm:spPr/>
      <dgm:t>
        <a:bodyPr/>
        <a:lstStyle/>
        <a:p>
          <a:r>
            <a:rPr lang="zh-CN"/>
            <a:t>设置内置属性</a:t>
          </a:r>
          <a:endParaRPr lang="en-US"/>
        </a:p>
      </dgm:t>
    </dgm:pt>
    <dgm:pt modelId="{666362AE-CCD7-4F7E-A1F7-04E63C3430B3}" type="parTrans" cxnId="{1E9E743B-BA72-4D07-B5C2-AAB1D5862E26}">
      <dgm:prSet/>
      <dgm:spPr/>
      <dgm:t>
        <a:bodyPr/>
        <a:lstStyle/>
        <a:p>
          <a:endParaRPr lang="en-US"/>
        </a:p>
      </dgm:t>
    </dgm:pt>
    <dgm:pt modelId="{DA865991-E613-4A57-ADB8-F6F6ACB30A18}" type="sibTrans" cxnId="{1E9E743B-BA72-4D07-B5C2-AAB1D5862E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CAB0F6-7E39-4057-9E03-30E4B48A919E}">
      <dgm:prSet/>
      <dgm:spPr/>
      <dgm:t>
        <a:bodyPr/>
        <a:lstStyle/>
        <a:p>
          <a:r>
            <a:rPr lang="en-US"/>
            <a:t>&lt;maven.compiler.target&gt;</a:t>
          </a:r>
        </a:p>
      </dgm:t>
    </dgm:pt>
    <dgm:pt modelId="{26916FD9-1508-4318-AE67-FBB883926822}" type="parTrans" cxnId="{24F537F2-AA8F-4335-BB47-0CE5C472BE5C}">
      <dgm:prSet/>
      <dgm:spPr/>
      <dgm:t>
        <a:bodyPr/>
        <a:lstStyle/>
        <a:p>
          <a:endParaRPr lang="en-US"/>
        </a:p>
      </dgm:t>
    </dgm:pt>
    <dgm:pt modelId="{9FB7D8B9-88B0-4C1E-A857-488FC850F128}" type="sibTrans" cxnId="{24F537F2-AA8F-4335-BB47-0CE5C472BE5C}">
      <dgm:prSet/>
      <dgm:spPr/>
      <dgm:t>
        <a:bodyPr/>
        <a:lstStyle/>
        <a:p>
          <a:endParaRPr lang="en-US"/>
        </a:p>
      </dgm:t>
    </dgm:pt>
    <dgm:pt modelId="{3F97715C-AF5A-4932-9E32-8182916B49A9}">
      <dgm:prSet/>
      <dgm:spPr/>
      <dgm:t>
        <a:bodyPr/>
        <a:lstStyle/>
        <a:p>
          <a:r>
            <a:rPr lang="en-US"/>
            <a:t>&lt;maven.compiler.source&gt;</a:t>
          </a:r>
        </a:p>
      </dgm:t>
    </dgm:pt>
    <dgm:pt modelId="{BB0A403C-A8C5-452A-955B-0B9BED527A22}" type="parTrans" cxnId="{E9B3A003-8EB6-4B9C-BCA1-8DB4CB36131F}">
      <dgm:prSet/>
      <dgm:spPr/>
      <dgm:t>
        <a:bodyPr/>
        <a:lstStyle/>
        <a:p>
          <a:endParaRPr lang="en-US"/>
        </a:p>
      </dgm:t>
    </dgm:pt>
    <dgm:pt modelId="{11F2B29D-E853-4349-A6C3-C95CC2D53506}" type="sibTrans" cxnId="{E9B3A003-8EB6-4B9C-BCA1-8DB4CB36131F}">
      <dgm:prSet/>
      <dgm:spPr/>
      <dgm:t>
        <a:bodyPr/>
        <a:lstStyle/>
        <a:p>
          <a:endParaRPr lang="en-US"/>
        </a:p>
      </dgm:t>
    </dgm:pt>
    <dgm:pt modelId="{CA811763-9A6F-4EC9-8F9F-E15E05079F33}">
      <dgm:prSet/>
      <dgm:spPr/>
      <dgm:t>
        <a:bodyPr/>
        <a:lstStyle/>
        <a:p>
          <a:r>
            <a:rPr lang="zh-CN"/>
            <a:t>设置编译插件</a:t>
          </a:r>
          <a:endParaRPr lang="en-US"/>
        </a:p>
      </dgm:t>
    </dgm:pt>
    <dgm:pt modelId="{F71EB95B-85B4-40DD-8A74-7C7FB234554B}" type="parTrans" cxnId="{686F2EDA-1012-4999-9369-B05D20E2F422}">
      <dgm:prSet/>
      <dgm:spPr/>
      <dgm:t>
        <a:bodyPr/>
        <a:lstStyle/>
        <a:p>
          <a:endParaRPr lang="en-US"/>
        </a:p>
      </dgm:t>
    </dgm:pt>
    <dgm:pt modelId="{72888980-812F-4643-A7A1-027190CB151D}" type="sibTrans" cxnId="{686F2EDA-1012-4999-9369-B05D20E2F42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C5C92-055D-465F-B98E-F716873DD6FC}">
      <dgm:prSet/>
      <dgm:spPr/>
      <dgm:t>
        <a:bodyPr/>
        <a:lstStyle/>
        <a:p>
          <a:r>
            <a:rPr lang="en-US"/>
            <a:t>maven-compiler-plugin</a:t>
          </a:r>
        </a:p>
      </dgm:t>
    </dgm:pt>
    <dgm:pt modelId="{707A2A8B-0479-46FA-BC83-A3F4F7A77092}" type="parTrans" cxnId="{823172ED-3CB3-45D5-AEB5-8002687C8BF1}">
      <dgm:prSet/>
      <dgm:spPr/>
      <dgm:t>
        <a:bodyPr/>
        <a:lstStyle/>
        <a:p>
          <a:endParaRPr lang="en-US"/>
        </a:p>
      </dgm:t>
    </dgm:pt>
    <dgm:pt modelId="{70104678-03DD-4786-9566-BD3B02346A73}" type="sibTrans" cxnId="{823172ED-3CB3-45D5-AEB5-8002687C8BF1}">
      <dgm:prSet/>
      <dgm:spPr/>
      <dgm:t>
        <a:bodyPr/>
        <a:lstStyle/>
        <a:p>
          <a:endParaRPr lang="en-US"/>
        </a:p>
      </dgm:t>
    </dgm:pt>
    <dgm:pt modelId="{4560ACCE-2FDA-492C-AF58-9118DC1660FF}" type="pres">
      <dgm:prSet presAssocID="{865D42A3-B490-44BC-88B5-AB4A3FA3272D}" presName="Name0" presStyleCnt="0">
        <dgm:presLayoutVars>
          <dgm:animLvl val="lvl"/>
          <dgm:resizeHandles val="exact"/>
        </dgm:presLayoutVars>
      </dgm:prSet>
      <dgm:spPr/>
    </dgm:pt>
    <dgm:pt modelId="{9E512418-6EC6-4561-A6B8-119D4EDE1E47}" type="pres">
      <dgm:prSet presAssocID="{75507598-AB81-4C8B-9B7F-911A6FF21E29}" presName="compositeNode" presStyleCnt="0">
        <dgm:presLayoutVars>
          <dgm:bulletEnabled val="1"/>
        </dgm:presLayoutVars>
      </dgm:prSet>
      <dgm:spPr/>
    </dgm:pt>
    <dgm:pt modelId="{0C666DFC-45AC-4706-930B-35F2BDE84919}" type="pres">
      <dgm:prSet presAssocID="{75507598-AB81-4C8B-9B7F-911A6FF21E29}" presName="bgRect" presStyleLbl="bgAccFollowNode1" presStyleIdx="0" presStyleCnt="2"/>
      <dgm:spPr/>
    </dgm:pt>
    <dgm:pt modelId="{1F993B9E-8031-4D48-B8D4-89C93D0C32DE}" type="pres">
      <dgm:prSet presAssocID="{DA865991-E613-4A57-ADB8-F6F6ACB30A1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B348E30-4B58-4F3B-AA29-B3FF905F068E}" type="pres">
      <dgm:prSet presAssocID="{75507598-AB81-4C8B-9B7F-911A6FF21E29}" presName="bottomLine" presStyleLbl="alignNode1" presStyleIdx="1" presStyleCnt="4">
        <dgm:presLayoutVars/>
      </dgm:prSet>
      <dgm:spPr/>
    </dgm:pt>
    <dgm:pt modelId="{E07260FD-BA6F-4C35-9BFA-E0FCBA9368FD}" type="pres">
      <dgm:prSet presAssocID="{75507598-AB81-4C8B-9B7F-911A6FF21E29}" presName="nodeText" presStyleLbl="bgAccFollowNode1" presStyleIdx="0" presStyleCnt="2">
        <dgm:presLayoutVars>
          <dgm:bulletEnabled val="1"/>
        </dgm:presLayoutVars>
      </dgm:prSet>
      <dgm:spPr/>
    </dgm:pt>
    <dgm:pt modelId="{9A65EB7A-7540-4E71-BE7F-4466983F015B}" type="pres">
      <dgm:prSet presAssocID="{DA865991-E613-4A57-ADB8-F6F6ACB30A18}" presName="sibTrans" presStyleCnt="0"/>
      <dgm:spPr/>
    </dgm:pt>
    <dgm:pt modelId="{ADDFC760-00CA-4537-814F-D0D8EF919F60}" type="pres">
      <dgm:prSet presAssocID="{CA811763-9A6F-4EC9-8F9F-E15E05079F33}" presName="compositeNode" presStyleCnt="0">
        <dgm:presLayoutVars>
          <dgm:bulletEnabled val="1"/>
        </dgm:presLayoutVars>
      </dgm:prSet>
      <dgm:spPr/>
    </dgm:pt>
    <dgm:pt modelId="{C4473ECA-44CE-4B3D-ADBC-D15E24BA2594}" type="pres">
      <dgm:prSet presAssocID="{CA811763-9A6F-4EC9-8F9F-E15E05079F33}" presName="bgRect" presStyleLbl="bgAccFollowNode1" presStyleIdx="1" presStyleCnt="2"/>
      <dgm:spPr/>
    </dgm:pt>
    <dgm:pt modelId="{06463465-EDED-49E4-B774-CD05A8F76273}" type="pres">
      <dgm:prSet presAssocID="{72888980-812F-4643-A7A1-027190CB151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D191365-59A5-421D-94B9-1564F83EB3DD}" type="pres">
      <dgm:prSet presAssocID="{CA811763-9A6F-4EC9-8F9F-E15E05079F33}" presName="bottomLine" presStyleLbl="alignNode1" presStyleIdx="3" presStyleCnt="4">
        <dgm:presLayoutVars/>
      </dgm:prSet>
      <dgm:spPr/>
    </dgm:pt>
    <dgm:pt modelId="{BD423CAC-259A-489F-B065-069972D21D23}" type="pres">
      <dgm:prSet presAssocID="{CA811763-9A6F-4EC9-8F9F-E15E05079F33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9B3A003-8EB6-4B9C-BCA1-8DB4CB36131F}" srcId="{75507598-AB81-4C8B-9B7F-911A6FF21E29}" destId="{3F97715C-AF5A-4932-9E32-8182916B49A9}" srcOrd="1" destOrd="0" parTransId="{BB0A403C-A8C5-452A-955B-0B9BED527A22}" sibTransId="{11F2B29D-E853-4349-A6C3-C95CC2D53506}"/>
    <dgm:cxn modelId="{5AD1D40A-2F65-4E38-915C-2C5974147A14}" type="presOf" srcId="{72888980-812F-4643-A7A1-027190CB151D}" destId="{06463465-EDED-49E4-B774-CD05A8F76273}" srcOrd="0" destOrd="0" presId="urn:microsoft.com/office/officeart/2016/7/layout/BasicLinearProcessNumbered"/>
    <dgm:cxn modelId="{D0D7FF2B-294A-4A50-A3B4-543C17F28939}" type="presOf" srcId="{CA811763-9A6F-4EC9-8F9F-E15E05079F33}" destId="{BD423CAC-259A-489F-B065-069972D21D23}" srcOrd="1" destOrd="0" presId="urn:microsoft.com/office/officeart/2016/7/layout/BasicLinearProcessNumbered"/>
    <dgm:cxn modelId="{E40DF52E-AD8D-46C0-8C24-9F09F7B68652}" type="presOf" srcId="{CA811763-9A6F-4EC9-8F9F-E15E05079F33}" destId="{C4473ECA-44CE-4B3D-ADBC-D15E24BA2594}" srcOrd="0" destOrd="0" presId="urn:microsoft.com/office/officeart/2016/7/layout/BasicLinearProcessNumbered"/>
    <dgm:cxn modelId="{1E9E743B-BA72-4D07-B5C2-AAB1D5862E26}" srcId="{865D42A3-B490-44BC-88B5-AB4A3FA3272D}" destId="{75507598-AB81-4C8B-9B7F-911A6FF21E29}" srcOrd="0" destOrd="0" parTransId="{666362AE-CCD7-4F7E-A1F7-04E63C3430B3}" sibTransId="{DA865991-E613-4A57-ADB8-F6F6ACB30A18}"/>
    <dgm:cxn modelId="{59B0D667-DCBD-4D95-9476-DD79DFB12534}" type="presOf" srcId="{75507598-AB81-4C8B-9B7F-911A6FF21E29}" destId="{0C666DFC-45AC-4706-930B-35F2BDE84919}" srcOrd="0" destOrd="0" presId="urn:microsoft.com/office/officeart/2016/7/layout/BasicLinearProcessNumbered"/>
    <dgm:cxn modelId="{6B1DC64F-BEDE-4E34-A5C9-C9683749DBFC}" type="presOf" srcId="{FDCAB0F6-7E39-4057-9E03-30E4B48A919E}" destId="{E07260FD-BA6F-4C35-9BFA-E0FCBA9368FD}" srcOrd="0" destOrd="1" presId="urn:microsoft.com/office/officeart/2016/7/layout/BasicLinearProcessNumbered"/>
    <dgm:cxn modelId="{610FB557-C479-44A3-999B-8582CB89B310}" type="presOf" srcId="{3F97715C-AF5A-4932-9E32-8182916B49A9}" destId="{E07260FD-BA6F-4C35-9BFA-E0FCBA9368FD}" srcOrd="0" destOrd="2" presId="urn:microsoft.com/office/officeart/2016/7/layout/BasicLinearProcessNumbered"/>
    <dgm:cxn modelId="{59038586-5C87-4606-B855-0E975AC66464}" type="presOf" srcId="{63FC5C92-055D-465F-B98E-F716873DD6FC}" destId="{BD423CAC-259A-489F-B065-069972D21D23}" srcOrd="0" destOrd="1" presId="urn:microsoft.com/office/officeart/2016/7/layout/BasicLinearProcessNumbered"/>
    <dgm:cxn modelId="{9C21548E-8A30-4F18-A1A3-065C8B562D0A}" type="presOf" srcId="{75507598-AB81-4C8B-9B7F-911A6FF21E29}" destId="{E07260FD-BA6F-4C35-9BFA-E0FCBA9368FD}" srcOrd="1" destOrd="0" presId="urn:microsoft.com/office/officeart/2016/7/layout/BasicLinearProcessNumbered"/>
    <dgm:cxn modelId="{A381B1D0-662F-4A60-B3DA-7912B9B038DC}" type="presOf" srcId="{DA865991-E613-4A57-ADB8-F6F6ACB30A18}" destId="{1F993B9E-8031-4D48-B8D4-89C93D0C32DE}" srcOrd="0" destOrd="0" presId="urn:microsoft.com/office/officeart/2016/7/layout/BasicLinearProcessNumbered"/>
    <dgm:cxn modelId="{686F2EDA-1012-4999-9369-B05D20E2F422}" srcId="{865D42A3-B490-44BC-88B5-AB4A3FA3272D}" destId="{CA811763-9A6F-4EC9-8F9F-E15E05079F33}" srcOrd="1" destOrd="0" parTransId="{F71EB95B-85B4-40DD-8A74-7C7FB234554B}" sibTransId="{72888980-812F-4643-A7A1-027190CB151D}"/>
    <dgm:cxn modelId="{823172ED-3CB3-45D5-AEB5-8002687C8BF1}" srcId="{CA811763-9A6F-4EC9-8F9F-E15E05079F33}" destId="{63FC5C92-055D-465F-B98E-F716873DD6FC}" srcOrd="0" destOrd="0" parTransId="{707A2A8B-0479-46FA-BC83-A3F4F7A77092}" sibTransId="{70104678-03DD-4786-9566-BD3B02346A73}"/>
    <dgm:cxn modelId="{24F537F2-AA8F-4335-BB47-0CE5C472BE5C}" srcId="{75507598-AB81-4C8B-9B7F-911A6FF21E29}" destId="{FDCAB0F6-7E39-4057-9E03-30E4B48A919E}" srcOrd="0" destOrd="0" parTransId="{26916FD9-1508-4318-AE67-FBB883926822}" sibTransId="{9FB7D8B9-88B0-4C1E-A857-488FC850F128}"/>
    <dgm:cxn modelId="{DE95C8FA-E7EC-4F5D-9442-E126A03088A5}" type="presOf" srcId="{865D42A3-B490-44BC-88B5-AB4A3FA3272D}" destId="{4560ACCE-2FDA-492C-AF58-9118DC1660FF}" srcOrd="0" destOrd="0" presId="urn:microsoft.com/office/officeart/2016/7/layout/BasicLinearProcessNumbered"/>
    <dgm:cxn modelId="{82813EBD-79A7-4BAB-BB26-8BCF3716DD77}" type="presParOf" srcId="{4560ACCE-2FDA-492C-AF58-9118DC1660FF}" destId="{9E512418-6EC6-4561-A6B8-119D4EDE1E47}" srcOrd="0" destOrd="0" presId="urn:microsoft.com/office/officeart/2016/7/layout/BasicLinearProcessNumbered"/>
    <dgm:cxn modelId="{BF636A0D-2F06-4253-815B-4A3DD597EE7D}" type="presParOf" srcId="{9E512418-6EC6-4561-A6B8-119D4EDE1E47}" destId="{0C666DFC-45AC-4706-930B-35F2BDE84919}" srcOrd="0" destOrd="0" presId="urn:microsoft.com/office/officeart/2016/7/layout/BasicLinearProcessNumbered"/>
    <dgm:cxn modelId="{98961836-6EFD-4D95-9049-A579DC79C489}" type="presParOf" srcId="{9E512418-6EC6-4561-A6B8-119D4EDE1E47}" destId="{1F993B9E-8031-4D48-B8D4-89C93D0C32DE}" srcOrd="1" destOrd="0" presId="urn:microsoft.com/office/officeart/2016/7/layout/BasicLinearProcessNumbered"/>
    <dgm:cxn modelId="{1E57A786-40FF-47E7-A0B8-4DE0A6EA72D2}" type="presParOf" srcId="{9E512418-6EC6-4561-A6B8-119D4EDE1E47}" destId="{1B348E30-4B58-4F3B-AA29-B3FF905F068E}" srcOrd="2" destOrd="0" presId="urn:microsoft.com/office/officeart/2016/7/layout/BasicLinearProcessNumbered"/>
    <dgm:cxn modelId="{D66BCC16-5A28-45D7-A85C-450C66FA1792}" type="presParOf" srcId="{9E512418-6EC6-4561-A6B8-119D4EDE1E47}" destId="{E07260FD-BA6F-4C35-9BFA-E0FCBA9368FD}" srcOrd="3" destOrd="0" presId="urn:microsoft.com/office/officeart/2016/7/layout/BasicLinearProcessNumbered"/>
    <dgm:cxn modelId="{8BC8108F-4A07-4FCD-9763-D21A7C9F203A}" type="presParOf" srcId="{4560ACCE-2FDA-492C-AF58-9118DC1660FF}" destId="{9A65EB7A-7540-4E71-BE7F-4466983F015B}" srcOrd="1" destOrd="0" presId="urn:microsoft.com/office/officeart/2016/7/layout/BasicLinearProcessNumbered"/>
    <dgm:cxn modelId="{033959F1-4A79-4597-80CE-3B574AE99713}" type="presParOf" srcId="{4560ACCE-2FDA-492C-AF58-9118DC1660FF}" destId="{ADDFC760-00CA-4537-814F-D0D8EF919F60}" srcOrd="2" destOrd="0" presId="urn:microsoft.com/office/officeart/2016/7/layout/BasicLinearProcessNumbered"/>
    <dgm:cxn modelId="{21981CAE-6B68-4A57-9003-5F9E94B98A55}" type="presParOf" srcId="{ADDFC760-00CA-4537-814F-D0D8EF919F60}" destId="{C4473ECA-44CE-4B3D-ADBC-D15E24BA2594}" srcOrd="0" destOrd="0" presId="urn:microsoft.com/office/officeart/2016/7/layout/BasicLinearProcessNumbered"/>
    <dgm:cxn modelId="{EA7A21F8-F64A-48C8-B8DF-32E879ADBFA8}" type="presParOf" srcId="{ADDFC760-00CA-4537-814F-D0D8EF919F60}" destId="{06463465-EDED-49E4-B774-CD05A8F76273}" srcOrd="1" destOrd="0" presId="urn:microsoft.com/office/officeart/2016/7/layout/BasicLinearProcessNumbered"/>
    <dgm:cxn modelId="{0CF1F16E-A71E-4A60-A8D4-F5F5AE1FA448}" type="presParOf" srcId="{ADDFC760-00CA-4537-814F-D0D8EF919F60}" destId="{3D191365-59A5-421D-94B9-1564F83EB3DD}" srcOrd="2" destOrd="0" presId="urn:microsoft.com/office/officeart/2016/7/layout/BasicLinearProcessNumbered"/>
    <dgm:cxn modelId="{104F2CE4-88B2-4653-971E-0111CA27EB04}" type="presParOf" srcId="{ADDFC760-00CA-4537-814F-D0D8EF919F60}" destId="{BD423CAC-259A-489F-B065-069972D21D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E17047-B2E0-4693-9DFD-CB8028F128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7D087D-FA03-439F-BFED-0D37A44854CF}">
      <dgm:prSet/>
      <dgm:spPr/>
      <dgm:t>
        <a:bodyPr/>
        <a:lstStyle/>
        <a:p>
          <a:r>
            <a:rPr lang="en-US" dirty="0"/>
            <a:t>Compile</a:t>
          </a:r>
        </a:p>
        <a:p>
          <a:r>
            <a:rPr lang="zh-CN" dirty="0"/>
            <a:t>默认编译级别</a:t>
          </a:r>
          <a:endParaRPr lang="en-US" dirty="0"/>
        </a:p>
      </dgm:t>
    </dgm:pt>
    <dgm:pt modelId="{90E4D077-FDCE-4B94-94D1-CA1435BA637B}" type="parTrans" cxnId="{71A49457-519E-432A-BFD9-3DF0B59821FA}">
      <dgm:prSet/>
      <dgm:spPr/>
      <dgm:t>
        <a:bodyPr/>
        <a:lstStyle/>
        <a:p>
          <a:endParaRPr lang="en-US"/>
        </a:p>
      </dgm:t>
    </dgm:pt>
    <dgm:pt modelId="{FF212FB0-39FE-4051-ADC3-AC6E11EBD7E3}" type="sibTrans" cxnId="{71A49457-519E-432A-BFD9-3DF0B59821F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C91201-4D2C-4314-BA64-72C9FE58B13F}">
      <dgm:prSet/>
      <dgm:spPr/>
      <dgm:t>
        <a:bodyPr/>
        <a:lstStyle/>
        <a:p>
          <a:r>
            <a:rPr lang="en-US" dirty="0"/>
            <a:t>Provided </a:t>
          </a:r>
        </a:p>
        <a:p>
          <a:r>
            <a:rPr lang="zh-CN" dirty="0"/>
            <a:t>由容器提供 </a:t>
          </a:r>
          <a:r>
            <a:rPr lang="en-US" dirty="0"/>
            <a:t>(J2EE)</a:t>
          </a:r>
        </a:p>
      </dgm:t>
    </dgm:pt>
    <dgm:pt modelId="{83BADC07-A96F-46C2-B9FF-CDCAEDB64777}" type="parTrans" cxnId="{49E4CDC4-5506-4EC5-861C-33B60D639768}">
      <dgm:prSet/>
      <dgm:spPr/>
      <dgm:t>
        <a:bodyPr/>
        <a:lstStyle/>
        <a:p>
          <a:endParaRPr lang="en-US"/>
        </a:p>
      </dgm:t>
    </dgm:pt>
    <dgm:pt modelId="{0479C7FD-9D3C-4D24-92C5-D0F569BE59D3}" type="sibTrans" cxnId="{49E4CDC4-5506-4EC5-861C-33B60D6397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3522950-AB60-430B-91DC-3B0F6AAC58D3}">
      <dgm:prSet/>
      <dgm:spPr/>
      <dgm:t>
        <a:bodyPr/>
        <a:lstStyle/>
        <a:p>
          <a:r>
            <a:rPr lang="en-US" dirty="0"/>
            <a:t>Runtime</a:t>
          </a:r>
        </a:p>
        <a:p>
          <a:r>
            <a:rPr lang="zh-CN" dirty="0"/>
            <a:t>运行时环境提供</a:t>
          </a:r>
          <a:endParaRPr lang="en-US" dirty="0"/>
        </a:p>
      </dgm:t>
    </dgm:pt>
    <dgm:pt modelId="{89955145-8942-480F-9EA5-7B96172B6809}" type="parTrans" cxnId="{FF26EBF8-A42E-42B1-BB1F-4085296C3773}">
      <dgm:prSet/>
      <dgm:spPr/>
      <dgm:t>
        <a:bodyPr/>
        <a:lstStyle/>
        <a:p>
          <a:endParaRPr lang="en-US"/>
        </a:p>
      </dgm:t>
    </dgm:pt>
    <dgm:pt modelId="{D9FEA869-3200-4B1F-BEB0-0BC5FFE3C397}" type="sibTrans" cxnId="{FF26EBF8-A42E-42B1-BB1F-4085296C377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56A836-5E6D-4BF1-B502-D70ECD0DB83E}">
      <dgm:prSet/>
      <dgm:spPr/>
      <dgm:t>
        <a:bodyPr/>
        <a:lstStyle/>
        <a:p>
          <a:r>
            <a:rPr lang="en-US" dirty="0"/>
            <a:t>Test </a:t>
          </a:r>
        </a:p>
        <a:p>
          <a:r>
            <a:rPr lang="zh-CN" dirty="0"/>
            <a:t>测试使用</a:t>
          </a:r>
          <a:endParaRPr lang="en-US" dirty="0"/>
        </a:p>
      </dgm:t>
    </dgm:pt>
    <dgm:pt modelId="{C6FF0F61-C72A-4554-9360-9D332A9A1C7E}" type="parTrans" cxnId="{8E1E0596-51DF-485D-B298-BD73CCB2ECF7}">
      <dgm:prSet/>
      <dgm:spPr/>
      <dgm:t>
        <a:bodyPr/>
        <a:lstStyle/>
        <a:p>
          <a:endParaRPr lang="en-US"/>
        </a:p>
      </dgm:t>
    </dgm:pt>
    <dgm:pt modelId="{727AF75A-0444-4D67-8B97-89EB4EA56B15}" type="sibTrans" cxnId="{8E1E0596-51DF-485D-B298-BD73CCB2ECF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72E595E-42D3-4503-9177-F924A5B4BF8E}">
      <dgm:prSet/>
      <dgm:spPr/>
      <dgm:t>
        <a:bodyPr/>
        <a:lstStyle/>
        <a:p>
          <a:r>
            <a:rPr lang="en-US" dirty="0"/>
            <a:t>System </a:t>
          </a:r>
        </a:p>
        <a:p>
          <a:r>
            <a:rPr lang="zh-CN" dirty="0"/>
            <a:t>本地使用</a:t>
          </a:r>
          <a:endParaRPr lang="en-US" dirty="0"/>
        </a:p>
      </dgm:t>
    </dgm:pt>
    <dgm:pt modelId="{E4DD44B6-5E78-4024-A6A2-A334581BA1A6}" type="parTrans" cxnId="{FB6BD498-A2E0-4F80-9385-201E0FA896BC}">
      <dgm:prSet/>
      <dgm:spPr/>
      <dgm:t>
        <a:bodyPr/>
        <a:lstStyle/>
        <a:p>
          <a:endParaRPr lang="en-US"/>
        </a:p>
      </dgm:t>
    </dgm:pt>
    <dgm:pt modelId="{EB746A20-A8B5-475C-9C4E-8D28F5594360}" type="sibTrans" cxnId="{FB6BD498-A2E0-4F80-9385-201E0FA896B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C6288BB-48D7-4D66-ABE3-67FB0A30A8A2}">
      <dgm:prSet/>
      <dgm:spPr/>
      <dgm:t>
        <a:bodyPr/>
        <a:lstStyle/>
        <a:p>
          <a:r>
            <a:rPr lang="en-US" dirty="0"/>
            <a:t>Import </a:t>
          </a:r>
          <a:r>
            <a:rPr lang="zh-CN" dirty="0"/>
            <a:t>导入</a:t>
          </a:r>
          <a:endParaRPr lang="en-US" dirty="0"/>
        </a:p>
      </dgm:t>
    </dgm:pt>
    <dgm:pt modelId="{5966DA82-4FCD-482C-BC99-D0D3BDD28BAB}" type="parTrans" cxnId="{387C5FC6-1E30-46D4-B305-2E49F308BED6}">
      <dgm:prSet/>
      <dgm:spPr/>
      <dgm:t>
        <a:bodyPr/>
        <a:lstStyle/>
        <a:p>
          <a:endParaRPr lang="en-US"/>
        </a:p>
      </dgm:t>
    </dgm:pt>
    <dgm:pt modelId="{465B771D-18F5-4162-AD62-C28719081398}" type="sibTrans" cxnId="{387C5FC6-1E30-46D4-B305-2E49F308BED6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26AC4A8-1FC1-4740-AD16-C6F9CA84A7FF}" type="pres">
      <dgm:prSet presAssocID="{61E17047-B2E0-4693-9DFD-CB8028F12836}" presName="Name0" presStyleCnt="0">
        <dgm:presLayoutVars>
          <dgm:animLvl val="lvl"/>
          <dgm:resizeHandles val="exact"/>
        </dgm:presLayoutVars>
      </dgm:prSet>
      <dgm:spPr/>
    </dgm:pt>
    <dgm:pt modelId="{D5C54111-F366-4E5E-BAB6-C61615648C67}" type="pres">
      <dgm:prSet presAssocID="{1E7D087D-FA03-439F-BFED-0D37A44854CF}" presName="compositeNode" presStyleCnt="0">
        <dgm:presLayoutVars>
          <dgm:bulletEnabled val="1"/>
        </dgm:presLayoutVars>
      </dgm:prSet>
      <dgm:spPr/>
    </dgm:pt>
    <dgm:pt modelId="{03A723BF-74CA-4905-A3C6-1AD9EC99308E}" type="pres">
      <dgm:prSet presAssocID="{1E7D087D-FA03-439F-BFED-0D37A44854CF}" presName="bgRect" presStyleLbl="bgAccFollowNode1" presStyleIdx="0" presStyleCnt="6"/>
      <dgm:spPr/>
    </dgm:pt>
    <dgm:pt modelId="{44306993-65D5-4381-A415-AE6146BD70F2}" type="pres">
      <dgm:prSet presAssocID="{FF212FB0-39FE-4051-ADC3-AC6E11EBD7E3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6DE24FAE-AADF-420C-9F2C-749C048955F3}" type="pres">
      <dgm:prSet presAssocID="{1E7D087D-FA03-439F-BFED-0D37A44854CF}" presName="bottomLine" presStyleLbl="alignNode1" presStyleIdx="1" presStyleCnt="12">
        <dgm:presLayoutVars/>
      </dgm:prSet>
      <dgm:spPr/>
    </dgm:pt>
    <dgm:pt modelId="{F557CC89-83A1-4EDC-AF36-F292AAE82901}" type="pres">
      <dgm:prSet presAssocID="{1E7D087D-FA03-439F-BFED-0D37A44854CF}" presName="nodeText" presStyleLbl="bgAccFollowNode1" presStyleIdx="0" presStyleCnt="6">
        <dgm:presLayoutVars>
          <dgm:bulletEnabled val="1"/>
        </dgm:presLayoutVars>
      </dgm:prSet>
      <dgm:spPr/>
    </dgm:pt>
    <dgm:pt modelId="{42A72487-6326-4C46-85B5-34D7CDB00772}" type="pres">
      <dgm:prSet presAssocID="{FF212FB0-39FE-4051-ADC3-AC6E11EBD7E3}" presName="sibTrans" presStyleCnt="0"/>
      <dgm:spPr/>
    </dgm:pt>
    <dgm:pt modelId="{A051B30B-4DA2-445F-8F76-CF719C53ED99}" type="pres">
      <dgm:prSet presAssocID="{38C91201-4D2C-4314-BA64-72C9FE58B13F}" presName="compositeNode" presStyleCnt="0">
        <dgm:presLayoutVars>
          <dgm:bulletEnabled val="1"/>
        </dgm:presLayoutVars>
      </dgm:prSet>
      <dgm:spPr/>
    </dgm:pt>
    <dgm:pt modelId="{C022A083-0FBD-4925-859D-597817D8EF6C}" type="pres">
      <dgm:prSet presAssocID="{38C91201-4D2C-4314-BA64-72C9FE58B13F}" presName="bgRect" presStyleLbl="bgAccFollowNode1" presStyleIdx="1" presStyleCnt="6"/>
      <dgm:spPr/>
    </dgm:pt>
    <dgm:pt modelId="{89FDAFCE-351B-45AD-AB5C-C784A1CCBE74}" type="pres">
      <dgm:prSet presAssocID="{0479C7FD-9D3C-4D24-92C5-D0F569BE59D3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C9A98A0D-DB02-4865-96EB-E0B2BC3BC112}" type="pres">
      <dgm:prSet presAssocID="{38C91201-4D2C-4314-BA64-72C9FE58B13F}" presName="bottomLine" presStyleLbl="alignNode1" presStyleIdx="3" presStyleCnt="12">
        <dgm:presLayoutVars/>
      </dgm:prSet>
      <dgm:spPr/>
    </dgm:pt>
    <dgm:pt modelId="{DE07A2E0-970D-4179-A154-F15F69036BE0}" type="pres">
      <dgm:prSet presAssocID="{38C91201-4D2C-4314-BA64-72C9FE58B13F}" presName="nodeText" presStyleLbl="bgAccFollowNode1" presStyleIdx="1" presStyleCnt="6">
        <dgm:presLayoutVars>
          <dgm:bulletEnabled val="1"/>
        </dgm:presLayoutVars>
      </dgm:prSet>
      <dgm:spPr/>
    </dgm:pt>
    <dgm:pt modelId="{5CE805AD-EFF6-4257-87EE-8F7B90DD7D7C}" type="pres">
      <dgm:prSet presAssocID="{0479C7FD-9D3C-4D24-92C5-D0F569BE59D3}" presName="sibTrans" presStyleCnt="0"/>
      <dgm:spPr/>
    </dgm:pt>
    <dgm:pt modelId="{9D971366-8199-4701-BF95-96250EC805C6}" type="pres">
      <dgm:prSet presAssocID="{33522950-AB60-430B-91DC-3B0F6AAC58D3}" presName="compositeNode" presStyleCnt="0">
        <dgm:presLayoutVars>
          <dgm:bulletEnabled val="1"/>
        </dgm:presLayoutVars>
      </dgm:prSet>
      <dgm:spPr/>
    </dgm:pt>
    <dgm:pt modelId="{3CB2048A-252F-4456-983F-F667B8F66AF5}" type="pres">
      <dgm:prSet presAssocID="{33522950-AB60-430B-91DC-3B0F6AAC58D3}" presName="bgRect" presStyleLbl="bgAccFollowNode1" presStyleIdx="2" presStyleCnt="6"/>
      <dgm:spPr/>
    </dgm:pt>
    <dgm:pt modelId="{689DA19F-57F6-42A8-9045-3C2789619989}" type="pres">
      <dgm:prSet presAssocID="{D9FEA869-3200-4B1F-BEB0-0BC5FFE3C397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83DCE58B-3A23-41DC-962D-32ED6FEFCEFF}" type="pres">
      <dgm:prSet presAssocID="{33522950-AB60-430B-91DC-3B0F6AAC58D3}" presName="bottomLine" presStyleLbl="alignNode1" presStyleIdx="5" presStyleCnt="12">
        <dgm:presLayoutVars/>
      </dgm:prSet>
      <dgm:spPr/>
    </dgm:pt>
    <dgm:pt modelId="{0915BE02-48E3-46BE-B7C1-3A570898CDEC}" type="pres">
      <dgm:prSet presAssocID="{33522950-AB60-430B-91DC-3B0F6AAC58D3}" presName="nodeText" presStyleLbl="bgAccFollowNode1" presStyleIdx="2" presStyleCnt="6">
        <dgm:presLayoutVars>
          <dgm:bulletEnabled val="1"/>
        </dgm:presLayoutVars>
      </dgm:prSet>
      <dgm:spPr/>
    </dgm:pt>
    <dgm:pt modelId="{CD3F3A6D-DEC9-4EE9-A26D-CAF73F0FE192}" type="pres">
      <dgm:prSet presAssocID="{D9FEA869-3200-4B1F-BEB0-0BC5FFE3C397}" presName="sibTrans" presStyleCnt="0"/>
      <dgm:spPr/>
    </dgm:pt>
    <dgm:pt modelId="{393DB030-9BCB-43F7-BC16-45442B7411BC}" type="pres">
      <dgm:prSet presAssocID="{6856A836-5E6D-4BF1-B502-D70ECD0DB83E}" presName="compositeNode" presStyleCnt="0">
        <dgm:presLayoutVars>
          <dgm:bulletEnabled val="1"/>
        </dgm:presLayoutVars>
      </dgm:prSet>
      <dgm:spPr/>
    </dgm:pt>
    <dgm:pt modelId="{8B643BC1-AE7A-4C56-A89F-76AF70E2DB21}" type="pres">
      <dgm:prSet presAssocID="{6856A836-5E6D-4BF1-B502-D70ECD0DB83E}" presName="bgRect" presStyleLbl="bgAccFollowNode1" presStyleIdx="3" presStyleCnt="6"/>
      <dgm:spPr/>
    </dgm:pt>
    <dgm:pt modelId="{EFC94561-8A25-40A6-9CA4-38E8869A1997}" type="pres">
      <dgm:prSet presAssocID="{727AF75A-0444-4D67-8B97-89EB4EA56B15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7F4F0812-44D5-47DE-ACD5-4447ECF9DB6D}" type="pres">
      <dgm:prSet presAssocID="{6856A836-5E6D-4BF1-B502-D70ECD0DB83E}" presName="bottomLine" presStyleLbl="alignNode1" presStyleIdx="7" presStyleCnt="12">
        <dgm:presLayoutVars/>
      </dgm:prSet>
      <dgm:spPr/>
    </dgm:pt>
    <dgm:pt modelId="{1F80D684-B324-4D6D-8AF2-93343ADB6E2E}" type="pres">
      <dgm:prSet presAssocID="{6856A836-5E6D-4BF1-B502-D70ECD0DB83E}" presName="nodeText" presStyleLbl="bgAccFollowNode1" presStyleIdx="3" presStyleCnt="6">
        <dgm:presLayoutVars>
          <dgm:bulletEnabled val="1"/>
        </dgm:presLayoutVars>
      </dgm:prSet>
      <dgm:spPr/>
    </dgm:pt>
    <dgm:pt modelId="{27FC39EB-2DB8-417B-BBB4-CB9E11548064}" type="pres">
      <dgm:prSet presAssocID="{727AF75A-0444-4D67-8B97-89EB4EA56B15}" presName="sibTrans" presStyleCnt="0"/>
      <dgm:spPr/>
    </dgm:pt>
    <dgm:pt modelId="{E06CEBC9-C89F-4DF7-B0AA-3D81789E9EEE}" type="pres">
      <dgm:prSet presAssocID="{F72E595E-42D3-4503-9177-F924A5B4BF8E}" presName="compositeNode" presStyleCnt="0">
        <dgm:presLayoutVars>
          <dgm:bulletEnabled val="1"/>
        </dgm:presLayoutVars>
      </dgm:prSet>
      <dgm:spPr/>
    </dgm:pt>
    <dgm:pt modelId="{592C8A11-153F-4B66-A616-879AB3302B57}" type="pres">
      <dgm:prSet presAssocID="{F72E595E-42D3-4503-9177-F924A5B4BF8E}" presName="bgRect" presStyleLbl="bgAccFollowNode1" presStyleIdx="4" presStyleCnt="6"/>
      <dgm:spPr/>
    </dgm:pt>
    <dgm:pt modelId="{32D12AF6-72A9-4A65-9693-5C958CAF8BB1}" type="pres">
      <dgm:prSet presAssocID="{EB746A20-A8B5-475C-9C4E-8D28F5594360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6B3B17EA-303E-47F0-9073-C3CD4245572C}" type="pres">
      <dgm:prSet presAssocID="{F72E595E-42D3-4503-9177-F924A5B4BF8E}" presName="bottomLine" presStyleLbl="alignNode1" presStyleIdx="9" presStyleCnt="12">
        <dgm:presLayoutVars/>
      </dgm:prSet>
      <dgm:spPr/>
    </dgm:pt>
    <dgm:pt modelId="{013DA319-9FC0-4827-B578-FB4C0CA77A25}" type="pres">
      <dgm:prSet presAssocID="{F72E595E-42D3-4503-9177-F924A5B4BF8E}" presName="nodeText" presStyleLbl="bgAccFollowNode1" presStyleIdx="4" presStyleCnt="6">
        <dgm:presLayoutVars>
          <dgm:bulletEnabled val="1"/>
        </dgm:presLayoutVars>
      </dgm:prSet>
      <dgm:spPr/>
    </dgm:pt>
    <dgm:pt modelId="{12CBF2C9-16C8-4D13-A24C-B39CFC199FA1}" type="pres">
      <dgm:prSet presAssocID="{EB746A20-A8B5-475C-9C4E-8D28F5594360}" presName="sibTrans" presStyleCnt="0"/>
      <dgm:spPr/>
    </dgm:pt>
    <dgm:pt modelId="{06372343-A149-499D-AA05-55640702E879}" type="pres">
      <dgm:prSet presAssocID="{6C6288BB-48D7-4D66-ABE3-67FB0A30A8A2}" presName="compositeNode" presStyleCnt="0">
        <dgm:presLayoutVars>
          <dgm:bulletEnabled val="1"/>
        </dgm:presLayoutVars>
      </dgm:prSet>
      <dgm:spPr/>
    </dgm:pt>
    <dgm:pt modelId="{972B1660-6835-4B79-A5E7-CF89F2AE183C}" type="pres">
      <dgm:prSet presAssocID="{6C6288BB-48D7-4D66-ABE3-67FB0A30A8A2}" presName="bgRect" presStyleLbl="bgAccFollowNode1" presStyleIdx="5" presStyleCnt="6"/>
      <dgm:spPr/>
    </dgm:pt>
    <dgm:pt modelId="{DEDE41F1-AAF9-4C6B-9766-A819BDD33361}" type="pres">
      <dgm:prSet presAssocID="{465B771D-18F5-4162-AD62-C28719081398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5379F7FA-07F8-421B-B677-7330BD2F6227}" type="pres">
      <dgm:prSet presAssocID="{6C6288BB-48D7-4D66-ABE3-67FB0A30A8A2}" presName="bottomLine" presStyleLbl="alignNode1" presStyleIdx="11" presStyleCnt="12">
        <dgm:presLayoutVars/>
      </dgm:prSet>
      <dgm:spPr/>
    </dgm:pt>
    <dgm:pt modelId="{D6D01370-DD3A-429B-B95D-F58E0A48DF9A}" type="pres">
      <dgm:prSet presAssocID="{6C6288BB-48D7-4D66-ABE3-67FB0A30A8A2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1FDB5F09-4D87-4CEE-858D-BEF3D1E04727}" type="presOf" srcId="{6C6288BB-48D7-4D66-ABE3-67FB0A30A8A2}" destId="{972B1660-6835-4B79-A5E7-CF89F2AE183C}" srcOrd="0" destOrd="0" presId="urn:microsoft.com/office/officeart/2016/7/layout/BasicLinearProcessNumbered"/>
    <dgm:cxn modelId="{6C28CC0A-759C-4379-BB1A-DEF79DB33A6D}" type="presOf" srcId="{FF212FB0-39FE-4051-ADC3-AC6E11EBD7E3}" destId="{44306993-65D5-4381-A415-AE6146BD70F2}" srcOrd="0" destOrd="0" presId="urn:microsoft.com/office/officeart/2016/7/layout/BasicLinearProcessNumbered"/>
    <dgm:cxn modelId="{3E640C0B-6443-42F2-8DB3-06A947AEF82D}" type="presOf" srcId="{33522950-AB60-430B-91DC-3B0F6AAC58D3}" destId="{3CB2048A-252F-4456-983F-F667B8F66AF5}" srcOrd="0" destOrd="0" presId="urn:microsoft.com/office/officeart/2016/7/layout/BasicLinearProcessNumbered"/>
    <dgm:cxn modelId="{78BFBA0C-AFDB-44CA-9940-BDEEDBF45E9C}" type="presOf" srcId="{6C6288BB-48D7-4D66-ABE3-67FB0A30A8A2}" destId="{D6D01370-DD3A-429B-B95D-F58E0A48DF9A}" srcOrd="1" destOrd="0" presId="urn:microsoft.com/office/officeart/2016/7/layout/BasicLinearProcessNumbered"/>
    <dgm:cxn modelId="{CCAD3315-76CF-4F85-933A-C1C83D6A9FD9}" type="presOf" srcId="{EB746A20-A8B5-475C-9C4E-8D28F5594360}" destId="{32D12AF6-72A9-4A65-9693-5C958CAF8BB1}" srcOrd="0" destOrd="0" presId="urn:microsoft.com/office/officeart/2016/7/layout/BasicLinearProcessNumbered"/>
    <dgm:cxn modelId="{DDB0061B-54D1-42DF-96DB-0D11FBB92EED}" type="presOf" srcId="{727AF75A-0444-4D67-8B97-89EB4EA56B15}" destId="{EFC94561-8A25-40A6-9CA4-38E8869A1997}" srcOrd="0" destOrd="0" presId="urn:microsoft.com/office/officeart/2016/7/layout/BasicLinearProcessNumbered"/>
    <dgm:cxn modelId="{7086CB28-B25A-4395-85FE-AC9902FAFE06}" type="presOf" srcId="{6856A836-5E6D-4BF1-B502-D70ECD0DB83E}" destId="{1F80D684-B324-4D6D-8AF2-93343ADB6E2E}" srcOrd="1" destOrd="0" presId="urn:microsoft.com/office/officeart/2016/7/layout/BasicLinearProcessNumbered"/>
    <dgm:cxn modelId="{B8F77039-9C81-4B1C-91D8-472F68B150BB}" type="presOf" srcId="{F72E595E-42D3-4503-9177-F924A5B4BF8E}" destId="{013DA319-9FC0-4827-B578-FB4C0CA77A25}" srcOrd="1" destOrd="0" presId="urn:microsoft.com/office/officeart/2016/7/layout/BasicLinearProcessNumbered"/>
    <dgm:cxn modelId="{9F07DE49-382D-42C8-900F-7E0554FE2EDD}" type="presOf" srcId="{33522950-AB60-430B-91DC-3B0F6AAC58D3}" destId="{0915BE02-48E3-46BE-B7C1-3A570898CDEC}" srcOrd="1" destOrd="0" presId="urn:microsoft.com/office/officeart/2016/7/layout/BasicLinearProcessNumbered"/>
    <dgm:cxn modelId="{71A49457-519E-432A-BFD9-3DF0B59821FA}" srcId="{61E17047-B2E0-4693-9DFD-CB8028F12836}" destId="{1E7D087D-FA03-439F-BFED-0D37A44854CF}" srcOrd="0" destOrd="0" parTransId="{90E4D077-FDCE-4B94-94D1-CA1435BA637B}" sibTransId="{FF212FB0-39FE-4051-ADC3-AC6E11EBD7E3}"/>
    <dgm:cxn modelId="{B2019F7C-0D89-48C5-B53A-76E0FDB4F7CD}" type="presOf" srcId="{D9FEA869-3200-4B1F-BEB0-0BC5FFE3C397}" destId="{689DA19F-57F6-42A8-9045-3C2789619989}" srcOrd="0" destOrd="0" presId="urn:microsoft.com/office/officeart/2016/7/layout/BasicLinearProcessNumbered"/>
    <dgm:cxn modelId="{ABE0E384-CC84-40FA-94C1-4A4A5BD844AF}" type="presOf" srcId="{F72E595E-42D3-4503-9177-F924A5B4BF8E}" destId="{592C8A11-153F-4B66-A616-879AB3302B57}" srcOrd="0" destOrd="0" presId="urn:microsoft.com/office/officeart/2016/7/layout/BasicLinearProcessNumbered"/>
    <dgm:cxn modelId="{8E1E0596-51DF-485D-B298-BD73CCB2ECF7}" srcId="{61E17047-B2E0-4693-9DFD-CB8028F12836}" destId="{6856A836-5E6D-4BF1-B502-D70ECD0DB83E}" srcOrd="3" destOrd="0" parTransId="{C6FF0F61-C72A-4554-9360-9D332A9A1C7E}" sibTransId="{727AF75A-0444-4D67-8B97-89EB4EA56B15}"/>
    <dgm:cxn modelId="{FB6BD498-A2E0-4F80-9385-201E0FA896BC}" srcId="{61E17047-B2E0-4693-9DFD-CB8028F12836}" destId="{F72E595E-42D3-4503-9177-F924A5B4BF8E}" srcOrd="4" destOrd="0" parTransId="{E4DD44B6-5E78-4024-A6A2-A334581BA1A6}" sibTransId="{EB746A20-A8B5-475C-9C4E-8D28F5594360}"/>
    <dgm:cxn modelId="{B405C9AE-ADE9-4F50-A85D-D75D55F68DB2}" type="presOf" srcId="{38C91201-4D2C-4314-BA64-72C9FE58B13F}" destId="{DE07A2E0-970D-4179-A154-F15F69036BE0}" srcOrd="1" destOrd="0" presId="urn:microsoft.com/office/officeart/2016/7/layout/BasicLinearProcessNumbered"/>
    <dgm:cxn modelId="{C3A3F0B2-1BF9-4E38-8634-931CC7856C22}" type="presOf" srcId="{465B771D-18F5-4162-AD62-C28719081398}" destId="{DEDE41F1-AAF9-4C6B-9766-A819BDD33361}" srcOrd="0" destOrd="0" presId="urn:microsoft.com/office/officeart/2016/7/layout/BasicLinearProcessNumbered"/>
    <dgm:cxn modelId="{C14D44B5-906B-415C-9D5E-2646E289047A}" type="presOf" srcId="{1E7D087D-FA03-439F-BFED-0D37A44854CF}" destId="{F557CC89-83A1-4EDC-AF36-F292AAE82901}" srcOrd="1" destOrd="0" presId="urn:microsoft.com/office/officeart/2016/7/layout/BasicLinearProcessNumbered"/>
    <dgm:cxn modelId="{26FB92BA-A1C7-496F-98EF-E4A9FBB293A1}" type="presOf" srcId="{6856A836-5E6D-4BF1-B502-D70ECD0DB83E}" destId="{8B643BC1-AE7A-4C56-A89F-76AF70E2DB21}" srcOrd="0" destOrd="0" presId="urn:microsoft.com/office/officeart/2016/7/layout/BasicLinearProcessNumbered"/>
    <dgm:cxn modelId="{911E7AC1-7D68-4BA9-8D38-6FCBF38B3333}" type="presOf" srcId="{38C91201-4D2C-4314-BA64-72C9FE58B13F}" destId="{C022A083-0FBD-4925-859D-597817D8EF6C}" srcOrd="0" destOrd="0" presId="urn:microsoft.com/office/officeart/2016/7/layout/BasicLinearProcessNumbered"/>
    <dgm:cxn modelId="{49E4CDC4-5506-4EC5-861C-33B60D639768}" srcId="{61E17047-B2E0-4693-9DFD-CB8028F12836}" destId="{38C91201-4D2C-4314-BA64-72C9FE58B13F}" srcOrd="1" destOrd="0" parTransId="{83BADC07-A96F-46C2-B9FF-CDCAEDB64777}" sibTransId="{0479C7FD-9D3C-4D24-92C5-D0F569BE59D3}"/>
    <dgm:cxn modelId="{387C5FC6-1E30-46D4-B305-2E49F308BED6}" srcId="{61E17047-B2E0-4693-9DFD-CB8028F12836}" destId="{6C6288BB-48D7-4D66-ABE3-67FB0A30A8A2}" srcOrd="5" destOrd="0" parTransId="{5966DA82-4FCD-482C-BC99-D0D3BDD28BAB}" sibTransId="{465B771D-18F5-4162-AD62-C28719081398}"/>
    <dgm:cxn modelId="{267BCDE8-C159-41DD-9E7A-331EBAEB2823}" type="presOf" srcId="{0479C7FD-9D3C-4D24-92C5-D0F569BE59D3}" destId="{89FDAFCE-351B-45AD-AB5C-C784A1CCBE74}" srcOrd="0" destOrd="0" presId="urn:microsoft.com/office/officeart/2016/7/layout/BasicLinearProcessNumbered"/>
    <dgm:cxn modelId="{347CD1EA-300F-4257-B7B9-7262DB5B064E}" type="presOf" srcId="{1E7D087D-FA03-439F-BFED-0D37A44854CF}" destId="{03A723BF-74CA-4905-A3C6-1AD9EC99308E}" srcOrd="0" destOrd="0" presId="urn:microsoft.com/office/officeart/2016/7/layout/BasicLinearProcessNumbered"/>
    <dgm:cxn modelId="{FF26EBF8-A42E-42B1-BB1F-4085296C3773}" srcId="{61E17047-B2E0-4693-9DFD-CB8028F12836}" destId="{33522950-AB60-430B-91DC-3B0F6AAC58D3}" srcOrd="2" destOrd="0" parTransId="{89955145-8942-480F-9EA5-7B96172B6809}" sibTransId="{D9FEA869-3200-4B1F-BEB0-0BC5FFE3C397}"/>
    <dgm:cxn modelId="{93D437FE-CF31-4085-8DA9-A7DBE4D0DF3E}" type="presOf" srcId="{61E17047-B2E0-4693-9DFD-CB8028F12836}" destId="{526AC4A8-1FC1-4740-AD16-C6F9CA84A7FF}" srcOrd="0" destOrd="0" presId="urn:microsoft.com/office/officeart/2016/7/layout/BasicLinearProcessNumbered"/>
    <dgm:cxn modelId="{1E7B27CA-208B-4105-83A0-0DF27F543B89}" type="presParOf" srcId="{526AC4A8-1FC1-4740-AD16-C6F9CA84A7FF}" destId="{D5C54111-F366-4E5E-BAB6-C61615648C67}" srcOrd="0" destOrd="0" presId="urn:microsoft.com/office/officeart/2016/7/layout/BasicLinearProcessNumbered"/>
    <dgm:cxn modelId="{3E3089CA-9A17-4D45-B10D-6670E67228FB}" type="presParOf" srcId="{D5C54111-F366-4E5E-BAB6-C61615648C67}" destId="{03A723BF-74CA-4905-A3C6-1AD9EC99308E}" srcOrd="0" destOrd="0" presId="urn:microsoft.com/office/officeart/2016/7/layout/BasicLinearProcessNumbered"/>
    <dgm:cxn modelId="{16304ED3-D157-43C9-9DC8-07DEDED7E397}" type="presParOf" srcId="{D5C54111-F366-4E5E-BAB6-C61615648C67}" destId="{44306993-65D5-4381-A415-AE6146BD70F2}" srcOrd="1" destOrd="0" presId="urn:microsoft.com/office/officeart/2016/7/layout/BasicLinearProcessNumbered"/>
    <dgm:cxn modelId="{EA2FF222-CC0C-49B8-B21A-2B8B47B36ED7}" type="presParOf" srcId="{D5C54111-F366-4E5E-BAB6-C61615648C67}" destId="{6DE24FAE-AADF-420C-9F2C-749C048955F3}" srcOrd="2" destOrd="0" presId="urn:microsoft.com/office/officeart/2016/7/layout/BasicLinearProcessNumbered"/>
    <dgm:cxn modelId="{427E55D2-A589-4EED-8CDC-E0E4A520419F}" type="presParOf" srcId="{D5C54111-F366-4E5E-BAB6-C61615648C67}" destId="{F557CC89-83A1-4EDC-AF36-F292AAE82901}" srcOrd="3" destOrd="0" presId="urn:microsoft.com/office/officeart/2016/7/layout/BasicLinearProcessNumbered"/>
    <dgm:cxn modelId="{D8C5C89E-C13A-476E-99D2-ED87B84BF01F}" type="presParOf" srcId="{526AC4A8-1FC1-4740-AD16-C6F9CA84A7FF}" destId="{42A72487-6326-4C46-85B5-34D7CDB00772}" srcOrd="1" destOrd="0" presId="urn:microsoft.com/office/officeart/2016/7/layout/BasicLinearProcessNumbered"/>
    <dgm:cxn modelId="{C8A12B27-50B7-4B1A-A77F-040CFAE85EC4}" type="presParOf" srcId="{526AC4A8-1FC1-4740-AD16-C6F9CA84A7FF}" destId="{A051B30B-4DA2-445F-8F76-CF719C53ED99}" srcOrd="2" destOrd="0" presId="urn:microsoft.com/office/officeart/2016/7/layout/BasicLinearProcessNumbered"/>
    <dgm:cxn modelId="{583969D0-4F7D-4495-A8F3-B6E98422412F}" type="presParOf" srcId="{A051B30B-4DA2-445F-8F76-CF719C53ED99}" destId="{C022A083-0FBD-4925-859D-597817D8EF6C}" srcOrd="0" destOrd="0" presId="urn:microsoft.com/office/officeart/2016/7/layout/BasicLinearProcessNumbered"/>
    <dgm:cxn modelId="{D3E38F33-1D86-4191-A4E9-B536406C8B7C}" type="presParOf" srcId="{A051B30B-4DA2-445F-8F76-CF719C53ED99}" destId="{89FDAFCE-351B-45AD-AB5C-C784A1CCBE74}" srcOrd="1" destOrd="0" presId="urn:microsoft.com/office/officeart/2016/7/layout/BasicLinearProcessNumbered"/>
    <dgm:cxn modelId="{1AB3FD8A-EA91-46B0-8450-899E38146A02}" type="presParOf" srcId="{A051B30B-4DA2-445F-8F76-CF719C53ED99}" destId="{C9A98A0D-DB02-4865-96EB-E0B2BC3BC112}" srcOrd="2" destOrd="0" presId="urn:microsoft.com/office/officeart/2016/7/layout/BasicLinearProcessNumbered"/>
    <dgm:cxn modelId="{F80830CC-1A39-4268-B031-7AA34A957764}" type="presParOf" srcId="{A051B30B-4DA2-445F-8F76-CF719C53ED99}" destId="{DE07A2E0-970D-4179-A154-F15F69036BE0}" srcOrd="3" destOrd="0" presId="urn:microsoft.com/office/officeart/2016/7/layout/BasicLinearProcessNumbered"/>
    <dgm:cxn modelId="{2BAD65A8-9FC6-45E7-91FE-828F0B4F168B}" type="presParOf" srcId="{526AC4A8-1FC1-4740-AD16-C6F9CA84A7FF}" destId="{5CE805AD-EFF6-4257-87EE-8F7B90DD7D7C}" srcOrd="3" destOrd="0" presId="urn:microsoft.com/office/officeart/2016/7/layout/BasicLinearProcessNumbered"/>
    <dgm:cxn modelId="{6FEE20A0-A0C1-41D3-9F89-00F9B7E413BE}" type="presParOf" srcId="{526AC4A8-1FC1-4740-AD16-C6F9CA84A7FF}" destId="{9D971366-8199-4701-BF95-96250EC805C6}" srcOrd="4" destOrd="0" presId="urn:microsoft.com/office/officeart/2016/7/layout/BasicLinearProcessNumbered"/>
    <dgm:cxn modelId="{7EAB367C-E3EF-4C69-9A16-566AB634FF3D}" type="presParOf" srcId="{9D971366-8199-4701-BF95-96250EC805C6}" destId="{3CB2048A-252F-4456-983F-F667B8F66AF5}" srcOrd="0" destOrd="0" presId="urn:microsoft.com/office/officeart/2016/7/layout/BasicLinearProcessNumbered"/>
    <dgm:cxn modelId="{19DFA2C9-46C7-44D9-A9AD-D226EFE085F5}" type="presParOf" srcId="{9D971366-8199-4701-BF95-96250EC805C6}" destId="{689DA19F-57F6-42A8-9045-3C2789619989}" srcOrd="1" destOrd="0" presId="urn:microsoft.com/office/officeart/2016/7/layout/BasicLinearProcessNumbered"/>
    <dgm:cxn modelId="{9F8EA6C3-7F4E-49F1-89DA-F4F11FF9FD6F}" type="presParOf" srcId="{9D971366-8199-4701-BF95-96250EC805C6}" destId="{83DCE58B-3A23-41DC-962D-32ED6FEFCEFF}" srcOrd="2" destOrd="0" presId="urn:microsoft.com/office/officeart/2016/7/layout/BasicLinearProcessNumbered"/>
    <dgm:cxn modelId="{2BC7EEFF-70AC-4093-AE81-EBA4E94179F0}" type="presParOf" srcId="{9D971366-8199-4701-BF95-96250EC805C6}" destId="{0915BE02-48E3-46BE-B7C1-3A570898CDEC}" srcOrd="3" destOrd="0" presId="urn:microsoft.com/office/officeart/2016/7/layout/BasicLinearProcessNumbered"/>
    <dgm:cxn modelId="{03965E67-1E0F-444B-9CBE-45F0606AAF24}" type="presParOf" srcId="{526AC4A8-1FC1-4740-AD16-C6F9CA84A7FF}" destId="{CD3F3A6D-DEC9-4EE9-A26D-CAF73F0FE192}" srcOrd="5" destOrd="0" presId="urn:microsoft.com/office/officeart/2016/7/layout/BasicLinearProcessNumbered"/>
    <dgm:cxn modelId="{84EF7D83-A413-4F75-B611-D2504AF074D6}" type="presParOf" srcId="{526AC4A8-1FC1-4740-AD16-C6F9CA84A7FF}" destId="{393DB030-9BCB-43F7-BC16-45442B7411BC}" srcOrd="6" destOrd="0" presId="urn:microsoft.com/office/officeart/2016/7/layout/BasicLinearProcessNumbered"/>
    <dgm:cxn modelId="{5FB37E2D-0B49-4E27-BC5B-17AC87A69412}" type="presParOf" srcId="{393DB030-9BCB-43F7-BC16-45442B7411BC}" destId="{8B643BC1-AE7A-4C56-A89F-76AF70E2DB21}" srcOrd="0" destOrd="0" presId="urn:microsoft.com/office/officeart/2016/7/layout/BasicLinearProcessNumbered"/>
    <dgm:cxn modelId="{EC50C529-9C68-499A-A074-7FCA763AE1D8}" type="presParOf" srcId="{393DB030-9BCB-43F7-BC16-45442B7411BC}" destId="{EFC94561-8A25-40A6-9CA4-38E8869A1997}" srcOrd="1" destOrd="0" presId="urn:microsoft.com/office/officeart/2016/7/layout/BasicLinearProcessNumbered"/>
    <dgm:cxn modelId="{F9EA5F3E-832E-4074-A664-15A70D792F05}" type="presParOf" srcId="{393DB030-9BCB-43F7-BC16-45442B7411BC}" destId="{7F4F0812-44D5-47DE-ACD5-4447ECF9DB6D}" srcOrd="2" destOrd="0" presId="urn:microsoft.com/office/officeart/2016/7/layout/BasicLinearProcessNumbered"/>
    <dgm:cxn modelId="{8FC4FCE4-1EE1-4D87-97A5-DC04A0981277}" type="presParOf" srcId="{393DB030-9BCB-43F7-BC16-45442B7411BC}" destId="{1F80D684-B324-4D6D-8AF2-93343ADB6E2E}" srcOrd="3" destOrd="0" presId="urn:microsoft.com/office/officeart/2016/7/layout/BasicLinearProcessNumbered"/>
    <dgm:cxn modelId="{DCF70D30-44E6-4E5B-ACC9-87F8CE326D70}" type="presParOf" srcId="{526AC4A8-1FC1-4740-AD16-C6F9CA84A7FF}" destId="{27FC39EB-2DB8-417B-BBB4-CB9E11548064}" srcOrd="7" destOrd="0" presId="urn:microsoft.com/office/officeart/2016/7/layout/BasicLinearProcessNumbered"/>
    <dgm:cxn modelId="{568F8547-9C61-4B56-B9AC-9FDE48797567}" type="presParOf" srcId="{526AC4A8-1FC1-4740-AD16-C6F9CA84A7FF}" destId="{E06CEBC9-C89F-4DF7-B0AA-3D81789E9EEE}" srcOrd="8" destOrd="0" presId="urn:microsoft.com/office/officeart/2016/7/layout/BasicLinearProcessNumbered"/>
    <dgm:cxn modelId="{E92AE2FE-C4AF-428B-93DD-7CF4BECB02EB}" type="presParOf" srcId="{E06CEBC9-C89F-4DF7-B0AA-3D81789E9EEE}" destId="{592C8A11-153F-4B66-A616-879AB3302B57}" srcOrd="0" destOrd="0" presId="urn:microsoft.com/office/officeart/2016/7/layout/BasicLinearProcessNumbered"/>
    <dgm:cxn modelId="{D3532575-2595-44A1-93D9-5B8EF7607F94}" type="presParOf" srcId="{E06CEBC9-C89F-4DF7-B0AA-3D81789E9EEE}" destId="{32D12AF6-72A9-4A65-9693-5C958CAF8BB1}" srcOrd="1" destOrd="0" presId="urn:microsoft.com/office/officeart/2016/7/layout/BasicLinearProcessNumbered"/>
    <dgm:cxn modelId="{730A31E1-0CD5-449A-B4B3-1B90D9A2314F}" type="presParOf" srcId="{E06CEBC9-C89F-4DF7-B0AA-3D81789E9EEE}" destId="{6B3B17EA-303E-47F0-9073-C3CD4245572C}" srcOrd="2" destOrd="0" presId="urn:microsoft.com/office/officeart/2016/7/layout/BasicLinearProcessNumbered"/>
    <dgm:cxn modelId="{E82DE3DC-9E29-41E5-85A2-0768080CB9AC}" type="presParOf" srcId="{E06CEBC9-C89F-4DF7-B0AA-3D81789E9EEE}" destId="{013DA319-9FC0-4827-B578-FB4C0CA77A25}" srcOrd="3" destOrd="0" presId="urn:microsoft.com/office/officeart/2016/7/layout/BasicLinearProcessNumbered"/>
    <dgm:cxn modelId="{469FBFAC-EEBC-435B-9031-78F8F7B4CBA0}" type="presParOf" srcId="{526AC4A8-1FC1-4740-AD16-C6F9CA84A7FF}" destId="{12CBF2C9-16C8-4D13-A24C-B39CFC199FA1}" srcOrd="9" destOrd="0" presId="urn:microsoft.com/office/officeart/2016/7/layout/BasicLinearProcessNumbered"/>
    <dgm:cxn modelId="{9D3B7034-962A-4195-A7AB-84807D97E1AE}" type="presParOf" srcId="{526AC4A8-1FC1-4740-AD16-C6F9CA84A7FF}" destId="{06372343-A149-499D-AA05-55640702E879}" srcOrd="10" destOrd="0" presId="urn:microsoft.com/office/officeart/2016/7/layout/BasicLinearProcessNumbered"/>
    <dgm:cxn modelId="{ED27A111-E28A-4CB8-B91F-4368AA27CD5E}" type="presParOf" srcId="{06372343-A149-499D-AA05-55640702E879}" destId="{972B1660-6835-4B79-A5E7-CF89F2AE183C}" srcOrd="0" destOrd="0" presId="urn:microsoft.com/office/officeart/2016/7/layout/BasicLinearProcessNumbered"/>
    <dgm:cxn modelId="{AFE20C3C-29DA-4AC8-9A01-0B1C2D579E54}" type="presParOf" srcId="{06372343-A149-499D-AA05-55640702E879}" destId="{DEDE41F1-AAF9-4C6B-9766-A819BDD33361}" srcOrd="1" destOrd="0" presId="urn:microsoft.com/office/officeart/2016/7/layout/BasicLinearProcessNumbered"/>
    <dgm:cxn modelId="{07E0EF2E-8E2C-4F5A-9D36-E4FD2E6A4EAB}" type="presParOf" srcId="{06372343-A149-499D-AA05-55640702E879}" destId="{5379F7FA-07F8-421B-B677-7330BD2F6227}" srcOrd="2" destOrd="0" presId="urn:microsoft.com/office/officeart/2016/7/layout/BasicLinearProcessNumbered"/>
    <dgm:cxn modelId="{752EF81A-9AA8-4544-A43B-AE91E14232CB}" type="presParOf" srcId="{06372343-A149-499D-AA05-55640702E879}" destId="{D6D01370-DD3A-429B-B95D-F58E0A48DF9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49E30F-28A9-4D2F-9B0A-F5857E59A51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7A52D55-1EBC-4E7E-903B-BF294A8538E3}">
      <dgm:prSet/>
      <dgm:spPr/>
      <dgm:t>
        <a:bodyPr/>
        <a:lstStyle/>
        <a:p>
          <a:r>
            <a:rPr lang="zh-CN"/>
            <a:t>路径短的优先</a:t>
          </a:r>
          <a:endParaRPr lang="en-US"/>
        </a:p>
      </dgm:t>
    </dgm:pt>
    <dgm:pt modelId="{E4F0956E-EE6D-4DB8-BD4A-4D1817946302}" type="parTrans" cxnId="{BC98D412-4D9B-4A3E-958A-2F7A65D17655}">
      <dgm:prSet/>
      <dgm:spPr/>
      <dgm:t>
        <a:bodyPr/>
        <a:lstStyle/>
        <a:p>
          <a:endParaRPr lang="en-US"/>
        </a:p>
      </dgm:t>
    </dgm:pt>
    <dgm:pt modelId="{D72886B5-3FF2-4787-8ADF-A28593FBACDD}" type="sibTrans" cxnId="{BC98D412-4D9B-4A3E-958A-2F7A65D1765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68343CF-2AB3-4EAB-9004-B950145D0B6D}">
      <dgm:prSet/>
      <dgm:spPr/>
      <dgm:t>
        <a:bodyPr/>
        <a:lstStyle/>
        <a:p>
          <a:r>
            <a:rPr lang="en-US"/>
            <a:t>A -&gt; B -&gt; C -&gt; D(1.1)</a:t>
          </a:r>
        </a:p>
      </dgm:t>
    </dgm:pt>
    <dgm:pt modelId="{95963D75-E969-4130-BC9A-69D45217E126}" type="parTrans" cxnId="{20C849F3-57B4-4F93-ACAD-5178A833C35A}">
      <dgm:prSet/>
      <dgm:spPr/>
      <dgm:t>
        <a:bodyPr/>
        <a:lstStyle/>
        <a:p>
          <a:endParaRPr lang="en-US"/>
        </a:p>
      </dgm:t>
    </dgm:pt>
    <dgm:pt modelId="{D7737FFE-6CED-4EE2-A54B-BD5360B75CE2}" type="sibTrans" cxnId="{20C849F3-57B4-4F93-ACAD-5178A833C35A}">
      <dgm:prSet/>
      <dgm:spPr/>
      <dgm:t>
        <a:bodyPr/>
        <a:lstStyle/>
        <a:p>
          <a:endParaRPr lang="en-US"/>
        </a:p>
      </dgm:t>
    </dgm:pt>
    <dgm:pt modelId="{9B07342E-438B-4EA8-B4BC-6A31E09D714B}">
      <dgm:prSet/>
      <dgm:spPr/>
      <dgm:t>
        <a:bodyPr/>
        <a:lstStyle/>
        <a:p>
          <a:r>
            <a:rPr lang="en-US" dirty="0"/>
            <a:t>A -&gt; B -&gt; D(1.2)</a:t>
          </a:r>
        </a:p>
      </dgm:t>
    </dgm:pt>
    <dgm:pt modelId="{ED1960B6-9F13-4F43-A355-DA2DD429D6CC}" type="parTrans" cxnId="{F8A492EA-71B0-49DD-B9EE-0151F00C8CD9}">
      <dgm:prSet/>
      <dgm:spPr/>
      <dgm:t>
        <a:bodyPr/>
        <a:lstStyle/>
        <a:p>
          <a:endParaRPr lang="en-US"/>
        </a:p>
      </dgm:t>
    </dgm:pt>
    <dgm:pt modelId="{293390E2-AE76-43A0-ABC4-ADFAE5253D47}" type="sibTrans" cxnId="{F8A492EA-71B0-49DD-B9EE-0151F00C8CD9}">
      <dgm:prSet/>
      <dgm:spPr/>
      <dgm:t>
        <a:bodyPr/>
        <a:lstStyle/>
        <a:p>
          <a:endParaRPr lang="en-US"/>
        </a:p>
      </dgm:t>
    </dgm:pt>
    <dgm:pt modelId="{8E36E135-0597-4EB6-977A-C1FA3E4024F9}">
      <dgm:prSet/>
      <dgm:spPr/>
      <dgm:t>
        <a:bodyPr/>
        <a:lstStyle/>
        <a:p>
          <a:r>
            <a:rPr lang="zh-CN"/>
            <a:t>版本号相同情况</a:t>
          </a:r>
          <a:endParaRPr lang="en-US"/>
        </a:p>
      </dgm:t>
    </dgm:pt>
    <dgm:pt modelId="{E333CDD0-904C-4336-B537-5062DE678A1F}" type="parTrans" cxnId="{17B402B1-EC17-4C96-B2C6-E9C0FABAEA35}">
      <dgm:prSet/>
      <dgm:spPr/>
      <dgm:t>
        <a:bodyPr/>
        <a:lstStyle/>
        <a:p>
          <a:endParaRPr lang="en-US"/>
        </a:p>
      </dgm:t>
    </dgm:pt>
    <dgm:pt modelId="{62E7ACA7-D271-476D-ACD2-E9B852005648}" type="sibTrans" cxnId="{17B402B1-EC17-4C96-B2C6-E9C0FABAEA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A20846F-6B3D-41D2-8277-DE4CEE5E41F7}">
      <dgm:prSet/>
      <dgm:spPr/>
      <dgm:t>
        <a:bodyPr/>
        <a:lstStyle/>
        <a:p>
          <a:r>
            <a:rPr lang="zh-CN"/>
            <a:t>先声明先选择</a:t>
          </a:r>
          <a:endParaRPr lang="en-US"/>
        </a:p>
      </dgm:t>
    </dgm:pt>
    <dgm:pt modelId="{14BEADCB-00DF-4BCF-877A-11F8F16B2FD3}" type="parTrans" cxnId="{4975B131-6DB5-4860-9895-CDE2237361C6}">
      <dgm:prSet/>
      <dgm:spPr/>
      <dgm:t>
        <a:bodyPr/>
        <a:lstStyle/>
        <a:p>
          <a:endParaRPr lang="en-US"/>
        </a:p>
      </dgm:t>
    </dgm:pt>
    <dgm:pt modelId="{DBA6AD90-6AAE-4CF3-8638-9A1311067021}" type="sibTrans" cxnId="{4975B131-6DB5-4860-9895-CDE2237361C6}">
      <dgm:prSet/>
      <dgm:spPr/>
      <dgm:t>
        <a:bodyPr/>
        <a:lstStyle/>
        <a:p>
          <a:endParaRPr lang="en-US"/>
        </a:p>
      </dgm:t>
    </dgm:pt>
    <dgm:pt modelId="{BC1AA41C-636B-47E3-B6EA-8A7342948BAD}" type="pres">
      <dgm:prSet presAssocID="{5D49E30F-28A9-4D2F-9B0A-F5857E59A51A}" presName="Name0" presStyleCnt="0">
        <dgm:presLayoutVars>
          <dgm:animLvl val="lvl"/>
          <dgm:resizeHandles val="exact"/>
        </dgm:presLayoutVars>
      </dgm:prSet>
      <dgm:spPr/>
    </dgm:pt>
    <dgm:pt modelId="{2C78F41B-04F7-488E-8602-8B59CC071EC7}" type="pres">
      <dgm:prSet presAssocID="{F7A52D55-1EBC-4E7E-903B-BF294A8538E3}" presName="compositeNode" presStyleCnt="0">
        <dgm:presLayoutVars>
          <dgm:bulletEnabled val="1"/>
        </dgm:presLayoutVars>
      </dgm:prSet>
      <dgm:spPr/>
    </dgm:pt>
    <dgm:pt modelId="{F7E22CF7-CBA8-4D87-AE5A-02E4974F40EF}" type="pres">
      <dgm:prSet presAssocID="{F7A52D55-1EBC-4E7E-903B-BF294A8538E3}" presName="bgRect" presStyleLbl="bgAccFollowNode1" presStyleIdx="0" presStyleCnt="2"/>
      <dgm:spPr/>
    </dgm:pt>
    <dgm:pt modelId="{BA0A069A-0639-4F56-A5BE-03B75D85A22B}" type="pres">
      <dgm:prSet presAssocID="{D72886B5-3FF2-4787-8ADF-A28593FBACD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2EF4180-2FA1-47D1-8672-8AFE26AEE602}" type="pres">
      <dgm:prSet presAssocID="{F7A52D55-1EBC-4E7E-903B-BF294A8538E3}" presName="bottomLine" presStyleLbl="alignNode1" presStyleIdx="1" presStyleCnt="4">
        <dgm:presLayoutVars/>
      </dgm:prSet>
      <dgm:spPr/>
    </dgm:pt>
    <dgm:pt modelId="{8F763D04-FCFB-40E5-9B1C-BD473059D407}" type="pres">
      <dgm:prSet presAssocID="{F7A52D55-1EBC-4E7E-903B-BF294A8538E3}" presName="nodeText" presStyleLbl="bgAccFollowNode1" presStyleIdx="0" presStyleCnt="2">
        <dgm:presLayoutVars>
          <dgm:bulletEnabled val="1"/>
        </dgm:presLayoutVars>
      </dgm:prSet>
      <dgm:spPr/>
    </dgm:pt>
    <dgm:pt modelId="{281501C0-E8CE-49EE-B62D-EDA82BDFEF1A}" type="pres">
      <dgm:prSet presAssocID="{D72886B5-3FF2-4787-8ADF-A28593FBACDD}" presName="sibTrans" presStyleCnt="0"/>
      <dgm:spPr/>
    </dgm:pt>
    <dgm:pt modelId="{52E58E6C-1FC1-4F93-8239-76F6D92108F1}" type="pres">
      <dgm:prSet presAssocID="{8E36E135-0597-4EB6-977A-C1FA3E4024F9}" presName="compositeNode" presStyleCnt="0">
        <dgm:presLayoutVars>
          <dgm:bulletEnabled val="1"/>
        </dgm:presLayoutVars>
      </dgm:prSet>
      <dgm:spPr/>
    </dgm:pt>
    <dgm:pt modelId="{2BA2C7E0-671E-45C6-9FA1-F99DF0A3641D}" type="pres">
      <dgm:prSet presAssocID="{8E36E135-0597-4EB6-977A-C1FA3E4024F9}" presName="bgRect" presStyleLbl="bgAccFollowNode1" presStyleIdx="1" presStyleCnt="2"/>
      <dgm:spPr/>
    </dgm:pt>
    <dgm:pt modelId="{449C35B0-4046-4929-8C36-23603716CCF7}" type="pres">
      <dgm:prSet presAssocID="{62E7ACA7-D271-476D-ACD2-E9B85200564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AAB4D06-2388-4CB6-9024-E93A448B6124}" type="pres">
      <dgm:prSet presAssocID="{8E36E135-0597-4EB6-977A-C1FA3E4024F9}" presName="bottomLine" presStyleLbl="alignNode1" presStyleIdx="3" presStyleCnt="4">
        <dgm:presLayoutVars/>
      </dgm:prSet>
      <dgm:spPr/>
    </dgm:pt>
    <dgm:pt modelId="{D81DC82A-57F6-4C05-A2B4-01B805535DC2}" type="pres">
      <dgm:prSet presAssocID="{8E36E135-0597-4EB6-977A-C1FA3E4024F9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C98D412-4D9B-4A3E-958A-2F7A65D17655}" srcId="{5D49E30F-28A9-4D2F-9B0A-F5857E59A51A}" destId="{F7A52D55-1EBC-4E7E-903B-BF294A8538E3}" srcOrd="0" destOrd="0" parTransId="{E4F0956E-EE6D-4DB8-BD4A-4D1817946302}" sibTransId="{D72886B5-3FF2-4787-8ADF-A28593FBACDD}"/>
    <dgm:cxn modelId="{BA797D1D-8E4D-42C2-BCBF-D2B2D4285A88}" type="presOf" srcId="{62E7ACA7-D271-476D-ACD2-E9B852005648}" destId="{449C35B0-4046-4929-8C36-23603716CCF7}" srcOrd="0" destOrd="0" presId="urn:microsoft.com/office/officeart/2016/7/layout/BasicLinearProcessNumbered"/>
    <dgm:cxn modelId="{89C33C23-5F95-4CDF-9670-85CEDBBDB4E1}" type="presOf" srcId="{8E36E135-0597-4EB6-977A-C1FA3E4024F9}" destId="{D81DC82A-57F6-4C05-A2B4-01B805535DC2}" srcOrd="1" destOrd="0" presId="urn:microsoft.com/office/officeart/2016/7/layout/BasicLinearProcessNumbered"/>
    <dgm:cxn modelId="{4975B131-6DB5-4860-9895-CDE2237361C6}" srcId="{8E36E135-0597-4EB6-977A-C1FA3E4024F9}" destId="{CA20846F-6B3D-41D2-8277-DE4CEE5E41F7}" srcOrd="0" destOrd="0" parTransId="{14BEADCB-00DF-4BCF-877A-11F8F16B2FD3}" sibTransId="{DBA6AD90-6AAE-4CF3-8638-9A1311067021}"/>
    <dgm:cxn modelId="{26233A5B-D4A2-4C6D-9795-964D8BCA185D}" type="presOf" srcId="{D72886B5-3FF2-4787-8ADF-A28593FBACDD}" destId="{BA0A069A-0639-4F56-A5BE-03B75D85A22B}" srcOrd="0" destOrd="0" presId="urn:microsoft.com/office/officeart/2016/7/layout/BasicLinearProcessNumbered"/>
    <dgm:cxn modelId="{DAD24547-7C20-4343-84BE-AF1590056245}" type="presOf" srcId="{5D49E30F-28A9-4D2F-9B0A-F5857E59A51A}" destId="{BC1AA41C-636B-47E3-B6EA-8A7342948BAD}" srcOrd="0" destOrd="0" presId="urn:microsoft.com/office/officeart/2016/7/layout/BasicLinearProcessNumbered"/>
    <dgm:cxn modelId="{B860D04E-8472-45B0-A300-DCF06E3A60E7}" type="presOf" srcId="{CA20846F-6B3D-41D2-8277-DE4CEE5E41F7}" destId="{D81DC82A-57F6-4C05-A2B4-01B805535DC2}" srcOrd="0" destOrd="1" presId="urn:microsoft.com/office/officeart/2016/7/layout/BasicLinearProcessNumbered"/>
    <dgm:cxn modelId="{831D6B84-F821-4976-B07D-378AFC9FBFEC}" type="presOf" srcId="{F7A52D55-1EBC-4E7E-903B-BF294A8538E3}" destId="{F7E22CF7-CBA8-4D87-AE5A-02E4974F40EF}" srcOrd="0" destOrd="0" presId="urn:microsoft.com/office/officeart/2016/7/layout/BasicLinearProcessNumbered"/>
    <dgm:cxn modelId="{BB7C2295-9502-441B-9E9F-BACBCEC7CEA4}" type="presOf" srcId="{9B07342E-438B-4EA8-B4BC-6A31E09D714B}" destId="{8F763D04-FCFB-40E5-9B1C-BD473059D407}" srcOrd="0" destOrd="2" presId="urn:microsoft.com/office/officeart/2016/7/layout/BasicLinearProcessNumbered"/>
    <dgm:cxn modelId="{EE7138AF-B1BF-4E03-B3DA-8A74E3A2D08B}" type="presOf" srcId="{F7A52D55-1EBC-4E7E-903B-BF294A8538E3}" destId="{8F763D04-FCFB-40E5-9B1C-BD473059D407}" srcOrd="1" destOrd="0" presId="urn:microsoft.com/office/officeart/2016/7/layout/BasicLinearProcessNumbered"/>
    <dgm:cxn modelId="{17B402B1-EC17-4C96-B2C6-E9C0FABAEA35}" srcId="{5D49E30F-28A9-4D2F-9B0A-F5857E59A51A}" destId="{8E36E135-0597-4EB6-977A-C1FA3E4024F9}" srcOrd="1" destOrd="0" parTransId="{E333CDD0-904C-4336-B537-5062DE678A1F}" sibTransId="{62E7ACA7-D271-476D-ACD2-E9B852005648}"/>
    <dgm:cxn modelId="{2DA6DED6-B899-4FCC-BFC3-C790085B0DA4}" type="presOf" srcId="{8E36E135-0597-4EB6-977A-C1FA3E4024F9}" destId="{2BA2C7E0-671E-45C6-9FA1-F99DF0A3641D}" srcOrd="0" destOrd="0" presId="urn:microsoft.com/office/officeart/2016/7/layout/BasicLinearProcessNumbered"/>
    <dgm:cxn modelId="{4C9555DA-7E62-4ADA-8B9E-A94070A4EB3E}" type="presOf" srcId="{468343CF-2AB3-4EAB-9004-B950145D0B6D}" destId="{8F763D04-FCFB-40E5-9B1C-BD473059D407}" srcOrd="0" destOrd="1" presId="urn:microsoft.com/office/officeart/2016/7/layout/BasicLinearProcessNumbered"/>
    <dgm:cxn modelId="{F8A492EA-71B0-49DD-B9EE-0151F00C8CD9}" srcId="{F7A52D55-1EBC-4E7E-903B-BF294A8538E3}" destId="{9B07342E-438B-4EA8-B4BC-6A31E09D714B}" srcOrd="1" destOrd="0" parTransId="{ED1960B6-9F13-4F43-A355-DA2DD429D6CC}" sibTransId="{293390E2-AE76-43A0-ABC4-ADFAE5253D47}"/>
    <dgm:cxn modelId="{20C849F3-57B4-4F93-ACAD-5178A833C35A}" srcId="{F7A52D55-1EBC-4E7E-903B-BF294A8538E3}" destId="{468343CF-2AB3-4EAB-9004-B950145D0B6D}" srcOrd="0" destOrd="0" parTransId="{95963D75-E969-4130-BC9A-69D45217E126}" sibTransId="{D7737FFE-6CED-4EE2-A54B-BD5360B75CE2}"/>
    <dgm:cxn modelId="{133EECE7-1F5C-450F-B743-69DD83E4770E}" type="presParOf" srcId="{BC1AA41C-636B-47E3-B6EA-8A7342948BAD}" destId="{2C78F41B-04F7-488E-8602-8B59CC071EC7}" srcOrd="0" destOrd="0" presId="urn:microsoft.com/office/officeart/2016/7/layout/BasicLinearProcessNumbered"/>
    <dgm:cxn modelId="{410374F5-9C60-4EE4-B29D-69BB04715687}" type="presParOf" srcId="{2C78F41B-04F7-488E-8602-8B59CC071EC7}" destId="{F7E22CF7-CBA8-4D87-AE5A-02E4974F40EF}" srcOrd="0" destOrd="0" presId="urn:microsoft.com/office/officeart/2016/7/layout/BasicLinearProcessNumbered"/>
    <dgm:cxn modelId="{D3849276-8ADE-44A7-9C1B-57FFC8A0935B}" type="presParOf" srcId="{2C78F41B-04F7-488E-8602-8B59CC071EC7}" destId="{BA0A069A-0639-4F56-A5BE-03B75D85A22B}" srcOrd="1" destOrd="0" presId="urn:microsoft.com/office/officeart/2016/7/layout/BasicLinearProcessNumbered"/>
    <dgm:cxn modelId="{BE41AD56-FA78-44E0-836D-9F6A8F85FBCF}" type="presParOf" srcId="{2C78F41B-04F7-488E-8602-8B59CC071EC7}" destId="{12EF4180-2FA1-47D1-8672-8AFE26AEE602}" srcOrd="2" destOrd="0" presId="urn:microsoft.com/office/officeart/2016/7/layout/BasicLinearProcessNumbered"/>
    <dgm:cxn modelId="{9E9060E4-C065-4DFB-AFFD-1347D8D67859}" type="presParOf" srcId="{2C78F41B-04F7-488E-8602-8B59CC071EC7}" destId="{8F763D04-FCFB-40E5-9B1C-BD473059D407}" srcOrd="3" destOrd="0" presId="urn:microsoft.com/office/officeart/2016/7/layout/BasicLinearProcessNumbered"/>
    <dgm:cxn modelId="{1B24E4C6-62B6-44C6-A295-63A5974D0F93}" type="presParOf" srcId="{BC1AA41C-636B-47E3-B6EA-8A7342948BAD}" destId="{281501C0-E8CE-49EE-B62D-EDA82BDFEF1A}" srcOrd="1" destOrd="0" presId="urn:microsoft.com/office/officeart/2016/7/layout/BasicLinearProcessNumbered"/>
    <dgm:cxn modelId="{37D1E5E5-4F39-440D-BAC8-C2042A1AF719}" type="presParOf" srcId="{BC1AA41C-636B-47E3-B6EA-8A7342948BAD}" destId="{52E58E6C-1FC1-4F93-8239-76F6D92108F1}" srcOrd="2" destOrd="0" presId="urn:microsoft.com/office/officeart/2016/7/layout/BasicLinearProcessNumbered"/>
    <dgm:cxn modelId="{0507567E-B46E-44FE-9C59-7E0F5C620BCD}" type="presParOf" srcId="{52E58E6C-1FC1-4F93-8239-76F6D92108F1}" destId="{2BA2C7E0-671E-45C6-9FA1-F99DF0A3641D}" srcOrd="0" destOrd="0" presId="urn:microsoft.com/office/officeart/2016/7/layout/BasicLinearProcessNumbered"/>
    <dgm:cxn modelId="{CEE50376-8C97-40C9-BAFE-74B565F71056}" type="presParOf" srcId="{52E58E6C-1FC1-4F93-8239-76F6D92108F1}" destId="{449C35B0-4046-4929-8C36-23603716CCF7}" srcOrd="1" destOrd="0" presId="urn:microsoft.com/office/officeart/2016/7/layout/BasicLinearProcessNumbered"/>
    <dgm:cxn modelId="{4060EC01-182B-440E-AA65-6EB3A4CAAEE5}" type="presParOf" srcId="{52E58E6C-1FC1-4F93-8239-76F6D92108F1}" destId="{BAAB4D06-2388-4CB6-9024-E93A448B6124}" srcOrd="2" destOrd="0" presId="urn:microsoft.com/office/officeart/2016/7/layout/BasicLinearProcessNumbered"/>
    <dgm:cxn modelId="{BF6620A8-B44A-485E-9944-7E72818BFB79}" type="presParOf" srcId="{52E58E6C-1FC1-4F93-8239-76F6D92108F1}" destId="{D81DC82A-57F6-4C05-A2B4-01B805535D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5333B3-5C65-4A13-A9DB-25A95A2A267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DDF8AB7-82B7-438A-8BA4-F9361617B497}">
      <dgm:prSet/>
      <dgm:spPr/>
      <dgm:t>
        <a:bodyPr/>
        <a:lstStyle/>
        <a:p>
          <a:r>
            <a:rPr lang="zh-CN"/>
            <a:t>聚合</a:t>
          </a:r>
          <a:endParaRPr lang="en-US"/>
        </a:p>
      </dgm:t>
    </dgm:pt>
    <dgm:pt modelId="{98C61663-4B73-435B-88AD-D6380D8121C9}" type="parTrans" cxnId="{ECAB58BC-8835-4A9B-8324-D062165AE100}">
      <dgm:prSet/>
      <dgm:spPr/>
      <dgm:t>
        <a:bodyPr/>
        <a:lstStyle/>
        <a:p>
          <a:endParaRPr lang="en-US"/>
        </a:p>
      </dgm:t>
    </dgm:pt>
    <dgm:pt modelId="{98ABD4FC-98F4-4D0B-B9CA-80D918DBFAE9}" type="sibTrans" cxnId="{ECAB58BC-8835-4A9B-8324-D062165AE1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E9BD612-28A2-4D77-956F-6941FB7E9584}">
      <dgm:prSet/>
      <dgm:spPr/>
      <dgm:t>
        <a:bodyPr/>
        <a:lstStyle/>
        <a:p>
          <a:r>
            <a:rPr lang="zh-CN"/>
            <a:t>多模块编译</a:t>
          </a:r>
          <a:endParaRPr lang="en-US"/>
        </a:p>
      </dgm:t>
    </dgm:pt>
    <dgm:pt modelId="{EA4FEE42-8ED2-4F73-A5D7-C0AFCCF88ED8}" type="parTrans" cxnId="{369FB03C-46F4-40A3-AA85-0B99E4638276}">
      <dgm:prSet/>
      <dgm:spPr/>
      <dgm:t>
        <a:bodyPr/>
        <a:lstStyle/>
        <a:p>
          <a:endParaRPr lang="en-US"/>
        </a:p>
      </dgm:t>
    </dgm:pt>
    <dgm:pt modelId="{B76BAB5D-D1E5-4963-B20D-5E8A0BC0FD65}" type="sibTrans" cxnId="{369FB03C-46F4-40A3-AA85-0B99E4638276}">
      <dgm:prSet/>
      <dgm:spPr/>
      <dgm:t>
        <a:bodyPr/>
        <a:lstStyle/>
        <a:p>
          <a:endParaRPr lang="en-US"/>
        </a:p>
      </dgm:t>
    </dgm:pt>
    <dgm:pt modelId="{91E41BE7-9536-43DC-9CF4-0019F13EA94E}">
      <dgm:prSet/>
      <dgm:spPr/>
      <dgm:t>
        <a:bodyPr/>
        <a:lstStyle/>
        <a:p>
          <a:r>
            <a:rPr lang="zh-CN"/>
            <a:t>继承</a:t>
          </a:r>
          <a:endParaRPr lang="en-US"/>
        </a:p>
      </dgm:t>
    </dgm:pt>
    <dgm:pt modelId="{996278F1-A52B-4276-AD90-58DDE7FB747F}" type="parTrans" cxnId="{A730F820-9B87-49F4-B673-65A475492623}">
      <dgm:prSet/>
      <dgm:spPr/>
      <dgm:t>
        <a:bodyPr/>
        <a:lstStyle/>
        <a:p>
          <a:endParaRPr lang="en-US"/>
        </a:p>
      </dgm:t>
    </dgm:pt>
    <dgm:pt modelId="{22C9018F-6356-4173-8812-9D35A7C117AC}" type="sibTrans" cxnId="{A730F820-9B87-49F4-B673-65A47549262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E39841-FCE1-419D-89DF-F6FE31CED041}">
      <dgm:prSet/>
      <dgm:spPr/>
      <dgm:t>
        <a:bodyPr/>
        <a:lstStyle/>
        <a:p>
          <a:r>
            <a:rPr lang="zh-CN"/>
            <a:t>继承就是避免重复</a:t>
          </a:r>
          <a:endParaRPr lang="en-US"/>
        </a:p>
      </dgm:t>
    </dgm:pt>
    <dgm:pt modelId="{60C0607E-F5A1-4A55-AD46-7EE2439DFCEC}" type="parTrans" cxnId="{8487511C-2E1D-44C4-AC79-4C05870B1B39}">
      <dgm:prSet/>
      <dgm:spPr/>
      <dgm:t>
        <a:bodyPr/>
        <a:lstStyle/>
        <a:p>
          <a:endParaRPr lang="en-US"/>
        </a:p>
      </dgm:t>
    </dgm:pt>
    <dgm:pt modelId="{E9EDBEF6-8EE2-4FA8-B3E3-CEFC5FD602FF}" type="sibTrans" cxnId="{8487511C-2E1D-44C4-AC79-4C05870B1B39}">
      <dgm:prSet/>
      <dgm:spPr/>
      <dgm:t>
        <a:bodyPr/>
        <a:lstStyle/>
        <a:p>
          <a:endParaRPr lang="en-US"/>
        </a:p>
      </dgm:t>
    </dgm:pt>
    <dgm:pt modelId="{BD503C5C-03D7-4818-8798-BE1A34421749}" type="pres">
      <dgm:prSet presAssocID="{715333B3-5C65-4A13-A9DB-25A95A2A2673}" presName="Name0" presStyleCnt="0">
        <dgm:presLayoutVars>
          <dgm:animLvl val="lvl"/>
          <dgm:resizeHandles val="exact"/>
        </dgm:presLayoutVars>
      </dgm:prSet>
      <dgm:spPr/>
    </dgm:pt>
    <dgm:pt modelId="{E0F2AFFF-5811-4BC7-A3E3-0015EE429289}" type="pres">
      <dgm:prSet presAssocID="{7DDF8AB7-82B7-438A-8BA4-F9361617B497}" presName="compositeNode" presStyleCnt="0">
        <dgm:presLayoutVars>
          <dgm:bulletEnabled val="1"/>
        </dgm:presLayoutVars>
      </dgm:prSet>
      <dgm:spPr/>
    </dgm:pt>
    <dgm:pt modelId="{2641E37D-D915-4B3F-A320-C1295290EFC2}" type="pres">
      <dgm:prSet presAssocID="{7DDF8AB7-82B7-438A-8BA4-F9361617B497}" presName="bgRect" presStyleLbl="bgAccFollowNode1" presStyleIdx="0" presStyleCnt="2"/>
      <dgm:spPr/>
    </dgm:pt>
    <dgm:pt modelId="{D12BE3BD-01FE-4094-9B99-D4AC6626E188}" type="pres">
      <dgm:prSet presAssocID="{98ABD4FC-98F4-4D0B-B9CA-80D918DBFAE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C0328E5-1ACF-4301-A43D-EE9A8BDD0256}" type="pres">
      <dgm:prSet presAssocID="{7DDF8AB7-82B7-438A-8BA4-F9361617B497}" presName="bottomLine" presStyleLbl="alignNode1" presStyleIdx="1" presStyleCnt="4">
        <dgm:presLayoutVars/>
      </dgm:prSet>
      <dgm:spPr/>
    </dgm:pt>
    <dgm:pt modelId="{0F2F2AB0-16A2-441D-B9B6-688E6B7460E3}" type="pres">
      <dgm:prSet presAssocID="{7DDF8AB7-82B7-438A-8BA4-F9361617B497}" presName="nodeText" presStyleLbl="bgAccFollowNode1" presStyleIdx="0" presStyleCnt="2">
        <dgm:presLayoutVars>
          <dgm:bulletEnabled val="1"/>
        </dgm:presLayoutVars>
      </dgm:prSet>
      <dgm:spPr/>
    </dgm:pt>
    <dgm:pt modelId="{C076E0E6-BFE9-484A-B960-51C5E6928D07}" type="pres">
      <dgm:prSet presAssocID="{98ABD4FC-98F4-4D0B-B9CA-80D918DBFAE9}" presName="sibTrans" presStyleCnt="0"/>
      <dgm:spPr/>
    </dgm:pt>
    <dgm:pt modelId="{E7CF903A-638C-4583-9F1E-08BC3B471FC3}" type="pres">
      <dgm:prSet presAssocID="{91E41BE7-9536-43DC-9CF4-0019F13EA94E}" presName="compositeNode" presStyleCnt="0">
        <dgm:presLayoutVars>
          <dgm:bulletEnabled val="1"/>
        </dgm:presLayoutVars>
      </dgm:prSet>
      <dgm:spPr/>
    </dgm:pt>
    <dgm:pt modelId="{49DB7BA4-7F84-4614-95E9-E9A4834ECF5F}" type="pres">
      <dgm:prSet presAssocID="{91E41BE7-9536-43DC-9CF4-0019F13EA94E}" presName="bgRect" presStyleLbl="bgAccFollowNode1" presStyleIdx="1" presStyleCnt="2"/>
      <dgm:spPr/>
    </dgm:pt>
    <dgm:pt modelId="{F38A0F02-7B63-49B0-B0FA-483C9019D5B7}" type="pres">
      <dgm:prSet presAssocID="{22C9018F-6356-4173-8812-9D35A7C117A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695B2A8-8565-434B-A6E0-98E74984A8C5}" type="pres">
      <dgm:prSet presAssocID="{91E41BE7-9536-43DC-9CF4-0019F13EA94E}" presName="bottomLine" presStyleLbl="alignNode1" presStyleIdx="3" presStyleCnt="4">
        <dgm:presLayoutVars/>
      </dgm:prSet>
      <dgm:spPr/>
    </dgm:pt>
    <dgm:pt modelId="{031E0E87-8306-4CC8-B71F-4077BFC10D5B}" type="pres">
      <dgm:prSet presAssocID="{91E41BE7-9536-43DC-9CF4-0019F13EA94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487511C-2E1D-44C4-AC79-4C05870B1B39}" srcId="{91E41BE7-9536-43DC-9CF4-0019F13EA94E}" destId="{BAE39841-FCE1-419D-89DF-F6FE31CED041}" srcOrd="0" destOrd="0" parTransId="{60C0607E-F5A1-4A55-AD46-7EE2439DFCEC}" sibTransId="{E9EDBEF6-8EE2-4FA8-B3E3-CEFC5FD602FF}"/>
    <dgm:cxn modelId="{A730F820-9B87-49F4-B673-65A475492623}" srcId="{715333B3-5C65-4A13-A9DB-25A95A2A2673}" destId="{91E41BE7-9536-43DC-9CF4-0019F13EA94E}" srcOrd="1" destOrd="0" parTransId="{996278F1-A52B-4276-AD90-58DDE7FB747F}" sibTransId="{22C9018F-6356-4173-8812-9D35A7C117AC}"/>
    <dgm:cxn modelId="{3D0FAE22-6B8C-4404-8E51-2D47F76060C7}" type="presOf" srcId="{7DDF8AB7-82B7-438A-8BA4-F9361617B497}" destId="{0F2F2AB0-16A2-441D-B9B6-688E6B7460E3}" srcOrd="1" destOrd="0" presId="urn:microsoft.com/office/officeart/2016/7/layout/BasicLinearProcessNumbered"/>
    <dgm:cxn modelId="{369FB03C-46F4-40A3-AA85-0B99E4638276}" srcId="{7DDF8AB7-82B7-438A-8BA4-F9361617B497}" destId="{BE9BD612-28A2-4D77-956F-6941FB7E9584}" srcOrd="0" destOrd="0" parTransId="{EA4FEE42-8ED2-4F73-A5D7-C0AFCCF88ED8}" sibTransId="{B76BAB5D-D1E5-4963-B20D-5E8A0BC0FD65}"/>
    <dgm:cxn modelId="{3AF74C3F-41F1-41E3-9611-26322BDF6160}" type="presOf" srcId="{91E41BE7-9536-43DC-9CF4-0019F13EA94E}" destId="{49DB7BA4-7F84-4614-95E9-E9A4834ECF5F}" srcOrd="0" destOrd="0" presId="urn:microsoft.com/office/officeart/2016/7/layout/BasicLinearProcessNumbered"/>
    <dgm:cxn modelId="{EF091B42-AF12-4085-80E2-31C1D7D31405}" type="presOf" srcId="{98ABD4FC-98F4-4D0B-B9CA-80D918DBFAE9}" destId="{D12BE3BD-01FE-4094-9B99-D4AC6626E188}" srcOrd="0" destOrd="0" presId="urn:microsoft.com/office/officeart/2016/7/layout/BasicLinearProcessNumbered"/>
    <dgm:cxn modelId="{45A1E243-B83A-4A4D-8ED0-A679AEBC348E}" type="presOf" srcId="{BAE39841-FCE1-419D-89DF-F6FE31CED041}" destId="{031E0E87-8306-4CC8-B71F-4077BFC10D5B}" srcOrd="0" destOrd="1" presId="urn:microsoft.com/office/officeart/2016/7/layout/BasicLinearProcessNumbered"/>
    <dgm:cxn modelId="{BFDCCA90-4599-4070-8365-E7E956327C46}" type="presOf" srcId="{7DDF8AB7-82B7-438A-8BA4-F9361617B497}" destId="{2641E37D-D915-4B3F-A320-C1295290EFC2}" srcOrd="0" destOrd="0" presId="urn:microsoft.com/office/officeart/2016/7/layout/BasicLinearProcessNumbered"/>
    <dgm:cxn modelId="{7FD2E7A8-1B97-4019-931C-F243E5232DD2}" type="presOf" srcId="{BE9BD612-28A2-4D77-956F-6941FB7E9584}" destId="{0F2F2AB0-16A2-441D-B9B6-688E6B7460E3}" srcOrd="0" destOrd="1" presId="urn:microsoft.com/office/officeart/2016/7/layout/BasicLinearProcessNumbered"/>
    <dgm:cxn modelId="{ECAB58BC-8835-4A9B-8324-D062165AE100}" srcId="{715333B3-5C65-4A13-A9DB-25A95A2A2673}" destId="{7DDF8AB7-82B7-438A-8BA4-F9361617B497}" srcOrd="0" destOrd="0" parTransId="{98C61663-4B73-435B-88AD-D6380D8121C9}" sibTransId="{98ABD4FC-98F4-4D0B-B9CA-80D918DBFAE9}"/>
    <dgm:cxn modelId="{E5B13ADA-F10B-4B6B-8A96-8482AC550069}" type="presOf" srcId="{715333B3-5C65-4A13-A9DB-25A95A2A2673}" destId="{BD503C5C-03D7-4818-8798-BE1A34421749}" srcOrd="0" destOrd="0" presId="urn:microsoft.com/office/officeart/2016/7/layout/BasicLinearProcessNumbered"/>
    <dgm:cxn modelId="{A113F7DB-EB14-4455-8249-489E5A2615C2}" type="presOf" srcId="{22C9018F-6356-4173-8812-9D35A7C117AC}" destId="{F38A0F02-7B63-49B0-B0FA-483C9019D5B7}" srcOrd="0" destOrd="0" presId="urn:microsoft.com/office/officeart/2016/7/layout/BasicLinearProcessNumbered"/>
    <dgm:cxn modelId="{186703E4-7311-42BA-8F62-957C788A08F2}" type="presOf" srcId="{91E41BE7-9536-43DC-9CF4-0019F13EA94E}" destId="{031E0E87-8306-4CC8-B71F-4077BFC10D5B}" srcOrd="1" destOrd="0" presId="urn:microsoft.com/office/officeart/2016/7/layout/BasicLinearProcessNumbered"/>
    <dgm:cxn modelId="{C64918EA-187C-4F2C-8CF1-2BBC76392CA5}" type="presParOf" srcId="{BD503C5C-03D7-4818-8798-BE1A34421749}" destId="{E0F2AFFF-5811-4BC7-A3E3-0015EE429289}" srcOrd="0" destOrd="0" presId="urn:microsoft.com/office/officeart/2016/7/layout/BasicLinearProcessNumbered"/>
    <dgm:cxn modelId="{8BD52F0A-94D4-406C-B758-58E9130632D6}" type="presParOf" srcId="{E0F2AFFF-5811-4BC7-A3E3-0015EE429289}" destId="{2641E37D-D915-4B3F-A320-C1295290EFC2}" srcOrd="0" destOrd="0" presId="urn:microsoft.com/office/officeart/2016/7/layout/BasicLinearProcessNumbered"/>
    <dgm:cxn modelId="{9E58C164-038F-4223-87CA-CA8187BB702F}" type="presParOf" srcId="{E0F2AFFF-5811-4BC7-A3E3-0015EE429289}" destId="{D12BE3BD-01FE-4094-9B99-D4AC6626E188}" srcOrd="1" destOrd="0" presId="urn:microsoft.com/office/officeart/2016/7/layout/BasicLinearProcessNumbered"/>
    <dgm:cxn modelId="{3554C5FB-2EE9-490C-B7E9-C889E5DFC13F}" type="presParOf" srcId="{E0F2AFFF-5811-4BC7-A3E3-0015EE429289}" destId="{1C0328E5-1ACF-4301-A43D-EE9A8BDD0256}" srcOrd="2" destOrd="0" presId="urn:microsoft.com/office/officeart/2016/7/layout/BasicLinearProcessNumbered"/>
    <dgm:cxn modelId="{82046A34-0D5D-4124-BA2A-D2EE80593B69}" type="presParOf" srcId="{E0F2AFFF-5811-4BC7-A3E3-0015EE429289}" destId="{0F2F2AB0-16A2-441D-B9B6-688E6B7460E3}" srcOrd="3" destOrd="0" presId="urn:microsoft.com/office/officeart/2016/7/layout/BasicLinearProcessNumbered"/>
    <dgm:cxn modelId="{4318D9F6-3BB0-4A32-9310-512579A8C660}" type="presParOf" srcId="{BD503C5C-03D7-4818-8798-BE1A34421749}" destId="{C076E0E6-BFE9-484A-B960-51C5E6928D07}" srcOrd="1" destOrd="0" presId="urn:microsoft.com/office/officeart/2016/7/layout/BasicLinearProcessNumbered"/>
    <dgm:cxn modelId="{806503CC-45FC-4A6D-A8DE-040BD8266745}" type="presParOf" srcId="{BD503C5C-03D7-4818-8798-BE1A34421749}" destId="{E7CF903A-638C-4583-9F1E-08BC3B471FC3}" srcOrd="2" destOrd="0" presId="urn:microsoft.com/office/officeart/2016/7/layout/BasicLinearProcessNumbered"/>
    <dgm:cxn modelId="{F5BE0C4C-6F47-45FD-949B-4B10CE088D60}" type="presParOf" srcId="{E7CF903A-638C-4583-9F1E-08BC3B471FC3}" destId="{49DB7BA4-7F84-4614-95E9-E9A4834ECF5F}" srcOrd="0" destOrd="0" presId="urn:microsoft.com/office/officeart/2016/7/layout/BasicLinearProcessNumbered"/>
    <dgm:cxn modelId="{28CB0D0E-E50D-4702-B869-E8806A08F818}" type="presParOf" srcId="{E7CF903A-638C-4583-9F1E-08BC3B471FC3}" destId="{F38A0F02-7B63-49B0-B0FA-483C9019D5B7}" srcOrd="1" destOrd="0" presId="urn:microsoft.com/office/officeart/2016/7/layout/BasicLinearProcessNumbered"/>
    <dgm:cxn modelId="{1F7AC294-DAA9-47A5-B489-98225A2F34BB}" type="presParOf" srcId="{E7CF903A-638C-4583-9F1E-08BC3B471FC3}" destId="{6695B2A8-8565-434B-A6E0-98E74984A8C5}" srcOrd="2" destOrd="0" presId="urn:microsoft.com/office/officeart/2016/7/layout/BasicLinearProcessNumbered"/>
    <dgm:cxn modelId="{87230618-10B9-4A89-917F-983001B83490}" type="presParOf" srcId="{E7CF903A-638C-4583-9F1E-08BC3B471FC3}" destId="{031E0E87-8306-4CC8-B71F-4077BFC10D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908A50-0F50-4941-83A2-3F97AB3439F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FAD0A06-C8C2-45AB-B831-DF982249F532}">
      <dgm:prSet/>
      <dgm:spPr/>
      <dgm:t>
        <a:bodyPr/>
        <a:lstStyle/>
        <a:p>
          <a:r>
            <a:rPr lang="zh-CN"/>
            <a:t>遇到的问题</a:t>
          </a:r>
          <a:r>
            <a:rPr lang="en-US"/>
            <a:t>?</a:t>
          </a:r>
        </a:p>
      </dgm:t>
    </dgm:pt>
    <dgm:pt modelId="{A2498947-B6FC-4725-B1F9-AFF338A7F19C}" type="parTrans" cxnId="{836D9877-B058-4C60-9EAE-CF61D6115D0E}">
      <dgm:prSet/>
      <dgm:spPr/>
      <dgm:t>
        <a:bodyPr/>
        <a:lstStyle/>
        <a:p>
          <a:endParaRPr lang="en-US"/>
        </a:p>
      </dgm:t>
    </dgm:pt>
    <dgm:pt modelId="{4C50331D-18D1-4942-AE1C-4F2A77AEEE53}" type="sibTrans" cxnId="{836D9877-B058-4C60-9EAE-CF61D6115D0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04FFC2-AFE6-46B9-A04B-5BD1744EA615}">
      <dgm:prSet/>
      <dgm:spPr/>
      <dgm:t>
        <a:bodyPr/>
        <a:lstStyle/>
        <a:p>
          <a:r>
            <a:rPr lang="zh-CN"/>
            <a:t>开发</a:t>
          </a:r>
          <a:endParaRPr lang="en-US"/>
        </a:p>
      </dgm:t>
    </dgm:pt>
    <dgm:pt modelId="{64FA09F6-89C4-4A1F-B4EC-B4DB3A3BFB0F}" type="parTrans" cxnId="{A127708F-D7E8-447D-8582-2FF9203F5FBC}">
      <dgm:prSet/>
      <dgm:spPr/>
      <dgm:t>
        <a:bodyPr/>
        <a:lstStyle/>
        <a:p>
          <a:endParaRPr lang="en-US"/>
        </a:p>
      </dgm:t>
    </dgm:pt>
    <dgm:pt modelId="{843DC691-AEA7-458E-AB18-4F07045A2D67}" type="sibTrans" cxnId="{A127708F-D7E8-447D-8582-2FF9203F5FBC}">
      <dgm:prSet/>
      <dgm:spPr/>
      <dgm:t>
        <a:bodyPr/>
        <a:lstStyle/>
        <a:p>
          <a:endParaRPr lang="en-US"/>
        </a:p>
      </dgm:t>
    </dgm:pt>
    <dgm:pt modelId="{D4259F36-2182-4594-A29F-B9D6B02074A0}">
      <dgm:prSet/>
      <dgm:spPr/>
      <dgm:t>
        <a:bodyPr/>
        <a:lstStyle/>
        <a:p>
          <a:r>
            <a:rPr lang="zh-CN"/>
            <a:t>测试</a:t>
          </a:r>
          <a:endParaRPr lang="en-US"/>
        </a:p>
      </dgm:t>
    </dgm:pt>
    <dgm:pt modelId="{8BBC8905-7D1C-44C3-A25A-039BF0961D48}" type="parTrans" cxnId="{9AFB8C8C-2891-44D7-A3B3-8246B5848D0E}">
      <dgm:prSet/>
      <dgm:spPr/>
      <dgm:t>
        <a:bodyPr/>
        <a:lstStyle/>
        <a:p>
          <a:endParaRPr lang="en-US"/>
        </a:p>
      </dgm:t>
    </dgm:pt>
    <dgm:pt modelId="{46D213E4-4BA4-46C6-B983-7B1B839792AE}" type="sibTrans" cxnId="{9AFB8C8C-2891-44D7-A3B3-8246B5848D0E}">
      <dgm:prSet/>
      <dgm:spPr/>
      <dgm:t>
        <a:bodyPr/>
        <a:lstStyle/>
        <a:p>
          <a:endParaRPr lang="en-US"/>
        </a:p>
      </dgm:t>
    </dgm:pt>
    <dgm:pt modelId="{30D3C872-B9B8-4B7C-A6BC-54C0742728BD}">
      <dgm:prSet/>
      <dgm:spPr/>
      <dgm:t>
        <a:bodyPr/>
        <a:lstStyle/>
        <a:p>
          <a:r>
            <a:rPr lang="zh-CN"/>
            <a:t>发布</a:t>
          </a:r>
          <a:endParaRPr lang="en-US"/>
        </a:p>
      </dgm:t>
    </dgm:pt>
    <dgm:pt modelId="{ECB6D03E-AA7A-4B70-AC4B-6816D66BD058}" type="parTrans" cxnId="{64EF5B54-095E-4B70-ACDD-BA6E3190C7E4}">
      <dgm:prSet/>
      <dgm:spPr/>
      <dgm:t>
        <a:bodyPr/>
        <a:lstStyle/>
        <a:p>
          <a:endParaRPr lang="en-US"/>
        </a:p>
      </dgm:t>
    </dgm:pt>
    <dgm:pt modelId="{19A3D549-EFF7-469B-9416-D10D1FC8CDDF}" type="sibTrans" cxnId="{64EF5B54-095E-4B70-ACDD-BA6E3190C7E4}">
      <dgm:prSet/>
      <dgm:spPr/>
      <dgm:t>
        <a:bodyPr/>
        <a:lstStyle/>
        <a:p>
          <a:endParaRPr lang="en-US"/>
        </a:p>
      </dgm:t>
    </dgm:pt>
    <dgm:pt modelId="{E4894D57-9A56-4E71-9D92-ACEAC15A84F2}">
      <dgm:prSet/>
      <dgm:spPr/>
      <dgm:t>
        <a:bodyPr/>
        <a:lstStyle/>
        <a:p>
          <a:r>
            <a:rPr lang="zh-CN"/>
            <a:t>如何解决？</a:t>
          </a:r>
          <a:endParaRPr lang="en-US"/>
        </a:p>
      </dgm:t>
    </dgm:pt>
    <dgm:pt modelId="{07D05819-E506-4253-925E-DDF915AB48D4}" type="parTrans" cxnId="{34301ADC-C531-4FAA-8E14-F65AF42EFE1F}">
      <dgm:prSet/>
      <dgm:spPr/>
      <dgm:t>
        <a:bodyPr/>
        <a:lstStyle/>
        <a:p>
          <a:endParaRPr lang="en-US"/>
        </a:p>
      </dgm:t>
    </dgm:pt>
    <dgm:pt modelId="{21047F4F-2353-4604-8FDD-BAAEDAA55667}" type="sibTrans" cxnId="{34301ADC-C531-4FAA-8E14-F65AF42EFE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FBBFB0A-70CC-4F9D-8F63-23633F611D5C}">
      <dgm:prSet/>
      <dgm:spPr/>
      <dgm:t>
        <a:bodyPr/>
        <a:lstStyle/>
        <a:p>
          <a:r>
            <a:rPr lang="en-US" dirty="0"/>
            <a:t>profile</a:t>
          </a:r>
        </a:p>
      </dgm:t>
    </dgm:pt>
    <dgm:pt modelId="{8C7E5B63-BB5F-4620-8D39-3B5A57A6C332}" type="parTrans" cxnId="{699C86CA-AD92-4B58-8FDE-8E9F5C632641}">
      <dgm:prSet/>
      <dgm:spPr/>
      <dgm:t>
        <a:bodyPr/>
        <a:lstStyle/>
        <a:p>
          <a:endParaRPr lang="en-US"/>
        </a:p>
      </dgm:t>
    </dgm:pt>
    <dgm:pt modelId="{33E0219E-7CDA-4934-9963-AF311F516C3F}" type="sibTrans" cxnId="{699C86CA-AD92-4B58-8FDE-8E9F5C632641}">
      <dgm:prSet/>
      <dgm:spPr/>
      <dgm:t>
        <a:bodyPr/>
        <a:lstStyle/>
        <a:p>
          <a:endParaRPr lang="en-US"/>
        </a:p>
      </dgm:t>
    </dgm:pt>
    <dgm:pt modelId="{1195E813-05EB-4CCD-B6F2-C6C8C68D04BB}">
      <dgm:prSet/>
      <dgm:spPr/>
      <dgm:t>
        <a:bodyPr/>
        <a:lstStyle/>
        <a:p>
          <a:r>
            <a:rPr lang="en-US" dirty="0" err="1"/>
            <a:t>mvn</a:t>
          </a:r>
          <a:r>
            <a:rPr lang="en-US" dirty="0"/>
            <a:t> … -</a:t>
          </a:r>
          <a:r>
            <a:rPr lang="en-US" dirty="0" err="1"/>
            <a:t>Pdev</a:t>
          </a:r>
          <a:endParaRPr lang="en-US" dirty="0"/>
        </a:p>
      </dgm:t>
    </dgm:pt>
    <dgm:pt modelId="{6854C7D7-8544-4371-A312-2B372E0EE5BB}" type="parTrans" cxnId="{6F4CE3AC-EB82-466D-BFB4-CA088108D76A}">
      <dgm:prSet/>
      <dgm:spPr/>
      <dgm:t>
        <a:bodyPr/>
        <a:lstStyle/>
        <a:p>
          <a:endParaRPr lang="en-US"/>
        </a:p>
      </dgm:t>
    </dgm:pt>
    <dgm:pt modelId="{93A24C29-9E18-4D4D-BAF6-C8CF2BA5A9AD}" type="sibTrans" cxnId="{6F4CE3AC-EB82-466D-BFB4-CA088108D76A}">
      <dgm:prSet/>
      <dgm:spPr/>
      <dgm:t>
        <a:bodyPr/>
        <a:lstStyle/>
        <a:p>
          <a:endParaRPr lang="en-US"/>
        </a:p>
      </dgm:t>
    </dgm:pt>
    <dgm:pt modelId="{4FB7F6D6-D0AF-407F-B71C-90ECEE878617}" type="pres">
      <dgm:prSet presAssocID="{34908A50-0F50-4941-83A2-3F97AB3439F3}" presName="Name0" presStyleCnt="0">
        <dgm:presLayoutVars>
          <dgm:animLvl val="lvl"/>
          <dgm:resizeHandles val="exact"/>
        </dgm:presLayoutVars>
      </dgm:prSet>
      <dgm:spPr/>
    </dgm:pt>
    <dgm:pt modelId="{3C3D24DE-40B0-4C4B-B084-C93447587110}" type="pres">
      <dgm:prSet presAssocID="{FFAD0A06-C8C2-45AB-B831-DF982249F532}" presName="compositeNode" presStyleCnt="0">
        <dgm:presLayoutVars>
          <dgm:bulletEnabled val="1"/>
        </dgm:presLayoutVars>
      </dgm:prSet>
      <dgm:spPr/>
    </dgm:pt>
    <dgm:pt modelId="{0CB44DA1-0EBD-42E6-914C-CE0B751E2E4E}" type="pres">
      <dgm:prSet presAssocID="{FFAD0A06-C8C2-45AB-B831-DF982249F532}" presName="bgRect" presStyleLbl="bgAccFollowNode1" presStyleIdx="0" presStyleCnt="2"/>
      <dgm:spPr/>
    </dgm:pt>
    <dgm:pt modelId="{D6340845-A7F2-4EB0-89B4-F01285806B05}" type="pres">
      <dgm:prSet presAssocID="{4C50331D-18D1-4942-AE1C-4F2A77AEEE5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79B5F1D6-F029-4A08-AD0D-D48FA5A07F55}" type="pres">
      <dgm:prSet presAssocID="{FFAD0A06-C8C2-45AB-B831-DF982249F532}" presName="bottomLine" presStyleLbl="alignNode1" presStyleIdx="1" presStyleCnt="4">
        <dgm:presLayoutVars/>
      </dgm:prSet>
      <dgm:spPr/>
    </dgm:pt>
    <dgm:pt modelId="{036056E9-7E49-426E-8393-6E9C44FAF57A}" type="pres">
      <dgm:prSet presAssocID="{FFAD0A06-C8C2-45AB-B831-DF982249F532}" presName="nodeText" presStyleLbl="bgAccFollowNode1" presStyleIdx="0" presStyleCnt="2">
        <dgm:presLayoutVars>
          <dgm:bulletEnabled val="1"/>
        </dgm:presLayoutVars>
      </dgm:prSet>
      <dgm:spPr/>
    </dgm:pt>
    <dgm:pt modelId="{40E965C8-AFE7-4535-98FA-B35B24FED7A8}" type="pres">
      <dgm:prSet presAssocID="{4C50331D-18D1-4942-AE1C-4F2A77AEEE53}" presName="sibTrans" presStyleCnt="0"/>
      <dgm:spPr/>
    </dgm:pt>
    <dgm:pt modelId="{168E91F5-905B-415F-B0C8-56FABFC336BF}" type="pres">
      <dgm:prSet presAssocID="{E4894D57-9A56-4E71-9D92-ACEAC15A84F2}" presName="compositeNode" presStyleCnt="0">
        <dgm:presLayoutVars>
          <dgm:bulletEnabled val="1"/>
        </dgm:presLayoutVars>
      </dgm:prSet>
      <dgm:spPr/>
    </dgm:pt>
    <dgm:pt modelId="{04D99A65-24FA-4791-9A61-490E36701699}" type="pres">
      <dgm:prSet presAssocID="{E4894D57-9A56-4E71-9D92-ACEAC15A84F2}" presName="bgRect" presStyleLbl="bgAccFollowNode1" presStyleIdx="1" presStyleCnt="2"/>
      <dgm:spPr/>
    </dgm:pt>
    <dgm:pt modelId="{E0BC8A3F-D804-459D-81D9-C9ACA16AFE09}" type="pres">
      <dgm:prSet presAssocID="{21047F4F-2353-4604-8FDD-BAAEDAA5566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965E930-083D-468E-BF47-D1E6852A34D1}" type="pres">
      <dgm:prSet presAssocID="{E4894D57-9A56-4E71-9D92-ACEAC15A84F2}" presName="bottomLine" presStyleLbl="alignNode1" presStyleIdx="3" presStyleCnt="4">
        <dgm:presLayoutVars/>
      </dgm:prSet>
      <dgm:spPr/>
    </dgm:pt>
    <dgm:pt modelId="{DD263DE1-C334-41C9-9D26-3EDBC530F798}" type="pres">
      <dgm:prSet presAssocID="{E4894D57-9A56-4E71-9D92-ACEAC15A84F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278FE01-6F3A-4F37-AFC4-05FCD89F01BE}" type="presOf" srcId="{7204FFC2-AFE6-46B9-A04B-5BD1744EA615}" destId="{036056E9-7E49-426E-8393-6E9C44FAF57A}" srcOrd="0" destOrd="1" presId="urn:microsoft.com/office/officeart/2016/7/layout/BasicLinearProcessNumbered"/>
    <dgm:cxn modelId="{DCBF8030-6294-40FB-9F6A-1F4476D080AF}" type="presOf" srcId="{FFAD0A06-C8C2-45AB-B831-DF982249F532}" destId="{0CB44DA1-0EBD-42E6-914C-CE0B751E2E4E}" srcOrd="0" destOrd="0" presId="urn:microsoft.com/office/officeart/2016/7/layout/BasicLinearProcessNumbered"/>
    <dgm:cxn modelId="{848BEB32-AE65-4AD6-828B-370BC71CC561}" type="presOf" srcId="{1FBBFB0A-70CC-4F9D-8F63-23633F611D5C}" destId="{DD263DE1-C334-41C9-9D26-3EDBC530F798}" srcOrd="0" destOrd="1" presId="urn:microsoft.com/office/officeart/2016/7/layout/BasicLinearProcessNumbered"/>
    <dgm:cxn modelId="{B7FA3068-58FF-42F7-A24A-1B115BEBFAE3}" type="presOf" srcId="{E4894D57-9A56-4E71-9D92-ACEAC15A84F2}" destId="{DD263DE1-C334-41C9-9D26-3EDBC530F798}" srcOrd="1" destOrd="0" presId="urn:microsoft.com/office/officeart/2016/7/layout/BasicLinearProcessNumbered"/>
    <dgm:cxn modelId="{031C9D4A-CE53-4115-B97C-8FF9AA295F98}" type="presOf" srcId="{D4259F36-2182-4594-A29F-B9D6B02074A0}" destId="{036056E9-7E49-426E-8393-6E9C44FAF57A}" srcOrd="0" destOrd="2" presId="urn:microsoft.com/office/officeart/2016/7/layout/BasicLinearProcessNumbered"/>
    <dgm:cxn modelId="{2A00114E-E1FD-40A7-8DAB-536A2BC6D8E4}" type="presOf" srcId="{30D3C872-B9B8-4B7C-A6BC-54C0742728BD}" destId="{036056E9-7E49-426E-8393-6E9C44FAF57A}" srcOrd="0" destOrd="3" presId="urn:microsoft.com/office/officeart/2016/7/layout/BasicLinearProcessNumbered"/>
    <dgm:cxn modelId="{64EF5B54-095E-4B70-ACDD-BA6E3190C7E4}" srcId="{FFAD0A06-C8C2-45AB-B831-DF982249F532}" destId="{30D3C872-B9B8-4B7C-A6BC-54C0742728BD}" srcOrd="2" destOrd="0" parTransId="{ECB6D03E-AA7A-4B70-AC4B-6816D66BD058}" sibTransId="{19A3D549-EFF7-469B-9416-D10D1FC8CDDF}"/>
    <dgm:cxn modelId="{836D9877-B058-4C60-9EAE-CF61D6115D0E}" srcId="{34908A50-0F50-4941-83A2-3F97AB3439F3}" destId="{FFAD0A06-C8C2-45AB-B831-DF982249F532}" srcOrd="0" destOrd="0" parTransId="{A2498947-B6FC-4725-B1F9-AFF338A7F19C}" sibTransId="{4C50331D-18D1-4942-AE1C-4F2A77AEEE53}"/>
    <dgm:cxn modelId="{9AFB8C8C-2891-44D7-A3B3-8246B5848D0E}" srcId="{FFAD0A06-C8C2-45AB-B831-DF982249F532}" destId="{D4259F36-2182-4594-A29F-B9D6B02074A0}" srcOrd="1" destOrd="0" parTransId="{8BBC8905-7D1C-44C3-A25A-039BF0961D48}" sibTransId="{46D213E4-4BA4-46C6-B983-7B1B839792AE}"/>
    <dgm:cxn modelId="{A127708F-D7E8-447D-8582-2FF9203F5FBC}" srcId="{FFAD0A06-C8C2-45AB-B831-DF982249F532}" destId="{7204FFC2-AFE6-46B9-A04B-5BD1744EA615}" srcOrd="0" destOrd="0" parTransId="{64FA09F6-89C4-4A1F-B4EC-B4DB3A3BFB0F}" sibTransId="{843DC691-AEA7-458E-AB18-4F07045A2D67}"/>
    <dgm:cxn modelId="{6F83CF8F-FEB2-43B0-828C-D6BA34ABDE05}" type="presOf" srcId="{4C50331D-18D1-4942-AE1C-4F2A77AEEE53}" destId="{D6340845-A7F2-4EB0-89B4-F01285806B05}" srcOrd="0" destOrd="0" presId="urn:microsoft.com/office/officeart/2016/7/layout/BasicLinearProcessNumbered"/>
    <dgm:cxn modelId="{6F4CE3AC-EB82-466D-BFB4-CA088108D76A}" srcId="{E4894D57-9A56-4E71-9D92-ACEAC15A84F2}" destId="{1195E813-05EB-4CCD-B6F2-C6C8C68D04BB}" srcOrd="1" destOrd="0" parTransId="{6854C7D7-8544-4371-A312-2B372E0EE5BB}" sibTransId="{93A24C29-9E18-4D4D-BAF6-C8CF2BA5A9AD}"/>
    <dgm:cxn modelId="{B78E68B1-861A-4E9E-9281-0F6E6C46B08F}" type="presOf" srcId="{21047F4F-2353-4604-8FDD-BAAEDAA55667}" destId="{E0BC8A3F-D804-459D-81D9-C9ACA16AFE09}" srcOrd="0" destOrd="0" presId="urn:microsoft.com/office/officeart/2016/7/layout/BasicLinearProcessNumbered"/>
    <dgm:cxn modelId="{55AD27B6-39F9-4F17-845A-DCA41F01F5F0}" type="presOf" srcId="{34908A50-0F50-4941-83A2-3F97AB3439F3}" destId="{4FB7F6D6-D0AF-407F-B71C-90ECEE878617}" srcOrd="0" destOrd="0" presId="urn:microsoft.com/office/officeart/2016/7/layout/BasicLinearProcessNumbered"/>
    <dgm:cxn modelId="{ACAF2CBA-BBB1-4F01-9A8A-1B6B31695284}" type="presOf" srcId="{1195E813-05EB-4CCD-B6F2-C6C8C68D04BB}" destId="{DD263DE1-C334-41C9-9D26-3EDBC530F798}" srcOrd="0" destOrd="2" presId="urn:microsoft.com/office/officeart/2016/7/layout/BasicLinearProcessNumbered"/>
    <dgm:cxn modelId="{79F90EBD-90C5-48CA-AB6B-B438FFE57D41}" type="presOf" srcId="{FFAD0A06-C8C2-45AB-B831-DF982249F532}" destId="{036056E9-7E49-426E-8393-6E9C44FAF57A}" srcOrd="1" destOrd="0" presId="urn:microsoft.com/office/officeart/2016/7/layout/BasicLinearProcessNumbered"/>
    <dgm:cxn modelId="{699C86CA-AD92-4B58-8FDE-8E9F5C632641}" srcId="{E4894D57-9A56-4E71-9D92-ACEAC15A84F2}" destId="{1FBBFB0A-70CC-4F9D-8F63-23633F611D5C}" srcOrd="0" destOrd="0" parTransId="{8C7E5B63-BB5F-4620-8D39-3B5A57A6C332}" sibTransId="{33E0219E-7CDA-4934-9963-AF311F516C3F}"/>
    <dgm:cxn modelId="{34301ADC-C531-4FAA-8E14-F65AF42EFE1F}" srcId="{34908A50-0F50-4941-83A2-3F97AB3439F3}" destId="{E4894D57-9A56-4E71-9D92-ACEAC15A84F2}" srcOrd="1" destOrd="0" parTransId="{07D05819-E506-4253-925E-DDF915AB48D4}" sibTransId="{21047F4F-2353-4604-8FDD-BAAEDAA55667}"/>
    <dgm:cxn modelId="{8C503FF9-A8A1-4CD3-AD00-103CFD6ADD01}" type="presOf" srcId="{E4894D57-9A56-4E71-9D92-ACEAC15A84F2}" destId="{04D99A65-24FA-4791-9A61-490E36701699}" srcOrd="0" destOrd="0" presId="urn:microsoft.com/office/officeart/2016/7/layout/BasicLinearProcessNumbered"/>
    <dgm:cxn modelId="{98888134-7FC9-402A-8690-F606F448437D}" type="presParOf" srcId="{4FB7F6D6-D0AF-407F-B71C-90ECEE878617}" destId="{3C3D24DE-40B0-4C4B-B084-C93447587110}" srcOrd="0" destOrd="0" presId="urn:microsoft.com/office/officeart/2016/7/layout/BasicLinearProcessNumbered"/>
    <dgm:cxn modelId="{69A1EE53-4BB0-4758-B760-A6AABC549FFA}" type="presParOf" srcId="{3C3D24DE-40B0-4C4B-B084-C93447587110}" destId="{0CB44DA1-0EBD-42E6-914C-CE0B751E2E4E}" srcOrd="0" destOrd="0" presId="urn:microsoft.com/office/officeart/2016/7/layout/BasicLinearProcessNumbered"/>
    <dgm:cxn modelId="{87767DEC-523E-4C97-976B-324D11DB19B2}" type="presParOf" srcId="{3C3D24DE-40B0-4C4B-B084-C93447587110}" destId="{D6340845-A7F2-4EB0-89B4-F01285806B05}" srcOrd="1" destOrd="0" presId="urn:microsoft.com/office/officeart/2016/7/layout/BasicLinearProcessNumbered"/>
    <dgm:cxn modelId="{B8B625FC-F9BD-42F8-BBC9-150A9EBD4261}" type="presParOf" srcId="{3C3D24DE-40B0-4C4B-B084-C93447587110}" destId="{79B5F1D6-F029-4A08-AD0D-D48FA5A07F55}" srcOrd="2" destOrd="0" presId="urn:microsoft.com/office/officeart/2016/7/layout/BasicLinearProcessNumbered"/>
    <dgm:cxn modelId="{BBF56670-3461-4FE7-B946-34C2F85ACC63}" type="presParOf" srcId="{3C3D24DE-40B0-4C4B-B084-C93447587110}" destId="{036056E9-7E49-426E-8393-6E9C44FAF57A}" srcOrd="3" destOrd="0" presId="urn:microsoft.com/office/officeart/2016/7/layout/BasicLinearProcessNumbered"/>
    <dgm:cxn modelId="{80AC20D4-2045-4070-AA37-847B50248C6A}" type="presParOf" srcId="{4FB7F6D6-D0AF-407F-B71C-90ECEE878617}" destId="{40E965C8-AFE7-4535-98FA-B35B24FED7A8}" srcOrd="1" destOrd="0" presId="urn:microsoft.com/office/officeart/2016/7/layout/BasicLinearProcessNumbered"/>
    <dgm:cxn modelId="{982DC7DA-9245-4184-B381-6FAE2CE17ED2}" type="presParOf" srcId="{4FB7F6D6-D0AF-407F-B71C-90ECEE878617}" destId="{168E91F5-905B-415F-B0C8-56FABFC336BF}" srcOrd="2" destOrd="0" presId="urn:microsoft.com/office/officeart/2016/7/layout/BasicLinearProcessNumbered"/>
    <dgm:cxn modelId="{BE8A0E85-F88C-44E7-8876-4D3EF1ADB816}" type="presParOf" srcId="{168E91F5-905B-415F-B0C8-56FABFC336BF}" destId="{04D99A65-24FA-4791-9A61-490E36701699}" srcOrd="0" destOrd="0" presId="urn:microsoft.com/office/officeart/2016/7/layout/BasicLinearProcessNumbered"/>
    <dgm:cxn modelId="{8378183A-FB26-4CD9-84BB-044A54D33CCF}" type="presParOf" srcId="{168E91F5-905B-415F-B0C8-56FABFC336BF}" destId="{E0BC8A3F-D804-459D-81D9-C9ACA16AFE09}" srcOrd="1" destOrd="0" presId="urn:microsoft.com/office/officeart/2016/7/layout/BasicLinearProcessNumbered"/>
    <dgm:cxn modelId="{15D73E5B-F724-41D4-A22A-512D43CFDC7F}" type="presParOf" srcId="{168E91F5-905B-415F-B0C8-56FABFC336BF}" destId="{4965E930-083D-468E-BF47-D1E6852A34D1}" srcOrd="2" destOrd="0" presId="urn:microsoft.com/office/officeart/2016/7/layout/BasicLinearProcessNumbered"/>
    <dgm:cxn modelId="{AFB4BD69-D2AF-4CE1-AAC0-BD21E9AEA5AD}" type="presParOf" srcId="{168E91F5-905B-415F-B0C8-56FABFC336BF}" destId="{DD263DE1-C334-41C9-9D26-3EDBC530F79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9694A-3264-4955-BBF0-B4A1946A313A}" type="doc">
      <dgm:prSet loTypeId="urn:microsoft.com/office/officeart/2008/layout/LinedList" loCatId="list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1DABA32-0DCF-439A-AF29-E6B7E0704E77}">
      <dgm:prSet/>
      <dgm:spPr/>
      <dgm:t>
        <a:bodyPr/>
        <a:lstStyle/>
        <a:p>
          <a:r>
            <a:rPr lang="en-US"/>
            <a:t>Maven</a:t>
          </a:r>
          <a:r>
            <a:rPr lang="zh-CN"/>
            <a:t>是一个网站和文档管理工具</a:t>
          </a:r>
          <a:endParaRPr lang="en-US"/>
        </a:p>
      </dgm:t>
    </dgm:pt>
    <dgm:pt modelId="{BCDF9880-9C29-4D09-8557-479D64DADC96}" type="parTrans" cxnId="{BEDA7BA1-28B6-465A-85A2-56172BCDF138}">
      <dgm:prSet/>
      <dgm:spPr/>
      <dgm:t>
        <a:bodyPr/>
        <a:lstStyle/>
        <a:p>
          <a:endParaRPr lang="en-US"/>
        </a:p>
      </dgm:t>
    </dgm:pt>
    <dgm:pt modelId="{691E8D49-E5A6-42CD-A763-4965DD636BCA}" type="sibTrans" cxnId="{BEDA7BA1-28B6-465A-85A2-56172BCDF138}">
      <dgm:prSet/>
      <dgm:spPr/>
      <dgm:t>
        <a:bodyPr/>
        <a:lstStyle/>
        <a:p>
          <a:endParaRPr lang="en-US"/>
        </a:p>
      </dgm:t>
    </dgm:pt>
    <dgm:pt modelId="{93CEEDD0-2390-46F0-95D4-EAE8CD4325B6}">
      <dgm:prSet/>
      <dgm:spPr/>
      <dgm:t>
        <a:bodyPr/>
        <a:lstStyle/>
        <a:p>
          <a:r>
            <a:rPr lang="en-US"/>
            <a:t>Maven</a:t>
          </a:r>
          <a:r>
            <a:rPr lang="zh-CN"/>
            <a:t>继承自</a:t>
          </a:r>
          <a:r>
            <a:rPr lang="en-US"/>
            <a:t>Ant</a:t>
          </a:r>
          <a:r>
            <a:rPr lang="zh-CN"/>
            <a:t>，增加了帮助下载依赖的特性</a:t>
          </a:r>
          <a:endParaRPr lang="en-US"/>
        </a:p>
      </dgm:t>
    </dgm:pt>
    <dgm:pt modelId="{F6E7CC54-9D71-4295-B342-19CE394938CD}" type="parTrans" cxnId="{1E34F70E-DC02-43E7-BC8F-105A8F15CDB2}">
      <dgm:prSet/>
      <dgm:spPr/>
      <dgm:t>
        <a:bodyPr/>
        <a:lstStyle/>
        <a:p>
          <a:endParaRPr lang="en-US"/>
        </a:p>
      </dgm:t>
    </dgm:pt>
    <dgm:pt modelId="{95912FBA-3193-4EF9-A4C8-5A585E464E84}" type="sibTrans" cxnId="{1E34F70E-DC02-43E7-BC8F-105A8F15CDB2}">
      <dgm:prSet/>
      <dgm:spPr/>
      <dgm:t>
        <a:bodyPr/>
        <a:lstStyle/>
        <a:p>
          <a:endParaRPr lang="en-US"/>
        </a:p>
      </dgm:t>
    </dgm:pt>
    <dgm:pt modelId="{B5987A09-F09F-4AB7-9E5B-E823A19EAEE7}">
      <dgm:prSet/>
      <dgm:spPr/>
      <dgm:t>
        <a:bodyPr/>
        <a:lstStyle/>
        <a:p>
          <a:r>
            <a:rPr lang="en-US"/>
            <a:t>Maven</a:t>
          </a:r>
          <a:r>
            <a:rPr lang="zh-CN"/>
            <a:t>是一套可重用的</a:t>
          </a:r>
          <a:r>
            <a:rPr lang="en-US"/>
            <a:t>Ant</a:t>
          </a:r>
          <a:r>
            <a:rPr lang="zh-CN"/>
            <a:t>脚本</a:t>
          </a:r>
          <a:endParaRPr lang="en-US"/>
        </a:p>
      </dgm:t>
    </dgm:pt>
    <dgm:pt modelId="{C349CD07-2C10-4166-BB53-8E5D35BE720C}" type="parTrans" cxnId="{8E39824C-76B7-4C36-8815-45278BA52C59}">
      <dgm:prSet/>
      <dgm:spPr/>
      <dgm:t>
        <a:bodyPr/>
        <a:lstStyle/>
        <a:p>
          <a:endParaRPr lang="en-US"/>
        </a:p>
      </dgm:t>
    </dgm:pt>
    <dgm:pt modelId="{8CF4307E-C0F6-43B6-A0CF-BD3E3A2F4BA0}" type="sibTrans" cxnId="{8E39824C-76B7-4C36-8815-45278BA52C59}">
      <dgm:prSet/>
      <dgm:spPr/>
      <dgm:t>
        <a:bodyPr/>
        <a:lstStyle/>
        <a:p>
          <a:endParaRPr lang="en-US"/>
        </a:p>
      </dgm:t>
    </dgm:pt>
    <dgm:pt modelId="{696B22E9-84D7-42A0-AE58-801E48E132CF}" type="pres">
      <dgm:prSet presAssocID="{3BF9694A-3264-4955-BBF0-B4A1946A313A}" presName="vert0" presStyleCnt="0">
        <dgm:presLayoutVars>
          <dgm:dir/>
          <dgm:animOne val="branch"/>
          <dgm:animLvl val="lvl"/>
        </dgm:presLayoutVars>
      </dgm:prSet>
      <dgm:spPr/>
    </dgm:pt>
    <dgm:pt modelId="{BC9FE5A7-7155-414A-98C1-2EDCF1E86E3A}" type="pres">
      <dgm:prSet presAssocID="{51DABA32-0DCF-439A-AF29-E6B7E0704E77}" presName="thickLine" presStyleLbl="alignNode1" presStyleIdx="0" presStyleCnt="3"/>
      <dgm:spPr/>
    </dgm:pt>
    <dgm:pt modelId="{DD7D6776-3300-46C3-9D12-F2305D3AF8A9}" type="pres">
      <dgm:prSet presAssocID="{51DABA32-0DCF-439A-AF29-E6B7E0704E77}" presName="horz1" presStyleCnt="0"/>
      <dgm:spPr/>
    </dgm:pt>
    <dgm:pt modelId="{CDF6E782-43F8-472D-80E3-1754C80C5B7C}" type="pres">
      <dgm:prSet presAssocID="{51DABA32-0DCF-439A-AF29-E6B7E0704E77}" presName="tx1" presStyleLbl="revTx" presStyleIdx="0" presStyleCnt="3"/>
      <dgm:spPr/>
    </dgm:pt>
    <dgm:pt modelId="{1BE8C29B-DBD6-438A-B180-2B17FB6C55E1}" type="pres">
      <dgm:prSet presAssocID="{51DABA32-0DCF-439A-AF29-E6B7E0704E77}" presName="vert1" presStyleCnt="0"/>
      <dgm:spPr/>
    </dgm:pt>
    <dgm:pt modelId="{2BA75D7F-A95D-46B5-929F-ED775A481555}" type="pres">
      <dgm:prSet presAssocID="{93CEEDD0-2390-46F0-95D4-EAE8CD4325B6}" presName="thickLine" presStyleLbl="alignNode1" presStyleIdx="1" presStyleCnt="3"/>
      <dgm:spPr/>
    </dgm:pt>
    <dgm:pt modelId="{2C40B244-C3C2-4527-907F-B33F35C1B538}" type="pres">
      <dgm:prSet presAssocID="{93CEEDD0-2390-46F0-95D4-EAE8CD4325B6}" presName="horz1" presStyleCnt="0"/>
      <dgm:spPr/>
    </dgm:pt>
    <dgm:pt modelId="{604235C9-2884-4794-88D9-4BDF2C52EF0A}" type="pres">
      <dgm:prSet presAssocID="{93CEEDD0-2390-46F0-95D4-EAE8CD4325B6}" presName="tx1" presStyleLbl="revTx" presStyleIdx="1" presStyleCnt="3"/>
      <dgm:spPr/>
    </dgm:pt>
    <dgm:pt modelId="{B36236C3-2F88-4071-BD49-F1081A70BF89}" type="pres">
      <dgm:prSet presAssocID="{93CEEDD0-2390-46F0-95D4-EAE8CD4325B6}" presName="vert1" presStyleCnt="0"/>
      <dgm:spPr/>
    </dgm:pt>
    <dgm:pt modelId="{868AE5A7-73F0-4BE7-BA6E-57960BB4FA66}" type="pres">
      <dgm:prSet presAssocID="{B5987A09-F09F-4AB7-9E5B-E823A19EAEE7}" presName="thickLine" presStyleLbl="alignNode1" presStyleIdx="2" presStyleCnt="3"/>
      <dgm:spPr/>
    </dgm:pt>
    <dgm:pt modelId="{C69942CA-6E4D-4969-AC49-0B2899F76445}" type="pres">
      <dgm:prSet presAssocID="{B5987A09-F09F-4AB7-9E5B-E823A19EAEE7}" presName="horz1" presStyleCnt="0"/>
      <dgm:spPr/>
    </dgm:pt>
    <dgm:pt modelId="{D13BCBDC-1A37-4FEA-A28B-81F02218325E}" type="pres">
      <dgm:prSet presAssocID="{B5987A09-F09F-4AB7-9E5B-E823A19EAEE7}" presName="tx1" presStyleLbl="revTx" presStyleIdx="2" presStyleCnt="3"/>
      <dgm:spPr/>
    </dgm:pt>
    <dgm:pt modelId="{F174ED1F-0955-457C-8F51-E865228B1716}" type="pres">
      <dgm:prSet presAssocID="{B5987A09-F09F-4AB7-9E5B-E823A19EAEE7}" presName="vert1" presStyleCnt="0"/>
      <dgm:spPr/>
    </dgm:pt>
  </dgm:ptLst>
  <dgm:cxnLst>
    <dgm:cxn modelId="{1E34F70E-DC02-43E7-BC8F-105A8F15CDB2}" srcId="{3BF9694A-3264-4955-BBF0-B4A1946A313A}" destId="{93CEEDD0-2390-46F0-95D4-EAE8CD4325B6}" srcOrd="1" destOrd="0" parTransId="{F6E7CC54-9D71-4295-B342-19CE394938CD}" sibTransId="{95912FBA-3193-4EF9-A4C8-5A585E464E84}"/>
    <dgm:cxn modelId="{CBBF6212-C120-488A-8B46-873DFE123ADD}" type="presOf" srcId="{93CEEDD0-2390-46F0-95D4-EAE8CD4325B6}" destId="{604235C9-2884-4794-88D9-4BDF2C52EF0A}" srcOrd="0" destOrd="0" presId="urn:microsoft.com/office/officeart/2008/layout/LinedList"/>
    <dgm:cxn modelId="{8E39824C-76B7-4C36-8815-45278BA52C59}" srcId="{3BF9694A-3264-4955-BBF0-B4A1946A313A}" destId="{B5987A09-F09F-4AB7-9E5B-E823A19EAEE7}" srcOrd="2" destOrd="0" parTransId="{C349CD07-2C10-4166-BB53-8E5D35BE720C}" sibTransId="{8CF4307E-C0F6-43B6-A0CF-BD3E3A2F4BA0}"/>
    <dgm:cxn modelId="{1134C783-25F7-45E8-A72D-A4F7D9D1E166}" type="presOf" srcId="{3BF9694A-3264-4955-BBF0-B4A1946A313A}" destId="{696B22E9-84D7-42A0-AE58-801E48E132CF}" srcOrd="0" destOrd="0" presId="urn:microsoft.com/office/officeart/2008/layout/LinedList"/>
    <dgm:cxn modelId="{BEDA7BA1-28B6-465A-85A2-56172BCDF138}" srcId="{3BF9694A-3264-4955-BBF0-B4A1946A313A}" destId="{51DABA32-0DCF-439A-AF29-E6B7E0704E77}" srcOrd="0" destOrd="0" parTransId="{BCDF9880-9C29-4D09-8557-479D64DADC96}" sibTransId="{691E8D49-E5A6-42CD-A763-4965DD636BCA}"/>
    <dgm:cxn modelId="{F97C7AA6-7C55-48F7-8410-A4CD3D0C0C74}" type="presOf" srcId="{51DABA32-0DCF-439A-AF29-E6B7E0704E77}" destId="{CDF6E782-43F8-472D-80E3-1754C80C5B7C}" srcOrd="0" destOrd="0" presId="urn:microsoft.com/office/officeart/2008/layout/LinedList"/>
    <dgm:cxn modelId="{1B4B6FCB-11FB-46C0-BF8F-7FCDF6648B18}" type="presOf" srcId="{B5987A09-F09F-4AB7-9E5B-E823A19EAEE7}" destId="{D13BCBDC-1A37-4FEA-A28B-81F02218325E}" srcOrd="0" destOrd="0" presId="urn:microsoft.com/office/officeart/2008/layout/LinedList"/>
    <dgm:cxn modelId="{BEE52856-292C-4CEE-A289-A686B129ADE4}" type="presParOf" srcId="{696B22E9-84D7-42A0-AE58-801E48E132CF}" destId="{BC9FE5A7-7155-414A-98C1-2EDCF1E86E3A}" srcOrd="0" destOrd="0" presId="urn:microsoft.com/office/officeart/2008/layout/LinedList"/>
    <dgm:cxn modelId="{ADD3F113-52B1-4599-9154-4A9A12CC0257}" type="presParOf" srcId="{696B22E9-84D7-42A0-AE58-801E48E132CF}" destId="{DD7D6776-3300-46C3-9D12-F2305D3AF8A9}" srcOrd="1" destOrd="0" presId="urn:microsoft.com/office/officeart/2008/layout/LinedList"/>
    <dgm:cxn modelId="{1412B996-08A7-45A0-9B8C-F7BB1088B8AA}" type="presParOf" srcId="{DD7D6776-3300-46C3-9D12-F2305D3AF8A9}" destId="{CDF6E782-43F8-472D-80E3-1754C80C5B7C}" srcOrd="0" destOrd="0" presId="urn:microsoft.com/office/officeart/2008/layout/LinedList"/>
    <dgm:cxn modelId="{DBDB6401-7521-407E-9C93-632E3FF0D443}" type="presParOf" srcId="{DD7D6776-3300-46C3-9D12-F2305D3AF8A9}" destId="{1BE8C29B-DBD6-438A-B180-2B17FB6C55E1}" srcOrd="1" destOrd="0" presId="urn:microsoft.com/office/officeart/2008/layout/LinedList"/>
    <dgm:cxn modelId="{A7F334CA-4437-4EB4-ABA0-5E26A175BA78}" type="presParOf" srcId="{696B22E9-84D7-42A0-AE58-801E48E132CF}" destId="{2BA75D7F-A95D-46B5-929F-ED775A481555}" srcOrd="2" destOrd="0" presId="urn:microsoft.com/office/officeart/2008/layout/LinedList"/>
    <dgm:cxn modelId="{ACF46BB0-0184-4B0D-874D-634C3D1459D8}" type="presParOf" srcId="{696B22E9-84D7-42A0-AE58-801E48E132CF}" destId="{2C40B244-C3C2-4527-907F-B33F35C1B538}" srcOrd="3" destOrd="0" presId="urn:microsoft.com/office/officeart/2008/layout/LinedList"/>
    <dgm:cxn modelId="{EDF62CAF-598C-4783-A943-95197C024DE4}" type="presParOf" srcId="{2C40B244-C3C2-4527-907F-B33F35C1B538}" destId="{604235C9-2884-4794-88D9-4BDF2C52EF0A}" srcOrd="0" destOrd="0" presId="urn:microsoft.com/office/officeart/2008/layout/LinedList"/>
    <dgm:cxn modelId="{E0DBA4D0-DF61-42FB-842E-C920D17DDAD9}" type="presParOf" srcId="{2C40B244-C3C2-4527-907F-B33F35C1B538}" destId="{B36236C3-2F88-4071-BD49-F1081A70BF89}" srcOrd="1" destOrd="0" presId="urn:microsoft.com/office/officeart/2008/layout/LinedList"/>
    <dgm:cxn modelId="{947BCEAB-0AD8-4ACA-BA9C-15D1F4441535}" type="presParOf" srcId="{696B22E9-84D7-42A0-AE58-801E48E132CF}" destId="{868AE5A7-73F0-4BE7-BA6E-57960BB4FA66}" srcOrd="4" destOrd="0" presId="urn:microsoft.com/office/officeart/2008/layout/LinedList"/>
    <dgm:cxn modelId="{FB1657C8-6435-4ADE-BADA-3C9E6600E39D}" type="presParOf" srcId="{696B22E9-84D7-42A0-AE58-801E48E132CF}" destId="{C69942CA-6E4D-4969-AC49-0B2899F76445}" srcOrd="5" destOrd="0" presId="urn:microsoft.com/office/officeart/2008/layout/LinedList"/>
    <dgm:cxn modelId="{50487A9A-60F0-4880-9A5A-7F07CDA57F22}" type="presParOf" srcId="{C69942CA-6E4D-4969-AC49-0B2899F76445}" destId="{D13BCBDC-1A37-4FEA-A28B-81F02218325E}" srcOrd="0" destOrd="0" presId="urn:microsoft.com/office/officeart/2008/layout/LinedList"/>
    <dgm:cxn modelId="{C9696C68-2316-4F37-A698-6ECE499C8E1D}" type="presParOf" srcId="{C69942CA-6E4D-4969-AC49-0B2899F76445}" destId="{F174ED1F-0955-457C-8F51-E865228B17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D8B52-62E0-42EF-8EC2-BE6C85DAD3A8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7C73376-4886-4E37-9DDE-F40AC2F20C1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https://maven.apache.org/</a:t>
          </a:r>
          <a:endParaRPr lang="en-US"/>
        </a:p>
      </dgm:t>
    </dgm:pt>
    <dgm:pt modelId="{C7B1BFBE-D247-4373-8414-74BC8B3BC373}" type="parTrans" cxnId="{88480B49-68F4-4708-8E13-288BCC90F615}">
      <dgm:prSet/>
      <dgm:spPr/>
      <dgm:t>
        <a:bodyPr/>
        <a:lstStyle/>
        <a:p>
          <a:endParaRPr lang="en-US"/>
        </a:p>
      </dgm:t>
    </dgm:pt>
    <dgm:pt modelId="{C17161A9-FB95-429D-A96B-3A98B9B054DE}" type="sibTrans" cxnId="{88480B49-68F4-4708-8E13-288BCC90F615}">
      <dgm:prSet/>
      <dgm:spPr/>
      <dgm:t>
        <a:bodyPr/>
        <a:lstStyle/>
        <a:p>
          <a:endParaRPr lang="en-US"/>
        </a:p>
      </dgm:t>
    </dgm:pt>
    <dgm:pt modelId="{72999B29-5338-4D96-AC07-4FEBB8A83C08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https://mvnrepository.com/</a:t>
          </a:r>
          <a:endParaRPr lang="en-US"/>
        </a:p>
      </dgm:t>
    </dgm:pt>
    <dgm:pt modelId="{E776AA7D-5F22-4A3C-9294-4F17D30EDAAE}" type="parTrans" cxnId="{ACFFF877-7BEF-40CA-ACFB-A2CF7D7A1AC4}">
      <dgm:prSet/>
      <dgm:spPr/>
      <dgm:t>
        <a:bodyPr/>
        <a:lstStyle/>
        <a:p>
          <a:endParaRPr lang="en-US"/>
        </a:p>
      </dgm:t>
    </dgm:pt>
    <dgm:pt modelId="{19B61941-D4A4-447F-A19E-651C3B78B887}" type="sibTrans" cxnId="{ACFFF877-7BEF-40CA-ACFB-A2CF7D7A1AC4}">
      <dgm:prSet/>
      <dgm:spPr/>
      <dgm:t>
        <a:bodyPr/>
        <a:lstStyle/>
        <a:p>
          <a:endParaRPr lang="en-US"/>
        </a:p>
      </dgm:t>
    </dgm:pt>
    <dgm:pt modelId="{50E55A32-F995-460B-A9E2-3095FFBFC0C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http://maven.aliyun.com/nexus</a:t>
          </a:r>
          <a:endParaRPr lang="en-US"/>
        </a:p>
      </dgm:t>
    </dgm:pt>
    <dgm:pt modelId="{328F1BE0-6210-4D38-9EB6-6060A6F63F90}" type="parTrans" cxnId="{A52B6552-14AD-4A9D-8EA0-1E92E88C27A2}">
      <dgm:prSet/>
      <dgm:spPr/>
      <dgm:t>
        <a:bodyPr/>
        <a:lstStyle/>
        <a:p>
          <a:endParaRPr lang="en-US"/>
        </a:p>
      </dgm:t>
    </dgm:pt>
    <dgm:pt modelId="{ABC56C92-45C1-49A7-9719-FA2A71F57558}" type="sibTrans" cxnId="{A52B6552-14AD-4A9D-8EA0-1E92E88C27A2}">
      <dgm:prSet/>
      <dgm:spPr/>
      <dgm:t>
        <a:bodyPr/>
        <a:lstStyle/>
        <a:p>
          <a:endParaRPr lang="en-US"/>
        </a:p>
      </dgm:t>
    </dgm:pt>
    <dgm:pt modelId="{28017913-2068-43C8-8176-6A92375280F5}" type="pres">
      <dgm:prSet presAssocID="{FAED8B52-62E0-42EF-8EC2-BE6C85DAD3A8}" presName="linear" presStyleCnt="0">
        <dgm:presLayoutVars>
          <dgm:animLvl val="lvl"/>
          <dgm:resizeHandles val="exact"/>
        </dgm:presLayoutVars>
      </dgm:prSet>
      <dgm:spPr/>
    </dgm:pt>
    <dgm:pt modelId="{A3E593ED-019C-456C-8E20-E58C300A3BB2}" type="pres">
      <dgm:prSet presAssocID="{67C73376-4886-4E37-9DDE-F40AC2F20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F1D064-7049-4B08-AF4E-D99D1BB229EB}" type="pres">
      <dgm:prSet presAssocID="{C17161A9-FB95-429D-A96B-3A98B9B054DE}" presName="spacer" presStyleCnt="0"/>
      <dgm:spPr/>
    </dgm:pt>
    <dgm:pt modelId="{D73FBAE5-4A7E-49A0-A1B6-5A8F2B2079CC}" type="pres">
      <dgm:prSet presAssocID="{72999B29-5338-4D96-AC07-4FEBB8A83C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78411A-49F5-4889-A5E8-C132D7A70EB7}" type="pres">
      <dgm:prSet presAssocID="{19B61941-D4A4-447F-A19E-651C3B78B887}" presName="spacer" presStyleCnt="0"/>
      <dgm:spPr/>
    </dgm:pt>
    <dgm:pt modelId="{C59F6004-FE6C-4C8F-AD1C-28E0C613A4CE}" type="pres">
      <dgm:prSet presAssocID="{50E55A32-F995-460B-A9E2-3095FFBFC0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7B8710-A9D8-4FDC-B58D-F4EB913B917B}" type="presOf" srcId="{67C73376-4886-4E37-9DDE-F40AC2F20C1C}" destId="{A3E593ED-019C-456C-8E20-E58C300A3BB2}" srcOrd="0" destOrd="0" presId="urn:microsoft.com/office/officeart/2005/8/layout/vList2"/>
    <dgm:cxn modelId="{5E197A5C-CA8F-4F30-A51F-0A889472F68C}" type="presOf" srcId="{50E55A32-F995-460B-A9E2-3095FFBFC0C9}" destId="{C59F6004-FE6C-4C8F-AD1C-28E0C613A4CE}" srcOrd="0" destOrd="0" presId="urn:microsoft.com/office/officeart/2005/8/layout/vList2"/>
    <dgm:cxn modelId="{88480B49-68F4-4708-8E13-288BCC90F615}" srcId="{FAED8B52-62E0-42EF-8EC2-BE6C85DAD3A8}" destId="{67C73376-4886-4E37-9DDE-F40AC2F20C1C}" srcOrd="0" destOrd="0" parTransId="{C7B1BFBE-D247-4373-8414-74BC8B3BC373}" sibTransId="{C17161A9-FB95-429D-A96B-3A98B9B054DE}"/>
    <dgm:cxn modelId="{FF41374D-D61B-46EB-99CF-BFBA4DD1CC35}" type="presOf" srcId="{FAED8B52-62E0-42EF-8EC2-BE6C85DAD3A8}" destId="{28017913-2068-43C8-8176-6A92375280F5}" srcOrd="0" destOrd="0" presId="urn:microsoft.com/office/officeart/2005/8/layout/vList2"/>
    <dgm:cxn modelId="{A52B6552-14AD-4A9D-8EA0-1E92E88C27A2}" srcId="{FAED8B52-62E0-42EF-8EC2-BE6C85DAD3A8}" destId="{50E55A32-F995-460B-A9E2-3095FFBFC0C9}" srcOrd="2" destOrd="0" parTransId="{328F1BE0-6210-4D38-9EB6-6060A6F63F90}" sibTransId="{ABC56C92-45C1-49A7-9719-FA2A71F57558}"/>
    <dgm:cxn modelId="{1E269B52-A6AB-4E33-9A05-B6B092500A97}" type="presOf" srcId="{72999B29-5338-4D96-AC07-4FEBB8A83C08}" destId="{D73FBAE5-4A7E-49A0-A1B6-5A8F2B2079CC}" srcOrd="0" destOrd="0" presId="urn:microsoft.com/office/officeart/2005/8/layout/vList2"/>
    <dgm:cxn modelId="{ACFFF877-7BEF-40CA-ACFB-A2CF7D7A1AC4}" srcId="{FAED8B52-62E0-42EF-8EC2-BE6C85DAD3A8}" destId="{72999B29-5338-4D96-AC07-4FEBB8A83C08}" srcOrd="1" destOrd="0" parTransId="{E776AA7D-5F22-4A3C-9294-4F17D30EDAAE}" sibTransId="{19B61941-D4A4-447F-A19E-651C3B78B887}"/>
    <dgm:cxn modelId="{3CD8D724-CC01-442D-B33D-BCD34E33BE6E}" type="presParOf" srcId="{28017913-2068-43C8-8176-6A92375280F5}" destId="{A3E593ED-019C-456C-8E20-E58C300A3BB2}" srcOrd="0" destOrd="0" presId="urn:microsoft.com/office/officeart/2005/8/layout/vList2"/>
    <dgm:cxn modelId="{29F00480-C96C-4FCC-BD20-A76424D05616}" type="presParOf" srcId="{28017913-2068-43C8-8176-6A92375280F5}" destId="{22F1D064-7049-4B08-AF4E-D99D1BB229EB}" srcOrd="1" destOrd="0" presId="urn:microsoft.com/office/officeart/2005/8/layout/vList2"/>
    <dgm:cxn modelId="{83BB8138-D2AB-4F62-A4F1-2D7EA4388B22}" type="presParOf" srcId="{28017913-2068-43C8-8176-6A92375280F5}" destId="{D73FBAE5-4A7E-49A0-A1B6-5A8F2B2079CC}" srcOrd="2" destOrd="0" presId="urn:microsoft.com/office/officeart/2005/8/layout/vList2"/>
    <dgm:cxn modelId="{E52C934C-10D6-4271-BB91-10F47453B2D5}" type="presParOf" srcId="{28017913-2068-43C8-8176-6A92375280F5}" destId="{6E78411A-49F5-4889-A5E8-C132D7A70EB7}" srcOrd="3" destOrd="0" presId="urn:microsoft.com/office/officeart/2005/8/layout/vList2"/>
    <dgm:cxn modelId="{487E3734-2676-4535-8C11-75E735AA73A5}" type="presParOf" srcId="{28017913-2068-43C8-8176-6A92375280F5}" destId="{C59F6004-FE6C-4C8F-AD1C-28E0C613A4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D8CF81-C150-446D-9ED0-37C3212EB0BF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60B868-3EB5-4FED-95C8-0900E05CD4C6}">
      <dgm:prSet/>
      <dgm:spPr/>
      <dgm:t>
        <a:bodyPr/>
        <a:lstStyle/>
        <a:p>
          <a:r>
            <a:rPr lang="en-US"/>
            <a:t>Maven</a:t>
          </a:r>
          <a:r>
            <a:rPr lang="zh-CN"/>
            <a:t>下载安装及配置</a:t>
          </a:r>
          <a:endParaRPr lang="en-US"/>
        </a:p>
      </dgm:t>
    </dgm:pt>
    <dgm:pt modelId="{3D0D7E9E-21C8-441F-95EB-3A6630D48548}" type="parTrans" cxnId="{EF212BE2-D524-4C20-843E-E9A3FA8D8C5E}">
      <dgm:prSet/>
      <dgm:spPr/>
      <dgm:t>
        <a:bodyPr/>
        <a:lstStyle/>
        <a:p>
          <a:endParaRPr lang="en-US"/>
        </a:p>
      </dgm:t>
    </dgm:pt>
    <dgm:pt modelId="{48C2CF48-070F-42F7-A39B-733C672A889D}" type="sibTrans" cxnId="{EF212BE2-D524-4C20-843E-E9A3FA8D8C5E}">
      <dgm:prSet/>
      <dgm:spPr/>
      <dgm:t>
        <a:bodyPr/>
        <a:lstStyle/>
        <a:p>
          <a:endParaRPr lang="en-US"/>
        </a:p>
      </dgm:t>
    </dgm:pt>
    <dgm:pt modelId="{D00AB203-206D-464A-ABDD-4E51A59F6E29}">
      <dgm:prSet/>
      <dgm:spPr/>
      <dgm:t>
        <a:bodyPr/>
        <a:lstStyle/>
        <a:p>
          <a:r>
            <a:rPr lang="zh-CN"/>
            <a:t>创建一个</a:t>
          </a:r>
          <a:r>
            <a:rPr lang="en-US"/>
            <a:t>Maven</a:t>
          </a:r>
          <a:r>
            <a:rPr lang="zh-CN"/>
            <a:t>工程</a:t>
          </a:r>
          <a:endParaRPr lang="en-US"/>
        </a:p>
      </dgm:t>
    </dgm:pt>
    <dgm:pt modelId="{3DB2B915-DF81-49B6-87E4-C9F39E4E526F}" type="parTrans" cxnId="{E1C7698F-8EB6-45FB-AAE7-21AD437A1EFF}">
      <dgm:prSet/>
      <dgm:spPr/>
      <dgm:t>
        <a:bodyPr/>
        <a:lstStyle/>
        <a:p>
          <a:endParaRPr lang="en-US"/>
        </a:p>
      </dgm:t>
    </dgm:pt>
    <dgm:pt modelId="{200E93D9-759D-482C-B145-EEA64D0EEF6A}" type="sibTrans" cxnId="{E1C7698F-8EB6-45FB-AAE7-21AD437A1EFF}">
      <dgm:prSet/>
      <dgm:spPr/>
      <dgm:t>
        <a:bodyPr/>
        <a:lstStyle/>
        <a:p>
          <a:endParaRPr lang="en-US"/>
        </a:p>
      </dgm:t>
    </dgm:pt>
    <dgm:pt modelId="{C54D3808-3662-4215-8FF9-82748F111D5E}">
      <dgm:prSet/>
      <dgm:spPr/>
      <dgm:t>
        <a:bodyPr/>
        <a:lstStyle/>
        <a:p>
          <a:r>
            <a:rPr lang="zh-CN"/>
            <a:t>手工方式</a:t>
          </a:r>
          <a:endParaRPr lang="en-US"/>
        </a:p>
      </dgm:t>
    </dgm:pt>
    <dgm:pt modelId="{263EA652-F040-4C5A-AF9B-9B2023DB99B9}" type="parTrans" cxnId="{2F77EE4F-6A2C-43A4-8102-73883AF03D02}">
      <dgm:prSet/>
      <dgm:spPr/>
      <dgm:t>
        <a:bodyPr/>
        <a:lstStyle/>
        <a:p>
          <a:endParaRPr lang="en-US"/>
        </a:p>
      </dgm:t>
    </dgm:pt>
    <dgm:pt modelId="{CF73E9F7-F78D-49DA-8392-2015566F597F}" type="sibTrans" cxnId="{2F77EE4F-6A2C-43A4-8102-73883AF03D02}">
      <dgm:prSet/>
      <dgm:spPr/>
      <dgm:t>
        <a:bodyPr/>
        <a:lstStyle/>
        <a:p>
          <a:endParaRPr lang="en-US"/>
        </a:p>
      </dgm:t>
    </dgm:pt>
    <dgm:pt modelId="{7B5C3EF0-A0A9-4377-BCAD-CD84F9540976}">
      <dgm:prSet/>
      <dgm:spPr/>
      <dgm:t>
        <a:bodyPr/>
        <a:lstStyle/>
        <a:p>
          <a:r>
            <a:rPr lang="zh-CN"/>
            <a:t>骨架方式</a:t>
          </a:r>
          <a:endParaRPr lang="en-US"/>
        </a:p>
      </dgm:t>
    </dgm:pt>
    <dgm:pt modelId="{1BB3AC1E-9C8F-44AD-B05F-AD893B9E3F0D}" type="parTrans" cxnId="{820BD173-4549-46B4-AC36-8CE9520C5728}">
      <dgm:prSet/>
      <dgm:spPr/>
      <dgm:t>
        <a:bodyPr/>
        <a:lstStyle/>
        <a:p>
          <a:endParaRPr lang="en-US"/>
        </a:p>
      </dgm:t>
    </dgm:pt>
    <dgm:pt modelId="{EB0D5AA7-FAD2-4B1B-A37E-D39214E26F37}" type="sibTrans" cxnId="{820BD173-4549-46B4-AC36-8CE9520C5728}">
      <dgm:prSet/>
      <dgm:spPr/>
      <dgm:t>
        <a:bodyPr/>
        <a:lstStyle/>
        <a:p>
          <a:endParaRPr lang="en-US"/>
        </a:p>
      </dgm:t>
    </dgm:pt>
    <dgm:pt modelId="{81430DC8-45CF-4873-A05F-DCBE61BFE6C3}">
      <dgm:prSet/>
      <dgm:spPr/>
      <dgm:t>
        <a:bodyPr/>
        <a:lstStyle/>
        <a:p>
          <a:r>
            <a:rPr lang="en-US"/>
            <a:t>Maven</a:t>
          </a:r>
          <a:r>
            <a:rPr lang="zh-CN"/>
            <a:t>坐标、仓库、镜像仓库</a:t>
          </a:r>
          <a:endParaRPr lang="en-US"/>
        </a:p>
      </dgm:t>
    </dgm:pt>
    <dgm:pt modelId="{DF8CAD7B-6332-4858-BFB1-99849542AF84}" type="parTrans" cxnId="{D7226CAF-E519-4A69-9FCD-DE379DE3EE03}">
      <dgm:prSet/>
      <dgm:spPr/>
      <dgm:t>
        <a:bodyPr/>
        <a:lstStyle/>
        <a:p>
          <a:endParaRPr lang="en-US"/>
        </a:p>
      </dgm:t>
    </dgm:pt>
    <dgm:pt modelId="{5383A07B-8DCB-49AB-BF7A-FEAFBF8DA9A9}" type="sibTrans" cxnId="{D7226CAF-E519-4A69-9FCD-DE379DE3EE03}">
      <dgm:prSet/>
      <dgm:spPr/>
      <dgm:t>
        <a:bodyPr/>
        <a:lstStyle/>
        <a:p>
          <a:endParaRPr lang="en-US"/>
        </a:p>
      </dgm:t>
    </dgm:pt>
    <dgm:pt modelId="{69C3D749-665E-4E53-A4BE-081843E51F53}">
      <dgm:prSet/>
      <dgm:spPr/>
      <dgm:t>
        <a:bodyPr/>
        <a:lstStyle/>
        <a:p>
          <a:r>
            <a:rPr lang="en-US"/>
            <a:t>Maven</a:t>
          </a:r>
          <a:r>
            <a:rPr lang="zh-CN"/>
            <a:t>在</a:t>
          </a:r>
          <a:r>
            <a:rPr lang="en-US"/>
            <a:t>IDEA</a:t>
          </a:r>
          <a:r>
            <a:rPr lang="zh-CN"/>
            <a:t>中的使用</a:t>
          </a:r>
          <a:endParaRPr lang="en-US"/>
        </a:p>
      </dgm:t>
    </dgm:pt>
    <dgm:pt modelId="{F8182C8A-7260-467D-977C-626037094A70}" type="parTrans" cxnId="{07101D12-4A48-4FDE-A50D-293E211766DC}">
      <dgm:prSet/>
      <dgm:spPr/>
      <dgm:t>
        <a:bodyPr/>
        <a:lstStyle/>
        <a:p>
          <a:endParaRPr lang="en-US"/>
        </a:p>
      </dgm:t>
    </dgm:pt>
    <dgm:pt modelId="{C3A01BD3-4EA8-4E79-9B42-ADAAE2946275}" type="sibTrans" cxnId="{07101D12-4A48-4FDE-A50D-293E211766DC}">
      <dgm:prSet/>
      <dgm:spPr/>
      <dgm:t>
        <a:bodyPr/>
        <a:lstStyle/>
        <a:p>
          <a:endParaRPr lang="en-US"/>
        </a:p>
      </dgm:t>
    </dgm:pt>
    <dgm:pt modelId="{ACFF61C3-9788-4B2D-AD92-F32A5FBB4DC3}" type="pres">
      <dgm:prSet presAssocID="{F1D8CF81-C150-446D-9ED0-37C3212EB0BF}" presName="Name0" presStyleCnt="0">
        <dgm:presLayoutVars>
          <dgm:dir/>
          <dgm:resizeHandles val="exact"/>
        </dgm:presLayoutVars>
      </dgm:prSet>
      <dgm:spPr/>
    </dgm:pt>
    <dgm:pt modelId="{FE203FE4-83F0-402B-B41E-38F8567F6FAA}" type="pres">
      <dgm:prSet presAssocID="{9C60B868-3EB5-4FED-95C8-0900E05CD4C6}" presName="node" presStyleLbl="node1" presStyleIdx="0" presStyleCnt="4">
        <dgm:presLayoutVars>
          <dgm:bulletEnabled val="1"/>
        </dgm:presLayoutVars>
      </dgm:prSet>
      <dgm:spPr/>
    </dgm:pt>
    <dgm:pt modelId="{566CF136-4980-434D-BAB5-2E96D96E8749}" type="pres">
      <dgm:prSet presAssocID="{48C2CF48-070F-42F7-A39B-733C672A889D}" presName="sibTrans" presStyleLbl="sibTrans1D1" presStyleIdx="0" presStyleCnt="3"/>
      <dgm:spPr/>
    </dgm:pt>
    <dgm:pt modelId="{06E4183E-1660-4A1D-A832-89F37651299D}" type="pres">
      <dgm:prSet presAssocID="{48C2CF48-070F-42F7-A39B-733C672A889D}" presName="connectorText" presStyleLbl="sibTrans1D1" presStyleIdx="0" presStyleCnt="3"/>
      <dgm:spPr/>
    </dgm:pt>
    <dgm:pt modelId="{BD28175A-9894-4031-A90A-6C5D80686AFC}" type="pres">
      <dgm:prSet presAssocID="{D00AB203-206D-464A-ABDD-4E51A59F6E29}" presName="node" presStyleLbl="node1" presStyleIdx="1" presStyleCnt="4">
        <dgm:presLayoutVars>
          <dgm:bulletEnabled val="1"/>
        </dgm:presLayoutVars>
      </dgm:prSet>
      <dgm:spPr/>
    </dgm:pt>
    <dgm:pt modelId="{DEF465A9-5BCE-4149-98D8-5353F927C65F}" type="pres">
      <dgm:prSet presAssocID="{200E93D9-759D-482C-B145-EEA64D0EEF6A}" presName="sibTrans" presStyleLbl="sibTrans1D1" presStyleIdx="1" presStyleCnt="3"/>
      <dgm:spPr/>
    </dgm:pt>
    <dgm:pt modelId="{8A193DBE-ACC7-4FA0-9FD2-89B56D5D2C95}" type="pres">
      <dgm:prSet presAssocID="{200E93D9-759D-482C-B145-EEA64D0EEF6A}" presName="connectorText" presStyleLbl="sibTrans1D1" presStyleIdx="1" presStyleCnt="3"/>
      <dgm:spPr/>
    </dgm:pt>
    <dgm:pt modelId="{F9DA4646-469D-4DF4-A302-3E8ACCE5B95E}" type="pres">
      <dgm:prSet presAssocID="{81430DC8-45CF-4873-A05F-DCBE61BFE6C3}" presName="node" presStyleLbl="node1" presStyleIdx="2" presStyleCnt="4">
        <dgm:presLayoutVars>
          <dgm:bulletEnabled val="1"/>
        </dgm:presLayoutVars>
      </dgm:prSet>
      <dgm:spPr/>
    </dgm:pt>
    <dgm:pt modelId="{EDB9B910-F2DA-413D-9A9D-BE7E645B18B5}" type="pres">
      <dgm:prSet presAssocID="{5383A07B-8DCB-49AB-BF7A-FEAFBF8DA9A9}" presName="sibTrans" presStyleLbl="sibTrans1D1" presStyleIdx="2" presStyleCnt="3"/>
      <dgm:spPr/>
    </dgm:pt>
    <dgm:pt modelId="{80C0BD00-7C52-4902-83FC-DEFAFECDA8E7}" type="pres">
      <dgm:prSet presAssocID="{5383A07B-8DCB-49AB-BF7A-FEAFBF8DA9A9}" presName="connectorText" presStyleLbl="sibTrans1D1" presStyleIdx="2" presStyleCnt="3"/>
      <dgm:spPr/>
    </dgm:pt>
    <dgm:pt modelId="{AA430A82-7589-4E17-AA23-98315550B9F6}" type="pres">
      <dgm:prSet presAssocID="{69C3D749-665E-4E53-A4BE-081843E51F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7101D12-4A48-4FDE-A50D-293E211766DC}" srcId="{F1D8CF81-C150-446D-9ED0-37C3212EB0BF}" destId="{69C3D749-665E-4E53-A4BE-081843E51F53}" srcOrd="3" destOrd="0" parTransId="{F8182C8A-7260-467D-977C-626037094A70}" sibTransId="{C3A01BD3-4EA8-4E79-9B42-ADAAE2946275}"/>
    <dgm:cxn modelId="{13E34E1A-9B5D-4F46-A749-1CFD30EA248F}" type="presOf" srcId="{48C2CF48-070F-42F7-A39B-733C672A889D}" destId="{06E4183E-1660-4A1D-A832-89F37651299D}" srcOrd="1" destOrd="0" presId="urn:microsoft.com/office/officeart/2016/7/layout/RepeatingBendingProcessNew"/>
    <dgm:cxn modelId="{2CB83224-974A-4546-BDCA-DC8E2FA9B3D5}" type="presOf" srcId="{C54D3808-3662-4215-8FF9-82748F111D5E}" destId="{BD28175A-9894-4031-A90A-6C5D80686AFC}" srcOrd="0" destOrd="1" presId="urn:microsoft.com/office/officeart/2016/7/layout/RepeatingBendingProcessNew"/>
    <dgm:cxn modelId="{F2E66345-0CDB-4DEE-BA65-F3D5764CFB9F}" type="presOf" srcId="{69C3D749-665E-4E53-A4BE-081843E51F53}" destId="{AA430A82-7589-4E17-AA23-98315550B9F6}" srcOrd="0" destOrd="0" presId="urn:microsoft.com/office/officeart/2016/7/layout/RepeatingBendingProcessNew"/>
    <dgm:cxn modelId="{E4D01467-6791-4B81-B1D0-DDA3E3F78B4A}" type="presOf" srcId="{5383A07B-8DCB-49AB-BF7A-FEAFBF8DA9A9}" destId="{80C0BD00-7C52-4902-83FC-DEFAFECDA8E7}" srcOrd="1" destOrd="0" presId="urn:microsoft.com/office/officeart/2016/7/layout/RepeatingBendingProcessNew"/>
    <dgm:cxn modelId="{A577644A-692A-4A25-B9EF-1075EF91948C}" type="presOf" srcId="{81430DC8-45CF-4873-A05F-DCBE61BFE6C3}" destId="{F9DA4646-469D-4DF4-A302-3E8ACCE5B95E}" srcOrd="0" destOrd="0" presId="urn:microsoft.com/office/officeart/2016/7/layout/RepeatingBendingProcessNew"/>
    <dgm:cxn modelId="{2F77EE4F-6A2C-43A4-8102-73883AF03D02}" srcId="{D00AB203-206D-464A-ABDD-4E51A59F6E29}" destId="{C54D3808-3662-4215-8FF9-82748F111D5E}" srcOrd="0" destOrd="0" parTransId="{263EA652-F040-4C5A-AF9B-9B2023DB99B9}" sibTransId="{CF73E9F7-F78D-49DA-8392-2015566F597F}"/>
    <dgm:cxn modelId="{820BD173-4549-46B4-AC36-8CE9520C5728}" srcId="{D00AB203-206D-464A-ABDD-4E51A59F6E29}" destId="{7B5C3EF0-A0A9-4377-BCAD-CD84F9540976}" srcOrd="1" destOrd="0" parTransId="{1BB3AC1E-9C8F-44AD-B05F-AD893B9E3F0D}" sibTransId="{EB0D5AA7-FAD2-4B1B-A37E-D39214E26F37}"/>
    <dgm:cxn modelId="{08D06478-C7EF-473A-B9C6-B3FAF569F078}" type="presOf" srcId="{48C2CF48-070F-42F7-A39B-733C672A889D}" destId="{566CF136-4980-434D-BAB5-2E96D96E8749}" srcOrd="0" destOrd="0" presId="urn:microsoft.com/office/officeart/2016/7/layout/RepeatingBendingProcessNew"/>
    <dgm:cxn modelId="{E1C7698F-8EB6-45FB-AAE7-21AD437A1EFF}" srcId="{F1D8CF81-C150-446D-9ED0-37C3212EB0BF}" destId="{D00AB203-206D-464A-ABDD-4E51A59F6E29}" srcOrd="1" destOrd="0" parTransId="{3DB2B915-DF81-49B6-87E4-C9F39E4E526F}" sibTransId="{200E93D9-759D-482C-B145-EEA64D0EEF6A}"/>
    <dgm:cxn modelId="{2E4FC5A0-5CF7-4329-AAD3-40550C839857}" type="presOf" srcId="{D00AB203-206D-464A-ABDD-4E51A59F6E29}" destId="{BD28175A-9894-4031-A90A-6C5D80686AFC}" srcOrd="0" destOrd="0" presId="urn:microsoft.com/office/officeart/2016/7/layout/RepeatingBendingProcessNew"/>
    <dgm:cxn modelId="{D7226CAF-E519-4A69-9FCD-DE379DE3EE03}" srcId="{F1D8CF81-C150-446D-9ED0-37C3212EB0BF}" destId="{81430DC8-45CF-4873-A05F-DCBE61BFE6C3}" srcOrd="2" destOrd="0" parTransId="{DF8CAD7B-6332-4858-BFB1-99849542AF84}" sibTransId="{5383A07B-8DCB-49AB-BF7A-FEAFBF8DA9A9}"/>
    <dgm:cxn modelId="{FA41E5B2-70AC-4006-B16A-7A2805F9D34E}" type="presOf" srcId="{200E93D9-759D-482C-B145-EEA64D0EEF6A}" destId="{8A193DBE-ACC7-4FA0-9FD2-89B56D5D2C95}" srcOrd="1" destOrd="0" presId="urn:microsoft.com/office/officeart/2016/7/layout/RepeatingBendingProcessNew"/>
    <dgm:cxn modelId="{5329FFB8-4D73-44FA-8A81-5D72239F8D5E}" type="presOf" srcId="{F1D8CF81-C150-446D-9ED0-37C3212EB0BF}" destId="{ACFF61C3-9788-4B2D-AD92-F32A5FBB4DC3}" srcOrd="0" destOrd="0" presId="urn:microsoft.com/office/officeart/2016/7/layout/RepeatingBendingProcessNew"/>
    <dgm:cxn modelId="{EF212BE2-D524-4C20-843E-E9A3FA8D8C5E}" srcId="{F1D8CF81-C150-446D-9ED0-37C3212EB0BF}" destId="{9C60B868-3EB5-4FED-95C8-0900E05CD4C6}" srcOrd="0" destOrd="0" parTransId="{3D0D7E9E-21C8-441F-95EB-3A6630D48548}" sibTransId="{48C2CF48-070F-42F7-A39B-733C672A889D}"/>
    <dgm:cxn modelId="{E9246EE4-3A10-432C-B1C5-720A99B1EA97}" type="presOf" srcId="{200E93D9-759D-482C-B145-EEA64D0EEF6A}" destId="{DEF465A9-5BCE-4149-98D8-5353F927C65F}" srcOrd="0" destOrd="0" presId="urn:microsoft.com/office/officeart/2016/7/layout/RepeatingBendingProcessNew"/>
    <dgm:cxn modelId="{23DB80E5-33D1-4062-AC9C-B3C0665D1FC7}" type="presOf" srcId="{9C60B868-3EB5-4FED-95C8-0900E05CD4C6}" destId="{FE203FE4-83F0-402B-B41E-38F8567F6FAA}" srcOrd="0" destOrd="0" presId="urn:microsoft.com/office/officeart/2016/7/layout/RepeatingBendingProcessNew"/>
    <dgm:cxn modelId="{A4C921E7-8A09-4AF8-9AE4-E87BFBB4AB4B}" type="presOf" srcId="{7B5C3EF0-A0A9-4377-BCAD-CD84F9540976}" destId="{BD28175A-9894-4031-A90A-6C5D80686AFC}" srcOrd="0" destOrd="2" presId="urn:microsoft.com/office/officeart/2016/7/layout/RepeatingBendingProcessNew"/>
    <dgm:cxn modelId="{7A9951F0-6CC0-42BE-BA48-CCC41343F4FB}" type="presOf" srcId="{5383A07B-8DCB-49AB-BF7A-FEAFBF8DA9A9}" destId="{EDB9B910-F2DA-413D-9A9D-BE7E645B18B5}" srcOrd="0" destOrd="0" presId="urn:microsoft.com/office/officeart/2016/7/layout/RepeatingBendingProcessNew"/>
    <dgm:cxn modelId="{A88D590E-17BD-4F56-A433-64F59E1FCEBF}" type="presParOf" srcId="{ACFF61C3-9788-4B2D-AD92-F32A5FBB4DC3}" destId="{FE203FE4-83F0-402B-B41E-38F8567F6FAA}" srcOrd="0" destOrd="0" presId="urn:microsoft.com/office/officeart/2016/7/layout/RepeatingBendingProcessNew"/>
    <dgm:cxn modelId="{1636C1DA-C42E-43ED-B70C-A25DC3E95CEA}" type="presParOf" srcId="{ACFF61C3-9788-4B2D-AD92-F32A5FBB4DC3}" destId="{566CF136-4980-434D-BAB5-2E96D96E8749}" srcOrd="1" destOrd="0" presId="urn:microsoft.com/office/officeart/2016/7/layout/RepeatingBendingProcessNew"/>
    <dgm:cxn modelId="{400B3335-6019-4F30-A904-B795E3E5188D}" type="presParOf" srcId="{566CF136-4980-434D-BAB5-2E96D96E8749}" destId="{06E4183E-1660-4A1D-A832-89F37651299D}" srcOrd="0" destOrd="0" presId="urn:microsoft.com/office/officeart/2016/7/layout/RepeatingBendingProcessNew"/>
    <dgm:cxn modelId="{51A759A7-1E84-4A5A-8AB1-AC97DC76D48E}" type="presParOf" srcId="{ACFF61C3-9788-4B2D-AD92-F32A5FBB4DC3}" destId="{BD28175A-9894-4031-A90A-6C5D80686AFC}" srcOrd="2" destOrd="0" presId="urn:microsoft.com/office/officeart/2016/7/layout/RepeatingBendingProcessNew"/>
    <dgm:cxn modelId="{E687D212-D788-4F50-88EF-89E59E0B260E}" type="presParOf" srcId="{ACFF61C3-9788-4B2D-AD92-F32A5FBB4DC3}" destId="{DEF465A9-5BCE-4149-98D8-5353F927C65F}" srcOrd="3" destOrd="0" presId="urn:microsoft.com/office/officeart/2016/7/layout/RepeatingBendingProcessNew"/>
    <dgm:cxn modelId="{28790884-E581-4BEF-9EF9-4453594D7749}" type="presParOf" srcId="{DEF465A9-5BCE-4149-98D8-5353F927C65F}" destId="{8A193DBE-ACC7-4FA0-9FD2-89B56D5D2C95}" srcOrd="0" destOrd="0" presId="urn:microsoft.com/office/officeart/2016/7/layout/RepeatingBendingProcessNew"/>
    <dgm:cxn modelId="{1FF34307-7326-447B-93A0-50B7F07DCD24}" type="presParOf" srcId="{ACFF61C3-9788-4B2D-AD92-F32A5FBB4DC3}" destId="{F9DA4646-469D-4DF4-A302-3E8ACCE5B95E}" srcOrd="4" destOrd="0" presId="urn:microsoft.com/office/officeart/2016/7/layout/RepeatingBendingProcessNew"/>
    <dgm:cxn modelId="{CFAF7773-B9E4-402E-ABAD-3ED48CB0BE66}" type="presParOf" srcId="{ACFF61C3-9788-4B2D-AD92-F32A5FBB4DC3}" destId="{EDB9B910-F2DA-413D-9A9D-BE7E645B18B5}" srcOrd="5" destOrd="0" presId="urn:microsoft.com/office/officeart/2016/7/layout/RepeatingBendingProcessNew"/>
    <dgm:cxn modelId="{255860CE-92CA-4146-8299-F77F457E647F}" type="presParOf" srcId="{EDB9B910-F2DA-413D-9A9D-BE7E645B18B5}" destId="{80C0BD00-7C52-4902-83FC-DEFAFECDA8E7}" srcOrd="0" destOrd="0" presId="urn:microsoft.com/office/officeart/2016/7/layout/RepeatingBendingProcessNew"/>
    <dgm:cxn modelId="{BA10E1E9-0BAA-4151-8FDE-01AE641BD1EC}" type="presParOf" srcId="{ACFF61C3-9788-4B2D-AD92-F32A5FBB4DC3}" destId="{AA430A82-7589-4E17-AA23-98315550B9F6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B7C21A-8B4F-4C56-B5CD-B17748CBECCA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668CD4B-7EED-49E7-9132-0B954F63D30D}">
      <dgm:prSet/>
      <dgm:spPr/>
      <dgm:t>
        <a:bodyPr/>
        <a:lstStyle/>
        <a:p>
          <a:r>
            <a:rPr lang="zh-CN" dirty="0"/>
            <a:t>提交人数：</a:t>
          </a:r>
          <a:r>
            <a:rPr lang="en-US" dirty="0"/>
            <a:t>20</a:t>
          </a:r>
          <a:r>
            <a:rPr lang="zh-CN" dirty="0"/>
            <a:t>人</a:t>
          </a:r>
          <a:endParaRPr lang="en-US" altLang="zh-CN" dirty="0"/>
        </a:p>
        <a:p>
          <a:r>
            <a:rPr lang="zh-CN" altLang="en-US" dirty="0"/>
            <a:t>语言：</a:t>
          </a:r>
          <a:r>
            <a:rPr lang="en-US" altLang="zh-CN" dirty="0"/>
            <a:t>Java</a:t>
          </a:r>
          <a:r>
            <a:rPr lang="zh-CN" altLang="en-US" dirty="0"/>
            <a:t>、</a:t>
          </a:r>
          <a:r>
            <a:rPr lang="en-US" altLang="zh-CN" dirty="0"/>
            <a:t>C</a:t>
          </a:r>
          <a:endParaRPr lang="en-US" dirty="0"/>
        </a:p>
      </dgm:t>
    </dgm:pt>
    <dgm:pt modelId="{2735670A-406A-4E55-BCF2-C325C4453FFA}" type="parTrans" cxnId="{2D7D0CBD-0C55-4FD7-9432-0D28092BA464}">
      <dgm:prSet/>
      <dgm:spPr/>
      <dgm:t>
        <a:bodyPr/>
        <a:lstStyle/>
        <a:p>
          <a:endParaRPr lang="en-US"/>
        </a:p>
      </dgm:t>
    </dgm:pt>
    <dgm:pt modelId="{93431460-455E-46BD-874F-8C45BB3317DD}" type="sibTrans" cxnId="{2D7D0CBD-0C55-4FD7-9432-0D28092BA46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7DCC88-23A1-42B7-8D19-A5F0E04D1202}">
      <dgm:prSet/>
      <dgm:spPr/>
      <dgm:t>
        <a:bodyPr/>
        <a:lstStyle/>
        <a:p>
          <a:r>
            <a:rPr lang="zh-CN" dirty="0"/>
            <a:t>提交日期</a:t>
          </a:r>
          <a:endParaRPr lang="en-US" dirty="0"/>
        </a:p>
      </dgm:t>
    </dgm:pt>
    <dgm:pt modelId="{665F8112-C241-4A30-A33C-A33DE8C0DA9D}" type="parTrans" cxnId="{18B4D85C-CBA9-4094-A691-0FABEF6E9374}">
      <dgm:prSet/>
      <dgm:spPr/>
      <dgm:t>
        <a:bodyPr/>
        <a:lstStyle/>
        <a:p>
          <a:endParaRPr lang="en-US"/>
        </a:p>
      </dgm:t>
    </dgm:pt>
    <dgm:pt modelId="{D66869D6-1B83-480D-8A29-B82C5C67295B}" type="sibTrans" cxnId="{18B4D85C-CBA9-4094-A691-0FABEF6E937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2BEF95-EDE2-4CA4-8239-7F351C61E254}">
      <dgm:prSet/>
      <dgm:spPr/>
      <dgm:t>
        <a:bodyPr/>
        <a:lstStyle/>
        <a:p>
          <a:r>
            <a:rPr lang="zh-CN" dirty="0"/>
            <a:t>最早：</a:t>
          </a:r>
          <a:r>
            <a:rPr lang="en-US" altLang="zh-CN" dirty="0"/>
            <a:t>1</a:t>
          </a:r>
          <a:r>
            <a:rPr lang="zh-CN" altLang="en-US" dirty="0"/>
            <a:t>月</a:t>
          </a:r>
          <a:r>
            <a:rPr lang="en-US" dirty="0"/>
            <a:t>11</a:t>
          </a:r>
          <a:r>
            <a:rPr lang="zh-CN" dirty="0"/>
            <a:t>号</a:t>
          </a:r>
          <a:endParaRPr lang="en-US" dirty="0"/>
        </a:p>
      </dgm:t>
    </dgm:pt>
    <dgm:pt modelId="{3A5249A5-6AA4-444E-A59B-042BA8D26493}" type="parTrans" cxnId="{4F362129-E18D-4E98-8E9F-479D53C5C28E}">
      <dgm:prSet/>
      <dgm:spPr/>
      <dgm:t>
        <a:bodyPr/>
        <a:lstStyle/>
        <a:p>
          <a:endParaRPr lang="en-US"/>
        </a:p>
      </dgm:t>
    </dgm:pt>
    <dgm:pt modelId="{57884754-CE1E-47FA-928D-A4AFF768154C}" type="sibTrans" cxnId="{4F362129-E18D-4E98-8E9F-479D53C5C28E}">
      <dgm:prSet/>
      <dgm:spPr/>
      <dgm:t>
        <a:bodyPr/>
        <a:lstStyle/>
        <a:p>
          <a:endParaRPr lang="en-US"/>
        </a:p>
      </dgm:t>
    </dgm:pt>
    <dgm:pt modelId="{5FADA9B5-1DA3-41E9-AD67-B517693ADACB}">
      <dgm:prSet/>
      <dgm:spPr/>
      <dgm:t>
        <a:bodyPr/>
        <a:lstStyle/>
        <a:p>
          <a:r>
            <a:rPr lang="en-US" dirty="0"/>
            <a:t>1</a:t>
          </a:r>
          <a:r>
            <a:rPr lang="zh-CN" altLang="en-US" dirty="0"/>
            <a:t>月</a:t>
          </a:r>
          <a:r>
            <a:rPr lang="en-US" dirty="0"/>
            <a:t>14</a:t>
          </a:r>
          <a:r>
            <a:rPr lang="zh-CN" dirty="0"/>
            <a:t>号</a:t>
          </a:r>
          <a:r>
            <a:rPr lang="en-US" altLang="zh-CN" dirty="0"/>
            <a:t>10</a:t>
          </a:r>
          <a:r>
            <a:rPr lang="zh-CN" altLang="en-US" dirty="0"/>
            <a:t>次提交</a:t>
          </a:r>
          <a:endParaRPr lang="en-US" dirty="0"/>
        </a:p>
      </dgm:t>
    </dgm:pt>
    <dgm:pt modelId="{CCA10E0D-8F3A-4292-B204-15A331031628}" type="parTrans" cxnId="{99979FB0-7A6D-497E-966D-655DB7D1C297}">
      <dgm:prSet/>
      <dgm:spPr/>
      <dgm:t>
        <a:bodyPr/>
        <a:lstStyle/>
        <a:p>
          <a:endParaRPr lang="en-US"/>
        </a:p>
      </dgm:t>
    </dgm:pt>
    <dgm:pt modelId="{1A0CB1C3-052A-4E78-97D5-7321ABCB73B2}" type="sibTrans" cxnId="{99979FB0-7A6D-497E-966D-655DB7D1C297}">
      <dgm:prSet/>
      <dgm:spPr/>
      <dgm:t>
        <a:bodyPr/>
        <a:lstStyle/>
        <a:p>
          <a:endParaRPr lang="en-US"/>
        </a:p>
      </dgm:t>
    </dgm:pt>
    <dgm:pt modelId="{334D2BF9-3C14-45B2-B7B1-47E1E60B5E89}">
      <dgm:prSet/>
      <dgm:spPr/>
      <dgm:t>
        <a:bodyPr/>
        <a:lstStyle/>
        <a:p>
          <a:r>
            <a:rPr lang="zh-CN"/>
            <a:t>单元测试</a:t>
          </a:r>
          <a:endParaRPr lang="en-US"/>
        </a:p>
      </dgm:t>
    </dgm:pt>
    <dgm:pt modelId="{F699E15B-BE6F-4178-B2BF-6BD2C8A49865}" type="parTrans" cxnId="{D904EB8E-67DE-410A-B60F-6C574A507AA2}">
      <dgm:prSet/>
      <dgm:spPr/>
      <dgm:t>
        <a:bodyPr/>
        <a:lstStyle/>
        <a:p>
          <a:endParaRPr lang="en-US"/>
        </a:p>
      </dgm:t>
    </dgm:pt>
    <dgm:pt modelId="{C7CEE115-6BBD-4ABD-8A2B-B91EC50028DC}" type="sibTrans" cxnId="{D904EB8E-67DE-410A-B60F-6C574A507A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6FBA59B-B252-49A6-B325-84EC3487782E}">
      <dgm:prSet/>
      <dgm:spPr/>
      <dgm:t>
        <a:bodyPr/>
        <a:lstStyle/>
        <a:p>
          <a:r>
            <a:rPr lang="zh-CN"/>
            <a:t>最多：</a:t>
          </a:r>
          <a:r>
            <a:rPr lang="en-US"/>
            <a:t>15</a:t>
          </a:r>
          <a:r>
            <a:rPr lang="zh-CN"/>
            <a:t>次</a:t>
          </a:r>
          <a:endParaRPr lang="en-US"/>
        </a:p>
      </dgm:t>
    </dgm:pt>
    <dgm:pt modelId="{3670D25B-28C2-49A8-A1CE-AF18332FCB43}" type="parTrans" cxnId="{43865749-4745-425F-B2B3-901ECC3379AA}">
      <dgm:prSet/>
      <dgm:spPr/>
      <dgm:t>
        <a:bodyPr/>
        <a:lstStyle/>
        <a:p>
          <a:endParaRPr lang="en-US"/>
        </a:p>
      </dgm:t>
    </dgm:pt>
    <dgm:pt modelId="{F903D01B-FF94-4C3B-A5F3-9EA56938BEE6}" type="sibTrans" cxnId="{43865749-4745-425F-B2B3-901ECC3379AA}">
      <dgm:prSet/>
      <dgm:spPr/>
      <dgm:t>
        <a:bodyPr/>
        <a:lstStyle/>
        <a:p>
          <a:endParaRPr lang="en-US"/>
        </a:p>
      </dgm:t>
    </dgm:pt>
    <dgm:pt modelId="{2BD3CA1A-6490-473E-BC4A-F1D38A3B302C}">
      <dgm:prSet/>
      <dgm:spPr/>
      <dgm:t>
        <a:bodyPr/>
        <a:lstStyle/>
        <a:p>
          <a:r>
            <a:rPr lang="zh-CN" dirty="0"/>
            <a:t>最少：</a:t>
          </a:r>
          <a:r>
            <a:rPr lang="en-US" dirty="0"/>
            <a:t>0</a:t>
          </a:r>
          <a:r>
            <a:rPr lang="zh-CN" dirty="0"/>
            <a:t>次</a:t>
          </a:r>
          <a:endParaRPr lang="en-US" dirty="0"/>
        </a:p>
      </dgm:t>
    </dgm:pt>
    <dgm:pt modelId="{D7618F82-B1B5-4945-89F8-A7F6E0F2B924}" type="parTrans" cxnId="{73280FB2-8A55-4C8C-BD64-CA5A06BB662C}">
      <dgm:prSet/>
      <dgm:spPr/>
      <dgm:t>
        <a:bodyPr/>
        <a:lstStyle/>
        <a:p>
          <a:endParaRPr lang="en-US"/>
        </a:p>
      </dgm:t>
    </dgm:pt>
    <dgm:pt modelId="{1C15AEBA-23F0-4A98-8920-58E69EDDF005}" type="sibTrans" cxnId="{73280FB2-8A55-4C8C-BD64-CA5A06BB662C}">
      <dgm:prSet/>
      <dgm:spPr/>
      <dgm:t>
        <a:bodyPr/>
        <a:lstStyle/>
        <a:p>
          <a:endParaRPr lang="en-US"/>
        </a:p>
      </dgm:t>
    </dgm:pt>
    <dgm:pt modelId="{BCD2E103-9EA5-4A75-A7FE-4F21958C81A3}">
      <dgm:prSet/>
      <dgm:spPr/>
      <dgm:t>
        <a:bodyPr/>
        <a:lstStyle/>
        <a:p>
          <a:r>
            <a:rPr lang="zh-CN" dirty="0"/>
            <a:t>最晚：</a:t>
          </a:r>
          <a:r>
            <a:rPr lang="en-US" altLang="zh-CN" dirty="0"/>
            <a:t>1</a:t>
          </a:r>
          <a:r>
            <a:rPr lang="zh-CN" altLang="en-US" dirty="0"/>
            <a:t>月</a:t>
          </a:r>
          <a:r>
            <a:rPr lang="en-US" dirty="0"/>
            <a:t>20</a:t>
          </a:r>
          <a:r>
            <a:rPr lang="zh-CN" dirty="0"/>
            <a:t>号</a:t>
          </a:r>
          <a:endParaRPr lang="en-US" dirty="0"/>
        </a:p>
      </dgm:t>
    </dgm:pt>
    <dgm:pt modelId="{681D5301-D445-4B4B-908A-C5159876B58C}" type="parTrans" cxnId="{B6474CAC-795D-49CA-9698-38C1038516E3}">
      <dgm:prSet/>
      <dgm:spPr/>
      <dgm:t>
        <a:bodyPr/>
        <a:lstStyle/>
        <a:p>
          <a:endParaRPr lang="zh-CN" altLang="en-US"/>
        </a:p>
      </dgm:t>
    </dgm:pt>
    <dgm:pt modelId="{CDD2B01C-45F0-4E60-8FF8-829096AF63FB}" type="sibTrans" cxnId="{B6474CAC-795D-49CA-9698-38C1038516E3}">
      <dgm:prSet/>
      <dgm:spPr/>
      <dgm:t>
        <a:bodyPr/>
        <a:lstStyle/>
        <a:p>
          <a:endParaRPr lang="zh-CN" altLang="en-US"/>
        </a:p>
      </dgm:t>
    </dgm:pt>
    <dgm:pt modelId="{64A7308D-1FD9-4681-A809-B8B0C51C3973}">
      <dgm:prSet/>
      <dgm:spPr/>
      <dgm:t>
        <a:bodyPr/>
        <a:lstStyle/>
        <a:p>
          <a:r>
            <a:rPr lang="zh-CN" altLang="en-US" dirty="0"/>
            <a:t>人均：</a:t>
          </a:r>
          <a:r>
            <a:rPr lang="en-US" altLang="zh-CN" dirty="0"/>
            <a:t>1.45</a:t>
          </a:r>
          <a:endParaRPr lang="en-US" dirty="0"/>
        </a:p>
      </dgm:t>
    </dgm:pt>
    <dgm:pt modelId="{2155DA97-4C54-4F0D-AEF2-BE51EF902D97}" type="parTrans" cxnId="{79FE96F6-F276-4B25-B105-AD27A74F06B5}">
      <dgm:prSet/>
      <dgm:spPr/>
      <dgm:t>
        <a:bodyPr/>
        <a:lstStyle/>
        <a:p>
          <a:endParaRPr lang="zh-CN" altLang="en-US"/>
        </a:p>
      </dgm:t>
    </dgm:pt>
    <dgm:pt modelId="{289BCB29-A15F-46DB-A1E7-6DDCB55323A4}" type="sibTrans" cxnId="{79FE96F6-F276-4B25-B105-AD27A74F06B5}">
      <dgm:prSet/>
      <dgm:spPr/>
      <dgm:t>
        <a:bodyPr/>
        <a:lstStyle/>
        <a:p>
          <a:endParaRPr lang="zh-CN" altLang="en-US"/>
        </a:p>
      </dgm:t>
    </dgm:pt>
    <dgm:pt modelId="{C757164F-139A-42B5-A812-657D7FAB92B1}" type="pres">
      <dgm:prSet presAssocID="{0BB7C21A-8B4F-4C56-B5CD-B17748CBECCA}" presName="Name0" presStyleCnt="0">
        <dgm:presLayoutVars>
          <dgm:animLvl val="lvl"/>
          <dgm:resizeHandles val="exact"/>
        </dgm:presLayoutVars>
      </dgm:prSet>
      <dgm:spPr/>
    </dgm:pt>
    <dgm:pt modelId="{D8F82CF9-542F-426A-9810-E675C405BF6C}" type="pres">
      <dgm:prSet presAssocID="{E668CD4B-7EED-49E7-9132-0B954F63D30D}" presName="compositeNode" presStyleCnt="0">
        <dgm:presLayoutVars>
          <dgm:bulletEnabled val="1"/>
        </dgm:presLayoutVars>
      </dgm:prSet>
      <dgm:spPr/>
    </dgm:pt>
    <dgm:pt modelId="{15E7E55F-CE34-49DE-9C3F-E1788B07A48B}" type="pres">
      <dgm:prSet presAssocID="{E668CD4B-7EED-49E7-9132-0B954F63D30D}" presName="bgRect" presStyleLbl="bgAccFollowNode1" presStyleIdx="0" presStyleCnt="3"/>
      <dgm:spPr/>
    </dgm:pt>
    <dgm:pt modelId="{61BD4B12-A447-40E1-8809-52350443F1A0}" type="pres">
      <dgm:prSet presAssocID="{93431460-455E-46BD-874F-8C45BB3317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50E3DE1-F0F2-4F84-A459-B708091822C1}" type="pres">
      <dgm:prSet presAssocID="{E668CD4B-7EED-49E7-9132-0B954F63D30D}" presName="bottomLine" presStyleLbl="alignNode1" presStyleIdx="1" presStyleCnt="6">
        <dgm:presLayoutVars/>
      </dgm:prSet>
      <dgm:spPr/>
    </dgm:pt>
    <dgm:pt modelId="{1A1F5713-1EE6-4CBC-AC45-2079A31776C8}" type="pres">
      <dgm:prSet presAssocID="{E668CD4B-7EED-49E7-9132-0B954F63D30D}" presName="nodeText" presStyleLbl="bgAccFollowNode1" presStyleIdx="0" presStyleCnt="3">
        <dgm:presLayoutVars>
          <dgm:bulletEnabled val="1"/>
        </dgm:presLayoutVars>
      </dgm:prSet>
      <dgm:spPr/>
    </dgm:pt>
    <dgm:pt modelId="{4509BF91-CCC0-4A33-BF43-94E73E3599C2}" type="pres">
      <dgm:prSet presAssocID="{93431460-455E-46BD-874F-8C45BB3317DD}" presName="sibTrans" presStyleCnt="0"/>
      <dgm:spPr/>
    </dgm:pt>
    <dgm:pt modelId="{66282088-460B-4EDE-8302-FFB23158259B}" type="pres">
      <dgm:prSet presAssocID="{197DCC88-23A1-42B7-8D19-A5F0E04D1202}" presName="compositeNode" presStyleCnt="0">
        <dgm:presLayoutVars>
          <dgm:bulletEnabled val="1"/>
        </dgm:presLayoutVars>
      </dgm:prSet>
      <dgm:spPr/>
    </dgm:pt>
    <dgm:pt modelId="{88FC44A3-327B-49A3-AE28-37F71D116B32}" type="pres">
      <dgm:prSet presAssocID="{197DCC88-23A1-42B7-8D19-A5F0E04D1202}" presName="bgRect" presStyleLbl="bgAccFollowNode1" presStyleIdx="1" presStyleCnt="3"/>
      <dgm:spPr/>
    </dgm:pt>
    <dgm:pt modelId="{1E8FABB3-4B9B-419C-B414-745C196B79A2}" type="pres">
      <dgm:prSet presAssocID="{D66869D6-1B83-480D-8A29-B82C5C67295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A7555D2-6845-463E-A637-7460010BCA1A}" type="pres">
      <dgm:prSet presAssocID="{197DCC88-23A1-42B7-8D19-A5F0E04D1202}" presName="bottomLine" presStyleLbl="alignNode1" presStyleIdx="3" presStyleCnt="6">
        <dgm:presLayoutVars/>
      </dgm:prSet>
      <dgm:spPr/>
    </dgm:pt>
    <dgm:pt modelId="{83697013-D6FA-49CE-ACCA-3D6214E7B9AC}" type="pres">
      <dgm:prSet presAssocID="{197DCC88-23A1-42B7-8D19-A5F0E04D1202}" presName="nodeText" presStyleLbl="bgAccFollowNode1" presStyleIdx="1" presStyleCnt="3">
        <dgm:presLayoutVars>
          <dgm:bulletEnabled val="1"/>
        </dgm:presLayoutVars>
      </dgm:prSet>
      <dgm:spPr/>
    </dgm:pt>
    <dgm:pt modelId="{0CFBB45C-4FAD-4214-9A56-ED14FF9D3043}" type="pres">
      <dgm:prSet presAssocID="{D66869D6-1B83-480D-8A29-B82C5C67295B}" presName="sibTrans" presStyleCnt="0"/>
      <dgm:spPr/>
    </dgm:pt>
    <dgm:pt modelId="{C93FBDA9-FB14-4B40-B8A8-69F94935B7F6}" type="pres">
      <dgm:prSet presAssocID="{334D2BF9-3C14-45B2-B7B1-47E1E60B5E89}" presName="compositeNode" presStyleCnt="0">
        <dgm:presLayoutVars>
          <dgm:bulletEnabled val="1"/>
        </dgm:presLayoutVars>
      </dgm:prSet>
      <dgm:spPr/>
    </dgm:pt>
    <dgm:pt modelId="{8FA64BCE-F21C-4531-AB8A-5E78A319962D}" type="pres">
      <dgm:prSet presAssocID="{334D2BF9-3C14-45B2-B7B1-47E1E60B5E89}" presName="bgRect" presStyleLbl="bgAccFollowNode1" presStyleIdx="2" presStyleCnt="3"/>
      <dgm:spPr/>
    </dgm:pt>
    <dgm:pt modelId="{64B31B86-2D7E-4470-9EF0-696E508EC0F3}" type="pres">
      <dgm:prSet presAssocID="{C7CEE115-6BBD-4ABD-8A2B-B91EC50028D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3506B0-EFE2-42EA-8000-E17FBBE89AE2}" type="pres">
      <dgm:prSet presAssocID="{334D2BF9-3C14-45B2-B7B1-47E1E60B5E89}" presName="bottomLine" presStyleLbl="alignNode1" presStyleIdx="5" presStyleCnt="6">
        <dgm:presLayoutVars/>
      </dgm:prSet>
      <dgm:spPr/>
    </dgm:pt>
    <dgm:pt modelId="{98A47D58-8295-40AF-B98B-6040B566C3D1}" type="pres">
      <dgm:prSet presAssocID="{334D2BF9-3C14-45B2-B7B1-47E1E60B5E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470B310-F5E6-4C2A-9BD2-AEB014BB83A7}" type="presOf" srcId="{2BD3CA1A-6490-473E-BC4A-F1D38A3B302C}" destId="{98A47D58-8295-40AF-B98B-6040B566C3D1}" srcOrd="0" destOrd="2" presId="urn:microsoft.com/office/officeart/2016/7/layout/BasicLinearProcessNumbered"/>
    <dgm:cxn modelId="{E23D6012-EE99-4B48-98B9-F7A1F05CB2F7}" type="presOf" srcId="{93431460-455E-46BD-874F-8C45BB3317DD}" destId="{61BD4B12-A447-40E1-8809-52350443F1A0}" srcOrd="0" destOrd="0" presId="urn:microsoft.com/office/officeart/2016/7/layout/BasicLinearProcessNumbered"/>
    <dgm:cxn modelId="{C0063625-05A2-474E-BB03-7151DBD18133}" type="presOf" srcId="{E668CD4B-7EED-49E7-9132-0B954F63D30D}" destId="{1A1F5713-1EE6-4CBC-AC45-2079A31776C8}" srcOrd="1" destOrd="0" presId="urn:microsoft.com/office/officeart/2016/7/layout/BasicLinearProcessNumbered"/>
    <dgm:cxn modelId="{4F362129-E18D-4E98-8E9F-479D53C5C28E}" srcId="{197DCC88-23A1-42B7-8D19-A5F0E04D1202}" destId="{D02BEF95-EDE2-4CA4-8239-7F351C61E254}" srcOrd="0" destOrd="0" parTransId="{3A5249A5-6AA4-444E-A59B-042BA8D26493}" sibTransId="{57884754-CE1E-47FA-928D-A4AFF768154C}"/>
    <dgm:cxn modelId="{61A3ED3D-D3DE-40B3-A023-DF52E8C77D4E}" type="presOf" srcId="{64A7308D-1FD9-4681-A809-B8B0C51C3973}" destId="{98A47D58-8295-40AF-B98B-6040B566C3D1}" srcOrd="0" destOrd="3" presId="urn:microsoft.com/office/officeart/2016/7/layout/BasicLinearProcessNumbered"/>
    <dgm:cxn modelId="{18B4D85C-CBA9-4094-A691-0FABEF6E9374}" srcId="{0BB7C21A-8B4F-4C56-B5CD-B17748CBECCA}" destId="{197DCC88-23A1-42B7-8D19-A5F0E04D1202}" srcOrd="1" destOrd="0" parTransId="{665F8112-C241-4A30-A33C-A33DE8C0DA9D}" sibTransId="{D66869D6-1B83-480D-8A29-B82C5C67295B}"/>
    <dgm:cxn modelId="{7858DE61-FF62-4B95-8885-EC37019FCE7C}" type="presOf" srcId="{A6FBA59B-B252-49A6-B325-84EC3487782E}" destId="{98A47D58-8295-40AF-B98B-6040B566C3D1}" srcOrd="0" destOrd="1" presId="urn:microsoft.com/office/officeart/2016/7/layout/BasicLinearProcessNumbered"/>
    <dgm:cxn modelId="{43865749-4745-425F-B2B3-901ECC3379AA}" srcId="{334D2BF9-3C14-45B2-B7B1-47E1E60B5E89}" destId="{A6FBA59B-B252-49A6-B325-84EC3487782E}" srcOrd="0" destOrd="0" parTransId="{3670D25B-28C2-49A8-A1CE-AF18332FCB43}" sibTransId="{F903D01B-FF94-4C3B-A5F3-9EA56938BEE6}"/>
    <dgm:cxn modelId="{27B1056F-6A69-4AA0-870C-A530C6A0E2A9}" type="presOf" srcId="{D66869D6-1B83-480D-8A29-B82C5C67295B}" destId="{1E8FABB3-4B9B-419C-B414-745C196B79A2}" srcOrd="0" destOrd="0" presId="urn:microsoft.com/office/officeart/2016/7/layout/BasicLinearProcessNumbered"/>
    <dgm:cxn modelId="{FCF7308A-A4B7-424D-80F8-295E0D2F3828}" type="presOf" srcId="{E668CD4B-7EED-49E7-9132-0B954F63D30D}" destId="{15E7E55F-CE34-49DE-9C3F-E1788B07A48B}" srcOrd="0" destOrd="0" presId="urn:microsoft.com/office/officeart/2016/7/layout/BasicLinearProcessNumbered"/>
    <dgm:cxn modelId="{9777338C-4D86-4247-8DD4-3415A58EE9FA}" type="presOf" srcId="{D02BEF95-EDE2-4CA4-8239-7F351C61E254}" destId="{83697013-D6FA-49CE-ACCA-3D6214E7B9AC}" srcOrd="0" destOrd="1" presId="urn:microsoft.com/office/officeart/2016/7/layout/BasicLinearProcessNumbered"/>
    <dgm:cxn modelId="{D904EB8E-67DE-410A-B60F-6C574A507AA2}" srcId="{0BB7C21A-8B4F-4C56-B5CD-B17748CBECCA}" destId="{334D2BF9-3C14-45B2-B7B1-47E1E60B5E89}" srcOrd="2" destOrd="0" parTransId="{F699E15B-BE6F-4178-B2BF-6BD2C8A49865}" sibTransId="{C7CEE115-6BBD-4ABD-8A2B-B91EC50028DC}"/>
    <dgm:cxn modelId="{C67B4297-3C48-4F33-A510-DF865A7E2497}" type="presOf" srcId="{197DCC88-23A1-42B7-8D19-A5F0E04D1202}" destId="{88FC44A3-327B-49A3-AE28-37F71D116B32}" srcOrd="0" destOrd="0" presId="urn:microsoft.com/office/officeart/2016/7/layout/BasicLinearProcessNumbered"/>
    <dgm:cxn modelId="{71302E9B-0B2B-453F-B08B-024D85C0726C}" type="presOf" srcId="{C7CEE115-6BBD-4ABD-8A2B-B91EC50028DC}" destId="{64B31B86-2D7E-4470-9EF0-696E508EC0F3}" srcOrd="0" destOrd="0" presId="urn:microsoft.com/office/officeart/2016/7/layout/BasicLinearProcessNumbered"/>
    <dgm:cxn modelId="{C957E49B-5662-4B3B-940E-E398E77E1522}" type="presOf" srcId="{197DCC88-23A1-42B7-8D19-A5F0E04D1202}" destId="{83697013-D6FA-49CE-ACCA-3D6214E7B9AC}" srcOrd="1" destOrd="0" presId="urn:microsoft.com/office/officeart/2016/7/layout/BasicLinearProcessNumbered"/>
    <dgm:cxn modelId="{B6474CAC-795D-49CA-9698-38C1038516E3}" srcId="{197DCC88-23A1-42B7-8D19-A5F0E04D1202}" destId="{BCD2E103-9EA5-4A75-A7FE-4F21958C81A3}" srcOrd="1" destOrd="0" parTransId="{681D5301-D445-4B4B-908A-C5159876B58C}" sibTransId="{CDD2B01C-45F0-4E60-8FF8-829096AF63FB}"/>
    <dgm:cxn modelId="{99979FB0-7A6D-497E-966D-655DB7D1C297}" srcId="{197DCC88-23A1-42B7-8D19-A5F0E04D1202}" destId="{5FADA9B5-1DA3-41E9-AD67-B517693ADACB}" srcOrd="2" destOrd="0" parTransId="{CCA10E0D-8F3A-4292-B204-15A331031628}" sibTransId="{1A0CB1C3-052A-4E78-97D5-7321ABCB73B2}"/>
    <dgm:cxn modelId="{73280FB2-8A55-4C8C-BD64-CA5A06BB662C}" srcId="{334D2BF9-3C14-45B2-B7B1-47E1E60B5E89}" destId="{2BD3CA1A-6490-473E-BC4A-F1D38A3B302C}" srcOrd="1" destOrd="0" parTransId="{D7618F82-B1B5-4945-89F8-A7F6E0F2B924}" sibTransId="{1C15AEBA-23F0-4A98-8920-58E69EDDF005}"/>
    <dgm:cxn modelId="{89D682B2-2D91-4BF3-89C8-02C78B848A4C}" type="presOf" srcId="{BCD2E103-9EA5-4A75-A7FE-4F21958C81A3}" destId="{83697013-D6FA-49CE-ACCA-3D6214E7B9AC}" srcOrd="0" destOrd="2" presId="urn:microsoft.com/office/officeart/2016/7/layout/BasicLinearProcessNumbered"/>
    <dgm:cxn modelId="{2D7D0CBD-0C55-4FD7-9432-0D28092BA464}" srcId="{0BB7C21A-8B4F-4C56-B5CD-B17748CBECCA}" destId="{E668CD4B-7EED-49E7-9132-0B954F63D30D}" srcOrd="0" destOrd="0" parTransId="{2735670A-406A-4E55-BCF2-C325C4453FFA}" sibTransId="{93431460-455E-46BD-874F-8C45BB3317DD}"/>
    <dgm:cxn modelId="{A034EBCF-94CB-412D-B2E6-FE7F094BC467}" type="presOf" srcId="{5FADA9B5-1DA3-41E9-AD67-B517693ADACB}" destId="{83697013-D6FA-49CE-ACCA-3D6214E7B9AC}" srcOrd="0" destOrd="3" presId="urn:microsoft.com/office/officeart/2016/7/layout/BasicLinearProcessNumbered"/>
    <dgm:cxn modelId="{0C0692D8-AEDB-45B5-A4D6-540EAAD09084}" type="presOf" srcId="{334D2BF9-3C14-45B2-B7B1-47E1E60B5E89}" destId="{98A47D58-8295-40AF-B98B-6040B566C3D1}" srcOrd="1" destOrd="0" presId="urn:microsoft.com/office/officeart/2016/7/layout/BasicLinearProcessNumbered"/>
    <dgm:cxn modelId="{DC3C5FDB-B520-4C09-97F5-3E4890729FC2}" type="presOf" srcId="{334D2BF9-3C14-45B2-B7B1-47E1E60B5E89}" destId="{8FA64BCE-F21C-4531-AB8A-5E78A319962D}" srcOrd="0" destOrd="0" presId="urn:microsoft.com/office/officeart/2016/7/layout/BasicLinearProcessNumbered"/>
    <dgm:cxn modelId="{79FE96F6-F276-4B25-B105-AD27A74F06B5}" srcId="{334D2BF9-3C14-45B2-B7B1-47E1E60B5E89}" destId="{64A7308D-1FD9-4681-A809-B8B0C51C3973}" srcOrd="2" destOrd="0" parTransId="{2155DA97-4C54-4F0D-AEF2-BE51EF902D97}" sibTransId="{289BCB29-A15F-46DB-A1E7-6DDCB55323A4}"/>
    <dgm:cxn modelId="{B819EFF6-8FA7-4F01-BEA7-09DAC272F320}" type="presOf" srcId="{0BB7C21A-8B4F-4C56-B5CD-B17748CBECCA}" destId="{C757164F-139A-42B5-A812-657D7FAB92B1}" srcOrd="0" destOrd="0" presId="urn:microsoft.com/office/officeart/2016/7/layout/BasicLinearProcessNumbered"/>
    <dgm:cxn modelId="{11B4608F-A129-4C24-9702-50FFEB5F79CD}" type="presParOf" srcId="{C757164F-139A-42B5-A812-657D7FAB92B1}" destId="{D8F82CF9-542F-426A-9810-E675C405BF6C}" srcOrd="0" destOrd="0" presId="urn:microsoft.com/office/officeart/2016/7/layout/BasicLinearProcessNumbered"/>
    <dgm:cxn modelId="{7E6DD7A7-160A-4B7B-B73A-F615CC18608D}" type="presParOf" srcId="{D8F82CF9-542F-426A-9810-E675C405BF6C}" destId="{15E7E55F-CE34-49DE-9C3F-E1788B07A48B}" srcOrd="0" destOrd="0" presId="urn:microsoft.com/office/officeart/2016/7/layout/BasicLinearProcessNumbered"/>
    <dgm:cxn modelId="{8E91E3E8-5CE6-4F32-AB78-ABFD3C11D6C1}" type="presParOf" srcId="{D8F82CF9-542F-426A-9810-E675C405BF6C}" destId="{61BD4B12-A447-40E1-8809-52350443F1A0}" srcOrd="1" destOrd="0" presId="urn:microsoft.com/office/officeart/2016/7/layout/BasicLinearProcessNumbered"/>
    <dgm:cxn modelId="{3A85CAEB-3DD8-4FC0-9623-378FFCD0174E}" type="presParOf" srcId="{D8F82CF9-542F-426A-9810-E675C405BF6C}" destId="{750E3DE1-F0F2-4F84-A459-B708091822C1}" srcOrd="2" destOrd="0" presId="urn:microsoft.com/office/officeart/2016/7/layout/BasicLinearProcessNumbered"/>
    <dgm:cxn modelId="{7F17AA64-A4BA-4B94-85FC-C0F0A1FA8E41}" type="presParOf" srcId="{D8F82CF9-542F-426A-9810-E675C405BF6C}" destId="{1A1F5713-1EE6-4CBC-AC45-2079A31776C8}" srcOrd="3" destOrd="0" presId="urn:microsoft.com/office/officeart/2016/7/layout/BasicLinearProcessNumbered"/>
    <dgm:cxn modelId="{371AFCF1-6DC1-465D-BAA0-68BE2C31C404}" type="presParOf" srcId="{C757164F-139A-42B5-A812-657D7FAB92B1}" destId="{4509BF91-CCC0-4A33-BF43-94E73E3599C2}" srcOrd="1" destOrd="0" presId="urn:microsoft.com/office/officeart/2016/7/layout/BasicLinearProcessNumbered"/>
    <dgm:cxn modelId="{A26DB104-0C14-4A82-996F-29A9C64C12B0}" type="presParOf" srcId="{C757164F-139A-42B5-A812-657D7FAB92B1}" destId="{66282088-460B-4EDE-8302-FFB23158259B}" srcOrd="2" destOrd="0" presId="urn:microsoft.com/office/officeart/2016/7/layout/BasicLinearProcessNumbered"/>
    <dgm:cxn modelId="{FDDCB653-CE3C-4F4A-9BD8-821C885CFE23}" type="presParOf" srcId="{66282088-460B-4EDE-8302-FFB23158259B}" destId="{88FC44A3-327B-49A3-AE28-37F71D116B32}" srcOrd="0" destOrd="0" presId="urn:microsoft.com/office/officeart/2016/7/layout/BasicLinearProcessNumbered"/>
    <dgm:cxn modelId="{BE8D4895-845B-411F-A17F-9BA14A4A66ED}" type="presParOf" srcId="{66282088-460B-4EDE-8302-FFB23158259B}" destId="{1E8FABB3-4B9B-419C-B414-745C196B79A2}" srcOrd="1" destOrd="0" presId="urn:microsoft.com/office/officeart/2016/7/layout/BasicLinearProcessNumbered"/>
    <dgm:cxn modelId="{8CAEE3FA-6CAC-43D8-B0F6-E8674D40AFE9}" type="presParOf" srcId="{66282088-460B-4EDE-8302-FFB23158259B}" destId="{3A7555D2-6845-463E-A637-7460010BCA1A}" srcOrd="2" destOrd="0" presId="urn:microsoft.com/office/officeart/2016/7/layout/BasicLinearProcessNumbered"/>
    <dgm:cxn modelId="{769B3F66-D4D7-4E4F-A1B6-51CFEE26FD56}" type="presParOf" srcId="{66282088-460B-4EDE-8302-FFB23158259B}" destId="{83697013-D6FA-49CE-ACCA-3D6214E7B9AC}" srcOrd="3" destOrd="0" presId="urn:microsoft.com/office/officeart/2016/7/layout/BasicLinearProcessNumbered"/>
    <dgm:cxn modelId="{186C9BBD-C0D6-474C-85B4-C9B819F71AC3}" type="presParOf" srcId="{C757164F-139A-42B5-A812-657D7FAB92B1}" destId="{0CFBB45C-4FAD-4214-9A56-ED14FF9D3043}" srcOrd="3" destOrd="0" presId="urn:microsoft.com/office/officeart/2016/7/layout/BasicLinearProcessNumbered"/>
    <dgm:cxn modelId="{CC9B423C-E44A-4691-8906-9695AB77783A}" type="presParOf" srcId="{C757164F-139A-42B5-A812-657D7FAB92B1}" destId="{C93FBDA9-FB14-4B40-B8A8-69F94935B7F6}" srcOrd="4" destOrd="0" presId="urn:microsoft.com/office/officeart/2016/7/layout/BasicLinearProcessNumbered"/>
    <dgm:cxn modelId="{C92099B3-B3C8-4A7F-B72B-6EFB6E1D6745}" type="presParOf" srcId="{C93FBDA9-FB14-4B40-B8A8-69F94935B7F6}" destId="{8FA64BCE-F21C-4531-AB8A-5E78A319962D}" srcOrd="0" destOrd="0" presId="urn:microsoft.com/office/officeart/2016/7/layout/BasicLinearProcessNumbered"/>
    <dgm:cxn modelId="{FAD3B889-5178-4D4F-B0BD-0568FFA797F6}" type="presParOf" srcId="{C93FBDA9-FB14-4B40-B8A8-69F94935B7F6}" destId="{64B31B86-2D7E-4470-9EF0-696E508EC0F3}" srcOrd="1" destOrd="0" presId="urn:microsoft.com/office/officeart/2016/7/layout/BasicLinearProcessNumbered"/>
    <dgm:cxn modelId="{28CD4855-4D78-4649-987F-D1E8000B8372}" type="presParOf" srcId="{C93FBDA9-FB14-4B40-B8A8-69F94935B7F6}" destId="{653506B0-EFE2-42EA-8000-E17FBBE89AE2}" srcOrd="2" destOrd="0" presId="urn:microsoft.com/office/officeart/2016/7/layout/BasicLinearProcessNumbered"/>
    <dgm:cxn modelId="{B7D4A4C5-B58D-46C8-B573-388775044A30}" type="presParOf" srcId="{C93FBDA9-FB14-4B40-B8A8-69F94935B7F6}" destId="{98A47D58-8295-40AF-B98B-6040B566C3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E7B372-711A-4E9C-9E24-DC26E370EDE4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212F29B1-D258-42A6-B482-662C2EE96140}">
      <dgm:prSet/>
      <dgm:spPr/>
      <dgm:t>
        <a:bodyPr/>
        <a:lstStyle/>
        <a:p>
          <a:r>
            <a:rPr lang="en-US"/>
            <a:t>Git</a:t>
          </a:r>
          <a:r>
            <a:rPr lang="zh-CN"/>
            <a:t>提交</a:t>
          </a:r>
          <a:endParaRPr lang="en-US"/>
        </a:p>
      </dgm:t>
    </dgm:pt>
    <dgm:pt modelId="{76864FB3-66EE-4D44-BE24-46B587E98390}" type="parTrans" cxnId="{41F21E94-45F9-4AB2-821B-934FF9BF735D}">
      <dgm:prSet/>
      <dgm:spPr/>
      <dgm:t>
        <a:bodyPr/>
        <a:lstStyle/>
        <a:p>
          <a:endParaRPr lang="en-US"/>
        </a:p>
      </dgm:t>
    </dgm:pt>
    <dgm:pt modelId="{2BA311AC-CBD9-4BD5-B111-5D61D07CC502}" type="sibTrans" cxnId="{41F21E94-45F9-4AB2-821B-934FF9BF73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AAB8804-919D-4C35-8AEB-A7E443DD2208}">
      <dgm:prSet/>
      <dgm:spPr/>
      <dgm:t>
        <a:bodyPr/>
        <a:lstStyle/>
        <a:p>
          <a:r>
            <a:rPr lang="zh-CN"/>
            <a:t>最多：</a:t>
          </a:r>
          <a:r>
            <a:rPr lang="en-US"/>
            <a:t>19</a:t>
          </a:r>
          <a:r>
            <a:rPr lang="zh-CN"/>
            <a:t>次</a:t>
          </a:r>
          <a:endParaRPr lang="en-US"/>
        </a:p>
      </dgm:t>
    </dgm:pt>
    <dgm:pt modelId="{C1C55E0A-5C71-4E16-99C1-855025EFE95D}" type="parTrans" cxnId="{7CE78E95-FF5E-40A4-B27B-25C71E973634}">
      <dgm:prSet/>
      <dgm:spPr/>
      <dgm:t>
        <a:bodyPr/>
        <a:lstStyle/>
        <a:p>
          <a:endParaRPr lang="en-US"/>
        </a:p>
      </dgm:t>
    </dgm:pt>
    <dgm:pt modelId="{A550AA23-E87B-40F8-B43E-860D4D9DEC89}" type="sibTrans" cxnId="{7CE78E95-FF5E-40A4-B27B-25C71E973634}">
      <dgm:prSet/>
      <dgm:spPr/>
      <dgm:t>
        <a:bodyPr/>
        <a:lstStyle/>
        <a:p>
          <a:endParaRPr lang="en-US"/>
        </a:p>
      </dgm:t>
    </dgm:pt>
    <dgm:pt modelId="{4AC51B34-F1BD-4A5E-8BCC-E10E78341784}">
      <dgm:prSet/>
      <dgm:spPr/>
      <dgm:t>
        <a:bodyPr/>
        <a:lstStyle/>
        <a:p>
          <a:r>
            <a:rPr lang="zh-CN"/>
            <a:t>最少：</a:t>
          </a:r>
          <a:r>
            <a:rPr lang="en-US"/>
            <a:t>1</a:t>
          </a:r>
          <a:r>
            <a:rPr lang="zh-CN"/>
            <a:t>次</a:t>
          </a:r>
          <a:endParaRPr lang="en-US"/>
        </a:p>
      </dgm:t>
    </dgm:pt>
    <dgm:pt modelId="{DDAE0BBF-80F2-4374-8A12-769DC3F5C9A9}" type="parTrans" cxnId="{7C6D2DFF-CF24-43DF-880D-8C156F909BB4}">
      <dgm:prSet/>
      <dgm:spPr/>
      <dgm:t>
        <a:bodyPr/>
        <a:lstStyle/>
        <a:p>
          <a:endParaRPr lang="en-US"/>
        </a:p>
      </dgm:t>
    </dgm:pt>
    <dgm:pt modelId="{34295163-0F4E-49A5-A0B3-6C69D9BFC9BE}" type="sibTrans" cxnId="{7C6D2DFF-CF24-43DF-880D-8C156F909BB4}">
      <dgm:prSet/>
      <dgm:spPr/>
      <dgm:t>
        <a:bodyPr/>
        <a:lstStyle/>
        <a:p>
          <a:endParaRPr lang="en-US"/>
        </a:p>
      </dgm:t>
    </dgm:pt>
    <dgm:pt modelId="{A2DF1326-AE25-4F0B-9D79-00DA79E5DD6D}">
      <dgm:prSet/>
      <dgm:spPr/>
      <dgm:t>
        <a:bodyPr/>
        <a:lstStyle/>
        <a:p>
          <a:r>
            <a:rPr lang="zh-CN"/>
            <a:t>人均：</a:t>
          </a:r>
          <a:r>
            <a:rPr lang="en-US"/>
            <a:t>5.3</a:t>
          </a:r>
          <a:r>
            <a:rPr lang="zh-CN"/>
            <a:t>次</a:t>
          </a:r>
          <a:endParaRPr lang="en-US"/>
        </a:p>
      </dgm:t>
    </dgm:pt>
    <dgm:pt modelId="{0DA026C2-2DD0-4D62-87F0-2A43F7411CBB}" type="parTrans" cxnId="{F1694C06-032A-41F7-8933-736856C96783}">
      <dgm:prSet/>
      <dgm:spPr/>
      <dgm:t>
        <a:bodyPr/>
        <a:lstStyle/>
        <a:p>
          <a:endParaRPr lang="en-US"/>
        </a:p>
      </dgm:t>
    </dgm:pt>
    <dgm:pt modelId="{B15F12E6-29B2-49F0-857A-09EC17B65370}" type="sibTrans" cxnId="{F1694C06-032A-41F7-8933-736856C96783}">
      <dgm:prSet/>
      <dgm:spPr/>
      <dgm:t>
        <a:bodyPr/>
        <a:lstStyle/>
        <a:p>
          <a:endParaRPr lang="en-US"/>
        </a:p>
      </dgm:t>
    </dgm:pt>
    <dgm:pt modelId="{F5E9CCE1-F3A8-4C90-A254-A27A70309AE9}">
      <dgm:prSet/>
      <dgm:spPr/>
      <dgm:t>
        <a:bodyPr/>
        <a:lstStyle/>
        <a:p>
          <a:r>
            <a:rPr lang="zh-CN"/>
            <a:t>使用</a:t>
          </a:r>
          <a:r>
            <a:rPr lang="en-US"/>
            <a:t>Maven</a:t>
          </a:r>
        </a:p>
      </dgm:t>
    </dgm:pt>
    <dgm:pt modelId="{74F0875E-E0FC-4F8C-A9ED-7E7B1309AF41}" type="parTrans" cxnId="{C37544B2-E0B0-4BE7-B873-7655B6450446}">
      <dgm:prSet/>
      <dgm:spPr/>
      <dgm:t>
        <a:bodyPr/>
        <a:lstStyle/>
        <a:p>
          <a:endParaRPr lang="en-US"/>
        </a:p>
      </dgm:t>
    </dgm:pt>
    <dgm:pt modelId="{9E27EEAC-824B-44EF-A653-C80585B94BAD}" type="sibTrans" cxnId="{C37544B2-E0B0-4BE7-B873-7655B645044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241D67-1D6D-4B48-BDA2-10903F274BC6}">
      <dgm:prSet/>
      <dgm:spPr/>
      <dgm:t>
        <a:bodyPr/>
        <a:lstStyle/>
        <a:p>
          <a:r>
            <a:rPr lang="zh-CN"/>
            <a:t>正确使用：</a:t>
          </a:r>
          <a:r>
            <a:rPr lang="en-US"/>
            <a:t>14</a:t>
          </a:r>
        </a:p>
      </dgm:t>
    </dgm:pt>
    <dgm:pt modelId="{021B3101-659A-4682-896A-E674DFB928B1}" type="parTrans" cxnId="{45B958F1-8CCF-4961-867B-958B24C02B40}">
      <dgm:prSet/>
      <dgm:spPr/>
      <dgm:t>
        <a:bodyPr/>
        <a:lstStyle/>
        <a:p>
          <a:endParaRPr lang="en-US"/>
        </a:p>
      </dgm:t>
    </dgm:pt>
    <dgm:pt modelId="{ECC1D32C-99D0-4FF9-9E91-2E89CA30CDD8}" type="sibTrans" cxnId="{45B958F1-8CCF-4961-867B-958B24C02B40}">
      <dgm:prSet/>
      <dgm:spPr/>
      <dgm:t>
        <a:bodyPr/>
        <a:lstStyle/>
        <a:p>
          <a:endParaRPr lang="en-US"/>
        </a:p>
      </dgm:t>
    </dgm:pt>
    <dgm:pt modelId="{819428AA-D2B1-4CB1-B149-878D22D4D47D}">
      <dgm:prSet/>
      <dgm:spPr/>
      <dgm:t>
        <a:bodyPr/>
        <a:lstStyle/>
        <a:p>
          <a:r>
            <a:rPr lang="zh-CN" dirty="0"/>
            <a:t>不正确使用：</a:t>
          </a:r>
          <a:r>
            <a:rPr lang="en-US" dirty="0"/>
            <a:t>6</a:t>
          </a:r>
        </a:p>
      </dgm:t>
    </dgm:pt>
    <dgm:pt modelId="{1378CA3E-ABF7-4E5E-AE1A-ECE3FF323E68}" type="parTrans" cxnId="{77CA990B-A78B-4374-84EA-464F713DD793}">
      <dgm:prSet/>
      <dgm:spPr/>
      <dgm:t>
        <a:bodyPr/>
        <a:lstStyle/>
        <a:p>
          <a:endParaRPr lang="en-US"/>
        </a:p>
      </dgm:t>
    </dgm:pt>
    <dgm:pt modelId="{AC1D446A-9F36-4355-BC9F-EFC6AB64AF62}" type="sibTrans" cxnId="{77CA990B-A78B-4374-84EA-464F713DD793}">
      <dgm:prSet/>
      <dgm:spPr/>
      <dgm:t>
        <a:bodyPr/>
        <a:lstStyle/>
        <a:p>
          <a:endParaRPr lang="en-US"/>
        </a:p>
      </dgm:t>
    </dgm:pt>
    <dgm:pt modelId="{56822018-6207-4F94-9F53-7B60EC3C5C18}" type="pres">
      <dgm:prSet presAssocID="{C3E7B372-711A-4E9C-9E24-DC26E370EDE4}" presName="Name0" presStyleCnt="0">
        <dgm:presLayoutVars>
          <dgm:animLvl val="lvl"/>
          <dgm:resizeHandles val="exact"/>
        </dgm:presLayoutVars>
      </dgm:prSet>
      <dgm:spPr/>
    </dgm:pt>
    <dgm:pt modelId="{361F49EE-2616-4448-A3DE-263B9DAD7D4B}" type="pres">
      <dgm:prSet presAssocID="{212F29B1-D258-42A6-B482-662C2EE96140}" presName="compositeNode" presStyleCnt="0">
        <dgm:presLayoutVars>
          <dgm:bulletEnabled val="1"/>
        </dgm:presLayoutVars>
      </dgm:prSet>
      <dgm:spPr/>
    </dgm:pt>
    <dgm:pt modelId="{2BA874C0-F227-4C37-86CB-7EB249D5EAD0}" type="pres">
      <dgm:prSet presAssocID="{212F29B1-D258-42A6-B482-662C2EE96140}" presName="bgRect" presStyleLbl="bgAccFollowNode1" presStyleIdx="0" presStyleCnt="2"/>
      <dgm:spPr/>
    </dgm:pt>
    <dgm:pt modelId="{73D66172-E3FB-4C15-9BC5-03714A6182EA}" type="pres">
      <dgm:prSet presAssocID="{2BA311AC-CBD9-4BD5-B111-5D61D07CC50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0C8D9CF-C064-4428-8893-BFF712880E05}" type="pres">
      <dgm:prSet presAssocID="{212F29B1-D258-42A6-B482-662C2EE96140}" presName="bottomLine" presStyleLbl="alignNode1" presStyleIdx="1" presStyleCnt="4">
        <dgm:presLayoutVars/>
      </dgm:prSet>
      <dgm:spPr/>
    </dgm:pt>
    <dgm:pt modelId="{CE51FBB6-3786-4882-A7A2-54F21B834D3C}" type="pres">
      <dgm:prSet presAssocID="{212F29B1-D258-42A6-B482-662C2EE96140}" presName="nodeText" presStyleLbl="bgAccFollowNode1" presStyleIdx="0" presStyleCnt="2">
        <dgm:presLayoutVars>
          <dgm:bulletEnabled val="1"/>
        </dgm:presLayoutVars>
      </dgm:prSet>
      <dgm:spPr/>
    </dgm:pt>
    <dgm:pt modelId="{09730533-6504-4B44-A460-3B87A8E4441D}" type="pres">
      <dgm:prSet presAssocID="{2BA311AC-CBD9-4BD5-B111-5D61D07CC502}" presName="sibTrans" presStyleCnt="0"/>
      <dgm:spPr/>
    </dgm:pt>
    <dgm:pt modelId="{9B4BEAEB-8BB6-4B9C-8BF6-C17C1F66D087}" type="pres">
      <dgm:prSet presAssocID="{F5E9CCE1-F3A8-4C90-A254-A27A70309AE9}" presName="compositeNode" presStyleCnt="0">
        <dgm:presLayoutVars>
          <dgm:bulletEnabled val="1"/>
        </dgm:presLayoutVars>
      </dgm:prSet>
      <dgm:spPr/>
    </dgm:pt>
    <dgm:pt modelId="{240A3961-FE49-46B4-887F-21505A671A5A}" type="pres">
      <dgm:prSet presAssocID="{F5E9CCE1-F3A8-4C90-A254-A27A70309AE9}" presName="bgRect" presStyleLbl="bgAccFollowNode1" presStyleIdx="1" presStyleCnt="2"/>
      <dgm:spPr/>
    </dgm:pt>
    <dgm:pt modelId="{1043608D-C7C1-4DB1-91F3-C41E1ED667C3}" type="pres">
      <dgm:prSet presAssocID="{9E27EEAC-824B-44EF-A653-C80585B94BA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45D66BE-80B6-48A4-9CC3-ACC2BA6D4B68}" type="pres">
      <dgm:prSet presAssocID="{F5E9CCE1-F3A8-4C90-A254-A27A70309AE9}" presName="bottomLine" presStyleLbl="alignNode1" presStyleIdx="3" presStyleCnt="4">
        <dgm:presLayoutVars/>
      </dgm:prSet>
      <dgm:spPr/>
    </dgm:pt>
    <dgm:pt modelId="{11FEF06B-8DA6-499D-AA81-54F8A94BE2FC}" type="pres">
      <dgm:prSet presAssocID="{F5E9CCE1-F3A8-4C90-A254-A27A70309AE9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F1694C06-032A-41F7-8933-736856C96783}" srcId="{212F29B1-D258-42A6-B482-662C2EE96140}" destId="{A2DF1326-AE25-4F0B-9D79-00DA79E5DD6D}" srcOrd="2" destOrd="0" parTransId="{0DA026C2-2DD0-4D62-87F0-2A43F7411CBB}" sibTransId="{B15F12E6-29B2-49F0-857A-09EC17B65370}"/>
    <dgm:cxn modelId="{77CA990B-A78B-4374-84EA-464F713DD793}" srcId="{F5E9CCE1-F3A8-4C90-A254-A27A70309AE9}" destId="{819428AA-D2B1-4CB1-B149-878D22D4D47D}" srcOrd="1" destOrd="0" parTransId="{1378CA3E-ABF7-4E5E-AE1A-ECE3FF323E68}" sibTransId="{AC1D446A-9F36-4355-BC9F-EFC6AB64AF62}"/>
    <dgm:cxn modelId="{CB5DE244-29B2-4D06-847F-8B591CD5A761}" type="presOf" srcId="{F5E9CCE1-F3A8-4C90-A254-A27A70309AE9}" destId="{240A3961-FE49-46B4-887F-21505A671A5A}" srcOrd="0" destOrd="0" presId="urn:microsoft.com/office/officeart/2016/7/layout/BasicLinearProcessNumbered"/>
    <dgm:cxn modelId="{45870D47-A44B-4DF0-AEB7-42F829F0E88E}" type="presOf" srcId="{F5E9CCE1-F3A8-4C90-A254-A27A70309AE9}" destId="{11FEF06B-8DA6-499D-AA81-54F8A94BE2FC}" srcOrd="1" destOrd="0" presId="urn:microsoft.com/office/officeart/2016/7/layout/BasicLinearProcessNumbered"/>
    <dgm:cxn modelId="{DF147C6C-1054-413C-B893-8FE4FFC0C1FF}" type="presOf" srcId="{9E27EEAC-824B-44EF-A653-C80585B94BAD}" destId="{1043608D-C7C1-4DB1-91F3-C41E1ED667C3}" srcOrd="0" destOrd="0" presId="urn:microsoft.com/office/officeart/2016/7/layout/BasicLinearProcessNumbered"/>
    <dgm:cxn modelId="{A6706D4E-EB2F-403F-98FA-DA52BB42B539}" type="presOf" srcId="{212F29B1-D258-42A6-B482-662C2EE96140}" destId="{CE51FBB6-3786-4882-A7A2-54F21B834D3C}" srcOrd="1" destOrd="0" presId="urn:microsoft.com/office/officeart/2016/7/layout/BasicLinearProcessNumbered"/>
    <dgm:cxn modelId="{6D939852-F8ED-4073-8991-A0A436C7008C}" type="presOf" srcId="{C3E7B372-711A-4E9C-9E24-DC26E370EDE4}" destId="{56822018-6207-4F94-9F53-7B60EC3C5C18}" srcOrd="0" destOrd="0" presId="urn:microsoft.com/office/officeart/2016/7/layout/BasicLinearProcessNumbered"/>
    <dgm:cxn modelId="{62E94090-4349-4DC4-A4B8-FA6C5332213B}" type="presOf" srcId="{4AC51B34-F1BD-4A5E-8BCC-E10E78341784}" destId="{CE51FBB6-3786-4882-A7A2-54F21B834D3C}" srcOrd="0" destOrd="2" presId="urn:microsoft.com/office/officeart/2016/7/layout/BasicLinearProcessNumbered"/>
    <dgm:cxn modelId="{28955D93-F6E6-4874-8006-285C841DC396}" type="presOf" srcId="{2BA311AC-CBD9-4BD5-B111-5D61D07CC502}" destId="{73D66172-E3FB-4C15-9BC5-03714A6182EA}" srcOrd="0" destOrd="0" presId="urn:microsoft.com/office/officeart/2016/7/layout/BasicLinearProcessNumbered"/>
    <dgm:cxn modelId="{41F21E94-45F9-4AB2-821B-934FF9BF735D}" srcId="{C3E7B372-711A-4E9C-9E24-DC26E370EDE4}" destId="{212F29B1-D258-42A6-B482-662C2EE96140}" srcOrd="0" destOrd="0" parTransId="{76864FB3-66EE-4D44-BE24-46B587E98390}" sibTransId="{2BA311AC-CBD9-4BD5-B111-5D61D07CC502}"/>
    <dgm:cxn modelId="{7CE78E95-FF5E-40A4-B27B-25C71E973634}" srcId="{212F29B1-D258-42A6-B482-662C2EE96140}" destId="{1AAB8804-919D-4C35-8AEB-A7E443DD2208}" srcOrd="0" destOrd="0" parTransId="{C1C55E0A-5C71-4E16-99C1-855025EFE95D}" sibTransId="{A550AA23-E87B-40F8-B43E-860D4D9DEC89}"/>
    <dgm:cxn modelId="{CA84A6A7-CBDF-4072-AEB9-E5997623478D}" type="presOf" srcId="{1AAB8804-919D-4C35-8AEB-A7E443DD2208}" destId="{CE51FBB6-3786-4882-A7A2-54F21B834D3C}" srcOrd="0" destOrd="1" presId="urn:microsoft.com/office/officeart/2016/7/layout/BasicLinearProcessNumbered"/>
    <dgm:cxn modelId="{C37544B2-E0B0-4BE7-B873-7655B6450446}" srcId="{C3E7B372-711A-4E9C-9E24-DC26E370EDE4}" destId="{F5E9CCE1-F3A8-4C90-A254-A27A70309AE9}" srcOrd="1" destOrd="0" parTransId="{74F0875E-E0FC-4F8C-A9ED-7E7B1309AF41}" sibTransId="{9E27EEAC-824B-44EF-A653-C80585B94BAD}"/>
    <dgm:cxn modelId="{018440BA-7BD4-41BC-9390-F8936F3B030A}" type="presOf" srcId="{819428AA-D2B1-4CB1-B149-878D22D4D47D}" destId="{11FEF06B-8DA6-499D-AA81-54F8A94BE2FC}" srcOrd="0" destOrd="2" presId="urn:microsoft.com/office/officeart/2016/7/layout/BasicLinearProcessNumbered"/>
    <dgm:cxn modelId="{7FA898C4-7E89-4930-B989-2B68D5E7C8D3}" type="presOf" srcId="{212F29B1-D258-42A6-B482-662C2EE96140}" destId="{2BA874C0-F227-4C37-86CB-7EB249D5EAD0}" srcOrd="0" destOrd="0" presId="urn:microsoft.com/office/officeart/2016/7/layout/BasicLinearProcessNumbered"/>
    <dgm:cxn modelId="{178049E3-D9C7-4DD9-A03C-ED29BB4A742B}" type="presOf" srcId="{6F241D67-1D6D-4B48-BDA2-10903F274BC6}" destId="{11FEF06B-8DA6-499D-AA81-54F8A94BE2FC}" srcOrd="0" destOrd="1" presId="urn:microsoft.com/office/officeart/2016/7/layout/BasicLinearProcessNumbered"/>
    <dgm:cxn modelId="{45B958F1-8CCF-4961-867B-958B24C02B40}" srcId="{F5E9CCE1-F3A8-4C90-A254-A27A70309AE9}" destId="{6F241D67-1D6D-4B48-BDA2-10903F274BC6}" srcOrd="0" destOrd="0" parTransId="{021B3101-659A-4682-896A-E674DFB928B1}" sibTransId="{ECC1D32C-99D0-4FF9-9E91-2E89CA30CDD8}"/>
    <dgm:cxn modelId="{44E68CF7-A9B2-4F8E-994E-D5C3C3D72DEA}" type="presOf" srcId="{A2DF1326-AE25-4F0B-9D79-00DA79E5DD6D}" destId="{CE51FBB6-3786-4882-A7A2-54F21B834D3C}" srcOrd="0" destOrd="3" presId="urn:microsoft.com/office/officeart/2016/7/layout/BasicLinearProcessNumbered"/>
    <dgm:cxn modelId="{7C6D2DFF-CF24-43DF-880D-8C156F909BB4}" srcId="{212F29B1-D258-42A6-B482-662C2EE96140}" destId="{4AC51B34-F1BD-4A5E-8BCC-E10E78341784}" srcOrd="1" destOrd="0" parTransId="{DDAE0BBF-80F2-4374-8A12-769DC3F5C9A9}" sibTransId="{34295163-0F4E-49A5-A0B3-6C69D9BFC9BE}"/>
    <dgm:cxn modelId="{A58CE006-FB51-4381-9969-327670B79471}" type="presParOf" srcId="{56822018-6207-4F94-9F53-7B60EC3C5C18}" destId="{361F49EE-2616-4448-A3DE-263B9DAD7D4B}" srcOrd="0" destOrd="0" presId="urn:microsoft.com/office/officeart/2016/7/layout/BasicLinearProcessNumbered"/>
    <dgm:cxn modelId="{4C752DC3-3F4D-47CF-A21F-4BDE03CA142F}" type="presParOf" srcId="{361F49EE-2616-4448-A3DE-263B9DAD7D4B}" destId="{2BA874C0-F227-4C37-86CB-7EB249D5EAD0}" srcOrd="0" destOrd="0" presId="urn:microsoft.com/office/officeart/2016/7/layout/BasicLinearProcessNumbered"/>
    <dgm:cxn modelId="{6BED9B81-C6E8-4CBF-890B-8D570669B6D6}" type="presParOf" srcId="{361F49EE-2616-4448-A3DE-263B9DAD7D4B}" destId="{73D66172-E3FB-4C15-9BC5-03714A6182EA}" srcOrd="1" destOrd="0" presId="urn:microsoft.com/office/officeart/2016/7/layout/BasicLinearProcessNumbered"/>
    <dgm:cxn modelId="{C238810A-100F-467C-B455-B2C73DE7A6D0}" type="presParOf" srcId="{361F49EE-2616-4448-A3DE-263B9DAD7D4B}" destId="{F0C8D9CF-C064-4428-8893-BFF712880E05}" srcOrd="2" destOrd="0" presId="urn:microsoft.com/office/officeart/2016/7/layout/BasicLinearProcessNumbered"/>
    <dgm:cxn modelId="{495DB943-9157-42AF-9009-5ADAC41F921D}" type="presParOf" srcId="{361F49EE-2616-4448-A3DE-263B9DAD7D4B}" destId="{CE51FBB6-3786-4882-A7A2-54F21B834D3C}" srcOrd="3" destOrd="0" presId="urn:microsoft.com/office/officeart/2016/7/layout/BasicLinearProcessNumbered"/>
    <dgm:cxn modelId="{3574A31C-08DD-4C54-A908-B34A6043FF46}" type="presParOf" srcId="{56822018-6207-4F94-9F53-7B60EC3C5C18}" destId="{09730533-6504-4B44-A460-3B87A8E4441D}" srcOrd="1" destOrd="0" presId="urn:microsoft.com/office/officeart/2016/7/layout/BasicLinearProcessNumbered"/>
    <dgm:cxn modelId="{C1F9AA49-43CA-422A-851E-FA1663D3317D}" type="presParOf" srcId="{56822018-6207-4F94-9F53-7B60EC3C5C18}" destId="{9B4BEAEB-8BB6-4B9C-8BF6-C17C1F66D087}" srcOrd="2" destOrd="0" presId="urn:microsoft.com/office/officeart/2016/7/layout/BasicLinearProcessNumbered"/>
    <dgm:cxn modelId="{7FFFC95E-A523-490F-8BB2-4B9E0D6FCDBD}" type="presParOf" srcId="{9B4BEAEB-8BB6-4B9C-8BF6-C17C1F66D087}" destId="{240A3961-FE49-46B4-887F-21505A671A5A}" srcOrd="0" destOrd="0" presId="urn:microsoft.com/office/officeart/2016/7/layout/BasicLinearProcessNumbered"/>
    <dgm:cxn modelId="{ABB75E9D-4311-4988-AD5C-B365645E2230}" type="presParOf" srcId="{9B4BEAEB-8BB6-4B9C-8BF6-C17C1F66D087}" destId="{1043608D-C7C1-4DB1-91F3-C41E1ED667C3}" srcOrd="1" destOrd="0" presId="urn:microsoft.com/office/officeart/2016/7/layout/BasicLinearProcessNumbered"/>
    <dgm:cxn modelId="{3FD5375A-B2AE-4392-AEF7-205D5C0D2739}" type="presParOf" srcId="{9B4BEAEB-8BB6-4B9C-8BF6-C17C1F66D087}" destId="{645D66BE-80B6-48A4-9CC3-ACC2BA6D4B68}" srcOrd="2" destOrd="0" presId="urn:microsoft.com/office/officeart/2016/7/layout/BasicLinearProcessNumbered"/>
    <dgm:cxn modelId="{8AC5F0D6-6A75-4715-90D8-20DBC8488354}" type="presParOf" srcId="{9B4BEAEB-8BB6-4B9C-8BF6-C17C1F66D087}" destId="{11FEF06B-8DA6-499D-AA81-54F8A94BE2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6A8D09-63CE-4E0A-824A-A53F7796135B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0CE173-7DEA-4193-8234-DE3F9374A904}">
      <dgm:prSet/>
      <dgm:spPr/>
      <dgm:t>
        <a:bodyPr/>
        <a:lstStyle/>
        <a:p>
          <a:r>
            <a:rPr lang="en-US"/>
            <a:t>Git</a:t>
          </a:r>
        </a:p>
      </dgm:t>
    </dgm:pt>
    <dgm:pt modelId="{98EB0F92-C810-408E-BF5F-74B4C17AA97E}" type="parTrans" cxnId="{632412A6-57C6-49DE-A30A-7E6E24B1C43B}">
      <dgm:prSet/>
      <dgm:spPr/>
      <dgm:t>
        <a:bodyPr/>
        <a:lstStyle/>
        <a:p>
          <a:endParaRPr lang="en-US"/>
        </a:p>
      </dgm:t>
    </dgm:pt>
    <dgm:pt modelId="{31FC29F5-D8F7-45C0-A491-D17578E198EE}" type="sibTrans" cxnId="{632412A6-57C6-49DE-A30A-7E6E24B1C4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3A9D71-87BC-4F43-94F5-DD91DF01491D}">
      <dgm:prSet/>
      <dgm:spPr/>
      <dgm:t>
        <a:bodyPr/>
        <a:lstStyle/>
        <a:p>
          <a:r>
            <a:rPr lang="zh-CN"/>
            <a:t>日志描述不清晰</a:t>
          </a:r>
          <a:endParaRPr lang="en-US"/>
        </a:p>
      </dgm:t>
    </dgm:pt>
    <dgm:pt modelId="{017E6171-C0FF-42EF-A1A0-CE2EB7271AB5}" type="parTrans" cxnId="{D633E418-924A-4C73-BB2A-3791B0E3D339}">
      <dgm:prSet/>
      <dgm:spPr/>
      <dgm:t>
        <a:bodyPr/>
        <a:lstStyle/>
        <a:p>
          <a:endParaRPr lang="en-US"/>
        </a:p>
      </dgm:t>
    </dgm:pt>
    <dgm:pt modelId="{7400CE1E-BF52-4069-9E32-D862D1B107FB}" type="sibTrans" cxnId="{D633E418-924A-4C73-BB2A-3791B0E3D339}">
      <dgm:prSet/>
      <dgm:spPr/>
      <dgm:t>
        <a:bodyPr/>
        <a:lstStyle/>
        <a:p>
          <a:endParaRPr lang="en-US"/>
        </a:p>
      </dgm:t>
    </dgm:pt>
    <dgm:pt modelId="{B725BE5C-BAB8-4026-BA4F-73D376593BB4}">
      <dgm:prSet/>
      <dgm:spPr/>
      <dgm:t>
        <a:bodyPr/>
        <a:lstStyle/>
        <a:p>
          <a:r>
            <a:rPr lang="zh-CN" dirty="0"/>
            <a:t>提交了</a:t>
          </a:r>
          <a:r>
            <a:rPr lang="zh-CN" altLang="en-US" dirty="0"/>
            <a:t>多余文件</a:t>
          </a:r>
          <a:endParaRPr lang="en-US" dirty="0"/>
        </a:p>
      </dgm:t>
    </dgm:pt>
    <dgm:pt modelId="{C9DFCFF1-1770-4A3E-BFD4-E7B15AF61A65}" type="parTrans" cxnId="{C78E2EC2-C743-40F3-A3DA-EDF969C57CD0}">
      <dgm:prSet/>
      <dgm:spPr/>
      <dgm:t>
        <a:bodyPr/>
        <a:lstStyle/>
        <a:p>
          <a:endParaRPr lang="en-US"/>
        </a:p>
      </dgm:t>
    </dgm:pt>
    <dgm:pt modelId="{FB13F383-C5CB-470F-B210-96F308A223C9}" type="sibTrans" cxnId="{C78E2EC2-C743-40F3-A3DA-EDF969C57CD0}">
      <dgm:prSet/>
      <dgm:spPr/>
      <dgm:t>
        <a:bodyPr/>
        <a:lstStyle/>
        <a:p>
          <a:endParaRPr lang="en-US"/>
        </a:p>
      </dgm:t>
    </dgm:pt>
    <dgm:pt modelId="{5A8A3C89-A50A-4E22-8D1E-5CEECDDC4DDE}">
      <dgm:prSet/>
      <dgm:spPr/>
      <dgm:t>
        <a:bodyPr/>
        <a:lstStyle/>
        <a:p>
          <a:r>
            <a:rPr lang="en-US"/>
            <a:t>Maven</a:t>
          </a:r>
        </a:p>
      </dgm:t>
    </dgm:pt>
    <dgm:pt modelId="{54F2F166-7707-43F4-BA79-DDCDA3924E83}" type="parTrans" cxnId="{75A629A9-3553-44A2-8D62-DBD300C01A1C}">
      <dgm:prSet/>
      <dgm:spPr/>
      <dgm:t>
        <a:bodyPr/>
        <a:lstStyle/>
        <a:p>
          <a:endParaRPr lang="en-US"/>
        </a:p>
      </dgm:t>
    </dgm:pt>
    <dgm:pt modelId="{065ED6C2-5C84-4B1E-B9E7-1CB8AF0D1825}" type="sibTrans" cxnId="{75A629A9-3553-44A2-8D62-DBD300C01A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4AD620-2A2A-4739-97F7-8844980784CB}">
      <dgm:prSet/>
      <dgm:spPr/>
      <dgm:t>
        <a:bodyPr/>
        <a:lstStyle/>
        <a:p>
          <a:r>
            <a:rPr lang="zh-CN" dirty="0"/>
            <a:t>编译无法通过</a:t>
          </a:r>
          <a:endParaRPr lang="en-US" dirty="0"/>
        </a:p>
      </dgm:t>
    </dgm:pt>
    <dgm:pt modelId="{C88063B7-F7C2-4ADC-B928-9840D16F9FB6}" type="parTrans" cxnId="{6A2536E3-24AD-4F61-A3E9-9E0EA9B4FD7C}">
      <dgm:prSet/>
      <dgm:spPr/>
      <dgm:t>
        <a:bodyPr/>
        <a:lstStyle/>
        <a:p>
          <a:endParaRPr lang="en-US"/>
        </a:p>
      </dgm:t>
    </dgm:pt>
    <dgm:pt modelId="{DD479EEF-470F-4241-9823-6C37E07B8471}" type="sibTrans" cxnId="{6A2536E3-24AD-4F61-A3E9-9E0EA9B4FD7C}">
      <dgm:prSet/>
      <dgm:spPr/>
      <dgm:t>
        <a:bodyPr/>
        <a:lstStyle/>
        <a:p>
          <a:endParaRPr lang="en-US"/>
        </a:p>
      </dgm:t>
    </dgm:pt>
    <dgm:pt modelId="{88FF5C9A-9C9B-437A-9236-2FA20C957F9C}">
      <dgm:prSet/>
      <dgm:spPr/>
      <dgm:t>
        <a:bodyPr/>
        <a:lstStyle/>
        <a:p>
          <a:r>
            <a:rPr lang="zh-CN"/>
            <a:t>代码结构组织问题</a:t>
          </a:r>
          <a:endParaRPr lang="en-US"/>
        </a:p>
      </dgm:t>
    </dgm:pt>
    <dgm:pt modelId="{E959F409-8B1C-4D8E-BB7B-07313EC7EC6B}" type="parTrans" cxnId="{06B64523-246A-47C4-8E7B-B59E850156AD}">
      <dgm:prSet/>
      <dgm:spPr/>
      <dgm:t>
        <a:bodyPr/>
        <a:lstStyle/>
        <a:p>
          <a:endParaRPr lang="en-US"/>
        </a:p>
      </dgm:t>
    </dgm:pt>
    <dgm:pt modelId="{EBE638E0-8D11-4DD7-A163-0C5D1BFF5469}" type="sibTrans" cxnId="{06B64523-246A-47C4-8E7B-B59E850156AD}">
      <dgm:prSet/>
      <dgm:spPr/>
      <dgm:t>
        <a:bodyPr/>
        <a:lstStyle/>
        <a:p>
          <a:endParaRPr lang="en-US"/>
        </a:p>
      </dgm:t>
    </dgm:pt>
    <dgm:pt modelId="{0663DF1D-1ACF-44C5-80F6-A3E7D319B4C5}">
      <dgm:prSet/>
      <dgm:spPr/>
      <dgm:t>
        <a:bodyPr/>
        <a:lstStyle/>
        <a:p>
          <a:r>
            <a:rPr lang="zh-CN"/>
            <a:t>单元测试</a:t>
          </a:r>
          <a:endParaRPr lang="en-US"/>
        </a:p>
      </dgm:t>
    </dgm:pt>
    <dgm:pt modelId="{CFA6FE87-41FD-498D-BC8C-B3F694BA8FB7}" type="parTrans" cxnId="{887D0DC8-DC96-4A38-B991-9195D16D7835}">
      <dgm:prSet/>
      <dgm:spPr/>
      <dgm:t>
        <a:bodyPr/>
        <a:lstStyle/>
        <a:p>
          <a:endParaRPr lang="en-US"/>
        </a:p>
      </dgm:t>
    </dgm:pt>
    <dgm:pt modelId="{41AD08A4-7C66-4DF8-AE2A-155F6FBD4C7B}" type="sibTrans" cxnId="{887D0DC8-DC96-4A38-B991-9195D16D78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C48CCF9-BB18-4CB6-9101-90C3A8483234}">
      <dgm:prSet/>
      <dgm:spPr/>
      <dgm:t>
        <a:bodyPr/>
        <a:lstStyle/>
        <a:p>
          <a:r>
            <a:rPr lang="zh-CN"/>
            <a:t>文件没有</a:t>
          </a:r>
          <a:r>
            <a:rPr lang="en-US"/>
            <a:t>Test</a:t>
          </a:r>
          <a:r>
            <a:rPr lang="zh-CN"/>
            <a:t>结尾</a:t>
          </a:r>
          <a:endParaRPr lang="en-US"/>
        </a:p>
      </dgm:t>
    </dgm:pt>
    <dgm:pt modelId="{0E812EA2-EBE8-4BA0-B97A-F06DCB6AE72C}" type="parTrans" cxnId="{0E274949-84A2-4F3A-9957-AB3A5FD037E7}">
      <dgm:prSet/>
      <dgm:spPr/>
      <dgm:t>
        <a:bodyPr/>
        <a:lstStyle/>
        <a:p>
          <a:endParaRPr lang="en-US"/>
        </a:p>
      </dgm:t>
    </dgm:pt>
    <dgm:pt modelId="{43B2DCD3-CB5D-47B8-91F2-BFC68F43A289}" type="sibTrans" cxnId="{0E274949-84A2-4F3A-9957-AB3A5FD037E7}">
      <dgm:prSet/>
      <dgm:spPr/>
      <dgm:t>
        <a:bodyPr/>
        <a:lstStyle/>
        <a:p>
          <a:endParaRPr lang="en-US"/>
        </a:p>
      </dgm:t>
    </dgm:pt>
    <dgm:pt modelId="{80214968-3F76-4C1D-9B77-28A7AB9F0018}">
      <dgm:prSet/>
      <dgm:spPr/>
      <dgm:t>
        <a:bodyPr/>
        <a:lstStyle/>
        <a:p>
          <a:r>
            <a:rPr lang="zh-CN"/>
            <a:t>单元测试没有断言</a:t>
          </a:r>
          <a:endParaRPr lang="en-US"/>
        </a:p>
      </dgm:t>
    </dgm:pt>
    <dgm:pt modelId="{08DEF186-A566-49F4-B008-945940150699}" type="parTrans" cxnId="{CB1EA1D1-1AE9-4A05-961A-959917F0CB3B}">
      <dgm:prSet/>
      <dgm:spPr/>
      <dgm:t>
        <a:bodyPr/>
        <a:lstStyle/>
        <a:p>
          <a:endParaRPr lang="en-US"/>
        </a:p>
      </dgm:t>
    </dgm:pt>
    <dgm:pt modelId="{AE516C25-1155-4237-AD76-D07D415081DD}" type="sibTrans" cxnId="{CB1EA1D1-1AE9-4A05-961A-959917F0CB3B}">
      <dgm:prSet/>
      <dgm:spPr/>
      <dgm:t>
        <a:bodyPr/>
        <a:lstStyle/>
        <a:p>
          <a:endParaRPr lang="en-US"/>
        </a:p>
      </dgm:t>
    </dgm:pt>
    <dgm:pt modelId="{71AA535D-F1B2-4032-842F-EAEB48D4AC9C}">
      <dgm:prSet/>
      <dgm:spPr/>
      <dgm:t>
        <a:bodyPr/>
        <a:lstStyle/>
        <a:p>
          <a:r>
            <a:rPr lang="en-US"/>
            <a:t>Java</a:t>
          </a:r>
          <a:r>
            <a:rPr lang="zh-CN"/>
            <a:t>约定</a:t>
          </a:r>
          <a:endParaRPr lang="en-US"/>
        </a:p>
      </dgm:t>
    </dgm:pt>
    <dgm:pt modelId="{94BB37CB-C826-41C6-828B-72ECCC361C3D}" type="parTrans" cxnId="{EA57E74C-8684-4464-806B-450CAC3B5C76}">
      <dgm:prSet/>
      <dgm:spPr/>
      <dgm:t>
        <a:bodyPr/>
        <a:lstStyle/>
        <a:p>
          <a:endParaRPr lang="en-US"/>
        </a:p>
      </dgm:t>
    </dgm:pt>
    <dgm:pt modelId="{274EECA3-D809-4DD0-9FA2-D1B416BC10E2}" type="sibTrans" cxnId="{EA57E74C-8684-4464-806B-450CAC3B5C76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5C685FE6-9AB8-4BD3-AFAA-0F45E9BEE623}">
      <dgm:prSet/>
      <dgm:spPr/>
      <dgm:t>
        <a:bodyPr/>
        <a:lstStyle/>
        <a:p>
          <a:r>
            <a:rPr lang="zh-CN"/>
            <a:t>类、包的命名问题</a:t>
          </a:r>
          <a:endParaRPr lang="en-US"/>
        </a:p>
      </dgm:t>
    </dgm:pt>
    <dgm:pt modelId="{A3127CDF-6B89-4A12-B529-F0743945623E}" type="parTrans" cxnId="{F4DF717C-7424-48A2-A53E-942952DAE550}">
      <dgm:prSet/>
      <dgm:spPr/>
      <dgm:t>
        <a:bodyPr/>
        <a:lstStyle/>
        <a:p>
          <a:endParaRPr lang="en-US"/>
        </a:p>
      </dgm:t>
    </dgm:pt>
    <dgm:pt modelId="{9274B381-AE35-4582-B966-12C60F0F8E25}" type="sibTrans" cxnId="{F4DF717C-7424-48A2-A53E-942952DAE550}">
      <dgm:prSet/>
      <dgm:spPr/>
      <dgm:t>
        <a:bodyPr/>
        <a:lstStyle/>
        <a:p>
          <a:endParaRPr lang="en-US"/>
        </a:p>
      </dgm:t>
    </dgm:pt>
    <dgm:pt modelId="{92E4F751-C2CE-447E-892E-24AB236F7F94}">
      <dgm:prSet/>
      <dgm:spPr/>
      <dgm:t>
        <a:bodyPr/>
        <a:lstStyle/>
        <a:p>
          <a:r>
            <a:rPr lang="zh-CN" dirty="0"/>
            <a:t>代码</a:t>
          </a:r>
          <a:r>
            <a:rPr lang="zh-CN" altLang="en-US" dirty="0"/>
            <a:t>块</a:t>
          </a:r>
          <a:r>
            <a:rPr lang="zh-CN" dirty="0"/>
            <a:t>太长的问题</a:t>
          </a:r>
          <a:endParaRPr lang="en-US" dirty="0"/>
        </a:p>
      </dgm:t>
    </dgm:pt>
    <dgm:pt modelId="{2BD8D8C6-8DE4-4704-973C-664BB232CA73}" type="parTrans" cxnId="{F24BC65B-5168-4405-A985-B269273C5073}">
      <dgm:prSet/>
      <dgm:spPr/>
      <dgm:t>
        <a:bodyPr/>
        <a:lstStyle/>
        <a:p>
          <a:endParaRPr lang="en-US"/>
        </a:p>
      </dgm:t>
    </dgm:pt>
    <dgm:pt modelId="{7ABE087E-7C02-4059-B204-BC80D615F76B}" type="sibTrans" cxnId="{F24BC65B-5168-4405-A985-B269273C5073}">
      <dgm:prSet/>
      <dgm:spPr/>
      <dgm:t>
        <a:bodyPr/>
        <a:lstStyle/>
        <a:p>
          <a:endParaRPr lang="en-US"/>
        </a:p>
      </dgm:t>
    </dgm:pt>
    <dgm:pt modelId="{076CF1A5-F419-41B7-997C-0920C8306BDF}" type="pres">
      <dgm:prSet presAssocID="{4E6A8D09-63CE-4E0A-824A-A53F7796135B}" presName="Name0" presStyleCnt="0">
        <dgm:presLayoutVars>
          <dgm:animLvl val="lvl"/>
          <dgm:resizeHandles val="exact"/>
        </dgm:presLayoutVars>
      </dgm:prSet>
      <dgm:spPr/>
    </dgm:pt>
    <dgm:pt modelId="{734FFEF1-B752-44EC-93B6-376CC5444938}" type="pres">
      <dgm:prSet presAssocID="{2D0CE173-7DEA-4193-8234-DE3F9374A904}" presName="compositeNode" presStyleCnt="0">
        <dgm:presLayoutVars>
          <dgm:bulletEnabled val="1"/>
        </dgm:presLayoutVars>
      </dgm:prSet>
      <dgm:spPr/>
    </dgm:pt>
    <dgm:pt modelId="{9C565E61-C4CE-4404-ACF8-C67A6A33F8DF}" type="pres">
      <dgm:prSet presAssocID="{2D0CE173-7DEA-4193-8234-DE3F9374A904}" presName="bgRect" presStyleLbl="bgAccFollowNode1" presStyleIdx="0" presStyleCnt="4"/>
      <dgm:spPr/>
    </dgm:pt>
    <dgm:pt modelId="{DD0F60D1-074C-4898-93FF-0D57B9C968BC}" type="pres">
      <dgm:prSet presAssocID="{31FC29F5-D8F7-45C0-A491-D17578E198E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01AA3B5-5E9B-4FC4-9A4C-06EAA43B7132}" type="pres">
      <dgm:prSet presAssocID="{2D0CE173-7DEA-4193-8234-DE3F9374A904}" presName="bottomLine" presStyleLbl="alignNode1" presStyleIdx="1" presStyleCnt="8">
        <dgm:presLayoutVars/>
      </dgm:prSet>
      <dgm:spPr/>
    </dgm:pt>
    <dgm:pt modelId="{0862B21B-7596-48A6-9B1F-F0F68E1448FE}" type="pres">
      <dgm:prSet presAssocID="{2D0CE173-7DEA-4193-8234-DE3F9374A904}" presName="nodeText" presStyleLbl="bgAccFollowNode1" presStyleIdx="0" presStyleCnt="4">
        <dgm:presLayoutVars>
          <dgm:bulletEnabled val="1"/>
        </dgm:presLayoutVars>
      </dgm:prSet>
      <dgm:spPr/>
    </dgm:pt>
    <dgm:pt modelId="{CEDD59B3-4E95-48CA-A339-2A8407BAD36D}" type="pres">
      <dgm:prSet presAssocID="{31FC29F5-D8F7-45C0-A491-D17578E198EE}" presName="sibTrans" presStyleCnt="0"/>
      <dgm:spPr/>
    </dgm:pt>
    <dgm:pt modelId="{9F1DB1D4-49D6-48D1-A5BE-0265BB2AFFE0}" type="pres">
      <dgm:prSet presAssocID="{5A8A3C89-A50A-4E22-8D1E-5CEECDDC4DDE}" presName="compositeNode" presStyleCnt="0">
        <dgm:presLayoutVars>
          <dgm:bulletEnabled val="1"/>
        </dgm:presLayoutVars>
      </dgm:prSet>
      <dgm:spPr/>
    </dgm:pt>
    <dgm:pt modelId="{70710970-532B-4141-B527-CB3EB6546812}" type="pres">
      <dgm:prSet presAssocID="{5A8A3C89-A50A-4E22-8D1E-5CEECDDC4DDE}" presName="bgRect" presStyleLbl="bgAccFollowNode1" presStyleIdx="1" presStyleCnt="4"/>
      <dgm:spPr/>
    </dgm:pt>
    <dgm:pt modelId="{28B00221-2233-4F15-9402-2782FFD6AFB0}" type="pres">
      <dgm:prSet presAssocID="{065ED6C2-5C84-4B1E-B9E7-1CB8AF0D182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C49A8D9-9988-4AFB-A20B-939D483EA1E8}" type="pres">
      <dgm:prSet presAssocID="{5A8A3C89-A50A-4E22-8D1E-5CEECDDC4DDE}" presName="bottomLine" presStyleLbl="alignNode1" presStyleIdx="3" presStyleCnt="8">
        <dgm:presLayoutVars/>
      </dgm:prSet>
      <dgm:spPr/>
    </dgm:pt>
    <dgm:pt modelId="{81D3C093-56C5-4BD7-A4F3-1F729D6732D2}" type="pres">
      <dgm:prSet presAssocID="{5A8A3C89-A50A-4E22-8D1E-5CEECDDC4DDE}" presName="nodeText" presStyleLbl="bgAccFollowNode1" presStyleIdx="1" presStyleCnt="4">
        <dgm:presLayoutVars>
          <dgm:bulletEnabled val="1"/>
        </dgm:presLayoutVars>
      </dgm:prSet>
      <dgm:spPr/>
    </dgm:pt>
    <dgm:pt modelId="{97767FCB-AD85-445F-A95D-470C415F69C6}" type="pres">
      <dgm:prSet presAssocID="{065ED6C2-5C84-4B1E-B9E7-1CB8AF0D1825}" presName="sibTrans" presStyleCnt="0"/>
      <dgm:spPr/>
    </dgm:pt>
    <dgm:pt modelId="{86026660-568C-4DA1-BECB-4218249201C3}" type="pres">
      <dgm:prSet presAssocID="{0663DF1D-1ACF-44C5-80F6-A3E7D319B4C5}" presName="compositeNode" presStyleCnt="0">
        <dgm:presLayoutVars>
          <dgm:bulletEnabled val="1"/>
        </dgm:presLayoutVars>
      </dgm:prSet>
      <dgm:spPr/>
    </dgm:pt>
    <dgm:pt modelId="{B67036ED-F745-4212-940B-872F3F97717D}" type="pres">
      <dgm:prSet presAssocID="{0663DF1D-1ACF-44C5-80F6-A3E7D319B4C5}" presName="bgRect" presStyleLbl="bgAccFollowNode1" presStyleIdx="2" presStyleCnt="4"/>
      <dgm:spPr/>
    </dgm:pt>
    <dgm:pt modelId="{743DFECF-E7F6-4C03-963A-E356FA3FD7B5}" type="pres">
      <dgm:prSet presAssocID="{41AD08A4-7C66-4DF8-AE2A-155F6FBD4C7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B476774-9BF0-44C6-83DC-4477F8D6E6D8}" type="pres">
      <dgm:prSet presAssocID="{0663DF1D-1ACF-44C5-80F6-A3E7D319B4C5}" presName="bottomLine" presStyleLbl="alignNode1" presStyleIdx="5" presStyleCnt="8">
        <dgm:presLayoutVars/>
      </dgm:prSet>
      <dgm:spPr/>
    </dgm:pt>
    <dgm:pt modelId="{D2174A82-574A-42AF-9F40-CBBF1D3C7450}" type="pres">
      <dgm:prSet presAssocID="{0663DF1D-1ACF-44C5-80F6-A3E7D319B4C5}" presName="nodeText" presStyleLbl="bgAccFollowNode1" presStyleIdx="2" presStyleCnt="4">
        <dgm:presLayoutVars>
          <dgm:bulletEnabled val="1"/>
        </dgm:presLayoutVars>
      </dgm:prSet>
      <dgm:spPr/>
    </dgm:pt>
    <dgm:pt modelId="{7064D1EE-0546-4506-ABE3-6893BEB843D4}" type="pres">
      <dgm:prSet presAssocID="{41AD08A4-7C66-4DF8-AE2A-155F6FBD4C7B}" presName="sibTrans" presStyleCnt="0"/>
      <dgm:spPr/>
    </dgm:pt>
    <dgm:pt modelId="{EC443AD6-044D-4922-A966-F02499F8872B}" type="pres">
      <dgm:prSet presAssocID="{71AA535D-F1B2-4032-842F-EAEB48D4AC9C}" presName="compositeNode" presStyleCnt="0">
        <dgm:presLayoutVars>
          <dgm:bulletEnabled val="1"/>
        </dgm:presLayoutVars>
      </dgm:prSet>
      <dgm:spPr/>
    </dgm:pt>
    <dgm:pt modelId="{008A05C5-C876-41E8-88C8-A2632C839437}" type="pres">
      <dgm:prSet presAssocID="{71AA535D-F1B2-4032-842F-EAEB48D4AC9C}" presName="bgRect" presStyleLbl="bgAccFollowNode1" presStyleIdx="3" presStyleCnt="4"/>
      <dgm:spPr/>
    </dgm:pt>
    <dgm:pt modelId="{8509CF6B-F464-4464-B4A7-1BCEBBBFC69F}" type="pres">
      <dgm:prSet presAssocID="{274EECA3-D809-4DD0-9FA2-D1B416BC10E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2A3368-89DE-461C-B7F9-810161806542}" type="pres">
      <dgm:prSet presAssocID="{71AA535D-F1B2-4032-842F-EAEB48D4AC9C}" presName="bottomLine" presStyleLbl="alignNode1" presStyleIdx="7" presStyleCnt="8">
        <dgm:presLayoutVars/>
      </dgm:prSet>
      <dgm:spPr/>
    </dgm:pt>
    <dgm:pt modelId="{2984F141-E781-4C5C-9933-B488F7D97B09}" type="pres">
      <dgm:prSet presAssocID="{71AA535D-F1B2-4032-842F-EAEB48D4AC9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A94AE00-87DD-46DB-8943-E89493024CDF}" type="presOf" srcId="{065ED6C2-5C84-4B1E-B9E7-1CB8AF0D1825}" destId="{28B00221-2233-4F15-9402-2782FFD6AFB0}" srcOrd="0" destOrd="0" presId="urn:microsoft.com/office/officeart/2016/7/layout/BasicLinearProcessNumbered"/>
    <dgm:cxn modelId="{1B6E7C13-8036-4D39-ACB0-CEB1693A0293}" type="presOf" srcId="{3C48CCF9-BB18-4CB6-9101-90C3A8483234}" destId="{D2174A82-574A-42AF-9F40-CBBF1D3C7450}" srcOrd="0" destOrd="1" presId="urn:microsoft.com/office/officeart/2016/7/layout/BasicLinearProcessNumbered"/>
    <dgm:cxn modelId="{D633E418-924A-4C73-BB2A-3791B0E3D339}" srcId="{2D0CE173-7DEA-4193-8234-DE3F9374A904}" destId="{2E3A9D71-87BC-4F43-94F5-DD91DF01491D}" srcOrd="0" destOrd="0" parTransId="{017E6171-C0FF-42EF-A1A0-CE2EB7271AB5}" sibTransId="{7400CE1E-BF52-4069-9E32-D862D1B107FB}"/>
    <dgm:cxn modelId="{222EF31C-778E-41DD-B8DD-031FBB12A4F6}" type="presOf" srcId="{31FC29F5-D8F7-45C0-A491-D17578E198EE}" destId="{DD0F60D1-074C-4898-93FF-0D57B9C968BC}" srcOrd="0" destOrd="0" presId="urn:microsoft.com/office/officeart/2016/7/layout/BasicLinearProcessNumbered"/>
    <dgm:cxn modelId="{AD89CE20-F1CF-4359-9C8E-0D63033D551A}" type="presOf" srcId="{5A8A3C89-A50A-4E22-8D1E-5CEECDDC4DDE}" destId="{70710970-532B-4141-B527-CB3EB6546812}" srcOrd="0" destOrd="0" presId="urn:microsoft.com/office/officeart/2016/7/layout/BasicLinearProcessNumbered"/>
    <dgm:cxn modelId="{06B64523-246A-47C4-8E7B-B59E850156AD}" srcId="{5A8A3C89-A50A-4E22-8D1E-5CEECDDC4DDE}" destId="{88FF5C9A-9C9B-437A-9236-2FA20C957F9C}" srcOrd="1" destOrd="0" parTransId="{E959F409-8B1C-4D8E-BB7B-07313EC7EC6B}" sibTransId="{EBE638E0-8D11-4DD7-A163-0C5D1BFF5469}"/>
    <dgm:cxn modelId="{346C443D-E608-4F1E-A35E-A6A7F04C5823}" type="presOf" srcId="{4E6A8D09-63CE-4E0A-824A-A53F7796135B}" destId="{076CF1A5-F419-41B7-997C-0920C8306BDF}" srcOrd="0" destOrd="0" presId="urn:microsoft.com/office/officeart/2016/7/layout/BasicLinearProcessNumbered"/>
    <dgm:cxn modelId="{A62FB95B-A3D5-45C7-BA3A-B1037F30F42B}" type="presOf" srcId="{41AD08A4-7C66-4DF8-AE2A-155F6FBD4C7B}" destId="{743DFECF-E7F6-4C03-963A-E356FA3FD7B5}" srcOrd="0" destOrd="0" presId="urn:microsoft.com/office/officeart/2016/7/layout/BasicLinearProcessNumbered"/>
    <dgm:cxn modelId="{F24BC65B-5168-4405-A985-B269273C5073}" srcId="{71AA535D-F1B2-4032-842F-EAEB48D4AC9C}" destId="{92E4F751-C2CE-447E-892E-24AB236F7F94}" srcOrd="1" destOrd="0" parTransId="{2BD8D8C6-8DE4-4704-973C-664BB232CA73}" sibTransId="{7ABE087E-7C02-4059-B204-BC80D615F76B}"/>
    <dgm:cxn modelId="{C065045D-7B69-488B-ACF2-9C2C3E567406}" type="presOf" srcId="{80214968-3F76-4C1D-9B77-28A7AB9F0018}" destId="{D2174A82-574A-42AF-9F40-CBBF1D3C7450}" srcOrd="0" destOrd="2" presId="urn:microsoft.com/office/officeart/2016/7/layout/BasicLinearProcessNumbered"/>
    <dgm:cxn modelId="{8B220A41-2A35-4F66-9C65-09D66092DA23}" type="presOf" srcId="{2D0CE173-7DEA-4193-8234-DE3F9374A904}" destId="{9C565E61-C4CE-4404-ACF8-C67A6A33F8DF}" srcOrd="0" destOrd="0" presId="urn:microsoft.com/office/officeart/2016/7/layout/BasicLinearProcessNumbered"/>
    <dgm:cxn modelId="{193C3841-8944-49D4-BF7D-E6CD29C3C3CB}" type="presOf" srcId="{92E4F751-C2CE-447E-892E-24AB236F7F94}" destId="{2984F141-E781-4C5C-9933-B488F7D97B09}" srcOrd="0" destOrd="2" presId="urn:microsoft.com/office/officeart/2016/7/layout/BasicLinearProcessNumbered"/>
    <dgm:cxn modelId="{A76F6F45-D13D-4194-8FF2-E4F2C09F6379}" type="presOf" srcId="{88FF5C9A-9C9B-437A-9236-2FA20C957F9C}" destId="{81D3C093-56C5-4BD7-A4F3-1F729D6732D2}" srcOrd="0" destOrd="2" presId="urn:microsoft.com/office/officeart/2016/7/layout/BasicLinearProcessNumbered"/>
    <dgm:cxn modelId="{0E274949-84A2-4F3A-9957-AB3A5FD037E7}" srcId="{0663DF1D-1ACF-44C5-80F6-A3E7D319B4C5}" destId="{3C48CCF9-BB18-4CB6-9101-90C3A8483234}" srcOrd="0" destOrd="0" parTransId="{0E812EA2-EBE8-4BA0-B97A-F06DCB6AE72C}" sibTransId="{43B2DCD3-CB5D-47B8-91F2-BFC68F43A289}"/>
    <dgm:cxn modelId="{EA57E74C-8684-4464-806B-450CAC3B5C76}" srcId="{4E6A8D09-63CE-4E0A-824A-A53F7796135B}" destId="{71AA535D-F1B2-4032-842F-EAEB48D4AC9C}" srcOrd="3" destOrd="0" parTransId="{94BB37CB-C826-41C6-828B-72ECCC361C3D}" sibTransId="{274EECA3-D809-4DD0-9FA2-D1B416BC10E2}"/>
    <dgm:cxn modelId="{42D62E6D-E3B7-4C96-995A-997C74B79D53}" type="presOf" srcId="{71AA535D-F1B2-4032-842F-EAEB48D4AC9C}" destId="{008A05C5-C876-41E8-88C8-A2632C839437}" srcOrd="0" destOrd="0" presId="urn:microsoft.com/office/officeart/2016/7/layout/BasicLinearProcessNumbered"/>
    <dgm:cxn modelId="{F4DF717C-7424-48A2-A53E-942952DAE550}" srcId="{71AA535D-F1B2-4032-842F-EAEB48D4AC9C}" destId="{5C685FE6-9AB8-4BD3-AFAA-0F45E9BEE623}" srcOrd="0" destOrd="0" parTransId="{A3127CDF-6B89-4A12-B529-F0743945623E}" sibTransId="{9274B381-AE35-4582-B966-12C60F0F8E25}"/>
    <dgm:cxn modelId="{F9960395-1F28-484F-916D-7B4C518BBBA5}" type="presOf" srcId="{9F4AD620-2A2A-4739-97F7-8844980784CB}" destId="{81D3C093-56C5-4BD7-A4F3-1F729D6732D2}" srcOrd="0" destOrd="1" presId="urn:microsoft.com/office/officeart/2016/7/layout/BasicLinearProcessNumbered"/>
    <dgm:cxn modelId="{5CB2F296-1C59-49A5-ABF0-649053580AF6}" type="presOf" srcId="{B725BE5C-BAB8-4026-BA4F-73D376593BB4}" destId="{0862B21B-7596-48A6-9B1F-F0F68E1448FE}" srcOrd="0" destOrd="2" presId="urn:microsoft.com/office/officeart/2016/7/layout/BasicLinearProcessNumbered"/>
    <dgm:cxn modelId="{632412A6-57C6-49DE-A30A-7E6E24B1C43B}" srcId="{4E6A8D09-63CE-4E0A-824A-A53F7796135B}" destId="{2D0CE173-7DEA-4193-8234-DE3F9374A904}" srcOrd="0" destOrd="0" parTransId="{98EB0F92-C810-408E-BF5F-74B4C17AA97E}" sibTransId="{31FC29F5-D8F7-45C0-A491-D17578E198EE}"/>
    <dgm:cxn modelId="{75A629A9-3553-44A2-8D62-DBD300C01A1C}" srcId="{4E6A8D09-63CE-4E0A-824A-A53F7796135B}" destId="{5A8A3C89-A50A-4E22-8D1E-5CEECDDC4DDE}" srcOrd="1" destOrd="0" parTransId="{54F2F166-7707-43F4-BA79-DDCDA3924E83}" sibTransId="{065ED6C2-5C84-4B1E-B9E7-1CB8AF0D1825}"/>
    <dgm:cxn modelId="{80D8F5AE-24C1-45AC-987C-5A3372BA7E89}" type="presOf" srcId="{274EECA3-D809-4DD0-9FA2-D1B416BC10E2}" destId="{8509CF6B-F464-4464-B4A7-1BCEBBBFC69F}" srcOrd="0" destOrd="0" presId="urn:microsoft.com/office/officeart/2016/7/layout/BasicLinearProcessNumbered"/>
    <dgm:cxn modelId="{C78E2EC2-C743-40F3-A3DA-EDF969C57CD0}" srcId="{2D0CE173-7DEA-4193-8234-DE3F9374A904}" destId="{B725BE5C-BAB8-4026-BA4F-73D376593BB4}" srcOrd="1" destOrd="0" parTransId="{C9DFCFF1-1770-4A3E-BFD4-E7B15AF61A65}" sibTransId="{FB13F383-C5CB-470F-B210-96F308A223C9}"/>
    <dgm:cxn modelId="{5527A5C4-016B-4550-9448-1835C35EC0E2}" type="presOf" srcId="{0663DF1D-1ACF-44C5-80F6-A3E7D319B4C5}" destId="{B67036ED-F745-4212-940B-872F3F97717D}" srcOrd="0" destOrd="0" presId="urn:microsoft.com/office/officeart/2016/7/layout/BasicLinearProcessNumbered"/>
    <dgm:cxn modelId="{887D0DC8-DC96-4A38-B991-9195D16D7835}" srcId="{4E6A8D09-63CE-4E0A-824A-A53F7796135B}" destId="{0663DF1D-1ACF-44C5-80F6-A3E7D319B4C5}" srcOrd="2" destOrd="0" parTransId="{CFA6FE87-41FD-498D-BC8C-B3F694BA8FB7}" sibTransId="{41AD08A4-7C66-4DF8-AE2A-155F6FBD4C7B}"/>
    <dgm:cxn modelId="{21A9F4CA-B781-459D-A13A-73427F012F68}" type="presOf" srcId="{0663DF1D-1ACF-44C5-80F6-A3E7D319B4C5}" destId="{D2174A82-574A-42AF-9F40-CBBF1D3C7450}" srcOrd="1" destOrd="0" presId="urn:microsoft.com/office/officeart/2016/7/layout/BasicLinearProcessNumbered"/>
    <dgm:cxn modelId="{A62CD8CF-CB0C-416F-85A2-C09A94780A4B}" type="presOf" srcId="{5A8A3C89-A50A-4E22-8D1E-5CEECDDC4DDE}" destId="{81D3C093-56C5-4BD7-A4F3-1F729D6732D2}" srcOrd="1" destOrd="0" presId="urn:microsoft.com/office/officeart/2016/7/layout/BasicLinearProcessNumbered"/>
    <dgm:cxn modelId="{CB1EA1D1-1AE9-4A05-961A-959917F0CB3B}" srcId="{0663DF1D-1ACF-44C5-80F6-A3E7D319B4C5}" destId="{80214968-3F76-4C1D-9B77-28A7AB9F0018}" srcOrd="1" destOrd="0" parTransId="{08DEF186-A566-49F4-B008-945940150699}" sibTransId="{AE516C25-1155-4237-AD76-D07D415081DD}"/>
    <dgm:cxn modelId="{B38DF8D2-0807-40DD-94A8-3DAACFD4D123}" type="presOf" srcId="{5C685FE6-9AB8-4BD3-AFAA-0F45E9BEE623}" destId="{2984F141-E781-4C5C-9933-B488F7D97B09}" srcOrd="0" destOrd="1" presId="urn:microsoft.com/office/officeart/2016/7/layout/BasicLinearProcessNumbered"/>
    <dgm:cxn modelId="{32B881D5-67CE-4ADE-A5F3-6427C4965E94}" type="presOf" srcId="{2E3A9D71-87BC-4F43-94F5-DD91DF01491D}" destId="{0862B21B-7596-48A6-9B1F-F0F68E1448FE}" srcOrd="0" destOrd="1" presId="urn:microsoft.com/office/officeart/2016/7/layout/BasicLinearProcessNumbered"/>
    <dgm:cxn modelId="{6A2536E3-24AD-4F61-A3E9-9E0EA9B4FD7C}" srcId="{5A8A3C89-A50A-4E22-8D1E-5CEECDDC4DDE}" destId="{9F4AD620-2A2A-4739-97F7-8844980784CB}" srcOrd="0" destOrd="0" parTransId="{C88063B7-F7C2-4ADC-B928-9840D16F9FB6}" sibTransId="{DD479EEF-470F-4241-9823-6C37E07B8471}"/>
    <dgm:cxn modelId="{1E9286EA-F861-4DB3-AA73-FE484DC4D312}" type="presOf" srcId="{71AA535D-F1B2-4032-842F-EAEB48D4AC9C}" destId="{2984F141-E781-4C5C-9933-B488F7D97B09}" srcOrd="1" destOrd="0" presId="urn:microsoft.com/office/officeart/2016/7/layout/BasicLinearProcessNumbered"/>
    <dgm:cxn modelId="{5B5B17EE-C483-498B-B1FD-DBEA64EF20F3}" type="presOf" srcId="{2D0CE173-7DEA-4193-8234-DE3F9374A904}" destId="{0862B21B-7596-48A6-9B1F-F0F68E1448FE}" srcOrd="1" destOrd="0" presId="urn:microsoft.com/office/officeart/2016/7/layout/BasicLinearProcessNumbered"/>
    <dgm:cxn modelId="{D359538C-B280-4E43-91E3-C7CB65674513}" type="presParOf" srcId="{076CF1A5-F419-41B7-997C-0920C8306BDF}" destId="{734FFEF1-B752-44EC-93B6-376CC5444938}" srcOrd="0" destOrd="0" presId="urn:microsoft.com/office/officeart/2016/7/layout/BasicLinearProcessNumbered"/>
    <dgm:cxn modelId="{B23E6B96-93A5-497E-A434-1113BEE8838D}" type="presParOf" srcId="{734FFEF1-B752-44EC-93B6-376CC5444938}" destId="{9C565E61-C4CE-4404-ACF8-C67A6A33F8DF}" srcOrd="0" destOrd="0" presId="urn:microsoft.com/office/officeart/2016/7/layout/BasicLinearProcessNumbered"/>
    <dgm:cxn modelId="{78F75D36-B457-4CFC-AB6A-D12B3810D419}" type="presParOf" srcId="{734FFEF1-B752-44EC-93B6-376CC5444938}" destId="{DD0F60D1-074C-4898-93FF-0D57B9C968BC}" srcOrd="1" destOrd="0" presId="urn:microsoft.com/office/officeart/2016/7/layout/BasicLinearProcessNumbered"/>
    <dgm:cxn modelId="{B341A57B-7C8F-4858-8794-DAAC026ECDF8}" type="presParOf" srcId="{734FFEF1-B752-44EC-93B6-376CC5444938}" destId="{701AA3B5-5E9B-4FC4-9A4C-06EAA43B7132}" srcOrd="2" destOrd="0" presId="urn:microsoft.com/office/officeart/2016/7/layout/BasicLinearProcessNumbered"/>
    <dgm:cxn modelId="{74DBC864-C1CC-4F30-BA11-278E5BC46F80}" type="presParOf" srcId="{734FFEF1-B752-44EC-93B6-376CC5444938}" destId="{0862B21B-7596-48A6-9B1F-F0F68E1448FE}" srcOrd="3" destOrd="0" presId="urn:microsoft.com/office/officeart/2016/7/layout/BasicLinearProcessNumbered"/>
    <dgm:cxn modelId="{D87BB5A6-8279-4D42-AAB9-693E3BFAB074}" type="presParOf" srcId="{076CF1A5-F419-41B7-997C-0920C8306BDF}" destId="{CEDD59B3-4E95-48CA-A339-2A8407BAD36D}" srcOrd="1" destOrd="0" presId="urn:microsoft.com/office/officeart/2016/7/layout/BasicLinearProcessNumbered"/>
    <dgm:cxn modelId="{6E285361-F7CA-4C04-B853-919C83CAA759}" type="presParOf" srcId="{076CF1A5-F419-41B7-997C-0920C8306BDF}" destId="{9F1DB1D4-49D6-48D1-A5BE-0265BB2AFFE0}" srcOrd="2" destOrd="0" presId="urn:microsoft.com/office/officeart/2016/7/layout/BasicLinearProcessNumbered"/>
    <dgm:cxn modelId="{B9E3B68E-AACC-4D0A-982A-2A189B851747}" type="presParOf" srcId="{9F1DB1D4-49D6-48D1-A5BE-0265BB2AFFE0}" destId="{70710970-532B-4141-B527-CB3EB6546812}" srcOrd="0" destOrd="0" presId="urn:microsoft.com/office/officeart/2016/7/layout/BasicLinearProcessNumbered"/>
    <dgm:cxn modelId="{E0B4AB17-C5C8-4E1C-BEEA-9CFE7F5621EA}" type="presParOf" srcId="{9F1DB1D4-49D6-48D1-A5BE-0265BB2AFFE0}" destId="{28B00221-2233-4F15-9402-2782FFD6AFB0}" srcOrd="1" destOrd="0" presId="urn:microsoft.com/office/officeart/2016/7/layout/BasicLinearProcessNumbered"/>
    <dgm:cxn modelId="{EBC8C21D-D282-4B2E-B7EB-BCE550619F23}" type="presParOf" srcId="{9F1DB1D4-49D6-48D1-A5BE-0265BB2AFFE0}" destId="{8C49A8D9-9988-4AFB-A20B-939D483EA1E8}" srcOrd="2" destOrd="0" presId="urn:microsoft.com/office/officeart/2016/7/layout/BasicLinearProcessNumbered"/>
    <dgm:cxn modelId="{C6BD7940-04A0-411A-9CAE-75D7CB3B8548}" type="presParOf" srcId="{9F1DB1D4-49D6-48D1-A5BE-0265BB2AFFE0}" destId="{81D3C093-56C5-4BD7-A4F3-1F729D6732D2}" srcOrd="3" destOrd="0" presId="urn:microsoft.com/office/officeart/2016/7/layout/BasicLinearProcessNumbered"/>
    <dgm:cxn modelId="{D3C93B19-8A2C-49B5-A46F-BBE738D283AC}" type="presParOf" srcId="{076CF1A5-F419-41B7-997C-0920C8306BDF}" destId="{97767FCB-AD85-445F-A95D-470C415F69C6}" srcOrd="3" destOrd="0" presId="urn:microsoft.com/office/officeart/2016/7/layout/BasicLinearProcessNumbered"/>
    <dgm:cxn modelId="{5B2FDBBC-E538-47A6-A6C1-CED671F01B44}" type="presParOf" srcId="{076CF1A5-F419-41B7-997C-0920C8306BDF}" destId="{86026660-568C-4DA1-BECB-4218249201C3}" srcOrd="4" destOrd="0" presId="urn:microsoft.com/office/officeart/2016/7/layout/BasicLinearProcessNumbered"/>
    <dgm:cxn modelId="{19FF5BCD-EC63-4EDE-828B-AFFAA36CB901}" type="presParOf" srcId="{86026660-568C-4DA1-BECB-4218249201C3}" destId="{B67036ED-F745-4212-940B-872F3F97717D}" srcOrd="0" destOrd="0" presId="urn:microsoft.com/office/officeart/2016/7/layout/BasicLinearProcessNumbered"/>
    <dgm:cxn modelId="{62C66A14-9A2E-440A-A913-8E6DCF1287C4}" type="presParOf" srcId="{86026660-568C-4DA1-BECB-4218249201C3}" destId="{743DFECF-E7F6-4C03-963A-E356FA3FD7B5}" srcOrd="1" destOrd="0" presId="urn:microsoft.com/office/officeart/2016/7/layout/BasicLinearProcessNumbered"/>
    <dgm:cxn modelId="{184E6A7A-F013-4DB4-B227-79410B8DDCCC}" type="presParOf" srcId="{86026660-568C-4DA1-BECB-4218249201C3}" destId="{EB476774-9BF0-44C6-83DC-4477F8D6E6D8}" srcOrd="2" destOrd="0" presId="urn:microsoft.com/office/officeart/2016/7/layout/BasicLinearProcessNumbered"/>
    <dgm:cxn modelId="{ACA3F3AE-2288-47F9-9B94-23C3E43FA11C}" type="presParOf" srcId="{86026660-568C-4DA1-BECB-4218249201C3}" destId="{D2174A82-574A-42AF-9F40-CBBF1D3C7450}" srcOrd="3" destOrd="0" presId="urn:microsoft.com/office/officeart/2016/7/layout/BasicLinearProcessNumbered"/>
    <dgm:cxn modelId="{5A8DEAF6-FE39-40D1-BE81-F81BBA492028}" type="presParOf" srcId="{076CF1A5-F419-41B7-997C-0920C8306BDF}" destId="{7064D1EE-0546-4506-ABE3-6893BEB843D4}" srcOrd="5" destOrd="0" presId="urn:microsoft.com/office/officeart/2016/7/layout/BasicLinearProcessNumbered"/>
    <dgm:cxn modelId="{F2401957-73BE-46C3-8E9C-D72B6117EC39}" type="presParOf" srcId="{076CF1A5-F419-41B7-997C-0920C8306BDF}" destId="{EC443AD6-044D-4922-A966-F02499F8872B}" srcOrd="6" destOrd="0" presId="urn:microsoft.com/office/officeart/2016/7/layout/BasicLinearProcessNumbered"/>
    <dgm:cxn modelId="{7EBD6440-8568-40E2-BEEF-DF98FBEA3AC9}" type="presParOf" srcId="{EC443AD6-044D-4922-A966-F02499F8872B}" destId="{008A05C5-C876-41E8-88C8-A2632C839437}" srcOrd="0" destOrd="0" presId="urn:microsoft.com/office/officeart/2016/7/layout/BasicLinearProcessNumbered"/>
    <dgm:cxn modelId="{91039D45-E854-4E61-B5D7-C8D0C3E8D647}" type="presParOf" srcId="{EC443AD6-044D-4922-A966-F02499F8872B}" destId="{8509CF6B-F464-4464-B4A7-1BCEBBBFC69F}" srcOrd="1" destOrd="0" presId="urn:microsoft.com/office/officeart/2016/7/layout/BasicLinearProcessNumbered"/>
    <dgm:cxn modelId="{EAF37DC9-9BA2-45D1-A814-7C810C31B71B}" type="presParOf" srcId="{EC443AD6-044D-4922-A966-F02499F8872B}" destId="{232A3368-89DE-461C-B7F9-810161806542}" srcOrd="2" destOrd="0" presId="urn:microsoft.com/office/officeart/2016/7/layout/BasicLinearProcessNumbered"/>
    <dgm:cxn modelId="{31BB027F-32AD-4EC9-803D-3E581DCC9A8E}" type="presParOf" srcId="{EC443AD6-044D-4922-A966-F02499F8872B}" destId="{2984F141-E781-4C5C-9933-B488F7D97B0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1078A0-8545-4F48-BE87-EDD67002BDDF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8F16575-C606-426B-9B4A-3E85EEE963AC}">
      <dgm:prSet/>
      <dgm:spPr/>
      <dgm:t>
        <a:bodyPr/>
        <a:lstStyle/>
        <a:p>
          <a:r>
            <a:rPr lang="en-US" dirty="0"/>
            <a:t>Maven</a:t>
          </a:r>
          <a:r>
            <a:rPr lang="zh-CN" dirty="0"/>
            <a:t>中的坐标和仓库</a:t>
          </a:r>
          <a:endParaRPr lang="en-US" dirty="0"/>
        </a:p>
      </dgm:t>
    </dgm:pt>
    <dgm:pt modelId="{EEBB9B44-502B-46BA-8BE5-9937F948AA23}" type="parTrans" cxnId="{52B48446-834F-4055-8329-BCB4AD8BB434}">
      <dgm:prSet/>
      <dgm:spPr/>
      <dgm:t>
        <a:bodyPr/>
        <a:lstStyle/>
        <a:p>
          <a:endParaRPr lang="en-US"/>
        </a:p>
      </dgm:t>
    </dgm:pt>
    <dgm:pt modelId="{586072B8-5B29-40F5-8A50-42E6F3764B49}" type="sibTrans" cxnId="{52B48446-834F-4055-8329-BCB4AD8BB434}">
      <dgm:prSet/>
      <dgm:spPr/>
      <dgm:t>
        <a:bodyPr/>
        <a:lstStyle/>
        <a:p>
          <a:endParaRPr lang="en-US"/>
        </a:p>
      </dgm:t>
    </dgm:pt>
    <dgm:pt modelId="{AD106230-3882-43C0-BE03-471231698B77}">
      <dgm:prSet/>
      <dgm:spPr/>
      <dgm:t>
        <a:bodyPr/>
        <a:lstStyle/>
        <a:p>
          <a:r>
            <a:rPr lang="en-US" dirty="0"/>
            <a:t>IDEA</a:t>
          </a:r>
          <a:r>
            <a:rPr lang="zh-CN" dirty="0"/>
            <a:t>中</a:t>
          </a:r>
          <a:r>
            <a:rPr lang="zh-CN" altLang="en-US" dirty="0"/>
            <a:t>管理</a:t>
          </a:r>
          <a:r>
            <a:rPr lang="en-US" dirty="0"/>
            <a:t>Maven</a:t>
          </a:r>
          <a:r>
            <a:rPr lang="zh-CN" dirty="0"/>
            <a:t>项目</a:t>
          </a:r>
          <a:endParaRPr lang="en-US" dirty="0"/>
        </a:p>
      </dgm:t>
    </dgm:pt>
    <dgm:pt modelId="{4A512158-9063-475B-AE88-8A053A260ED1}" type="parTrans" cxnId="{297773B1-F782-4ADA-BAF3-442CA9EB26CE}">
      <dgm:prSet/>
      <dgm:spPr/>
      <dgm:t>
        <a:bodyPr/>
        <a:lstStyle/>
        <a:p>
          <a:endParaRPr lang="en-US"/>
        </a:p>
      </dgm:t>
    </dgm:pt>
    <dgm:pt modelId="{391A7452-4AA7-43E3-999D-D62730D0C039}" type="sibTrans" cxnId="{297773B1-F782-4ADA-BAF3-442CA9EB26CE}">
      <dgm:prSet/>
      <dgm:spPr/>
      <dgm:t>
        <a:bodyPr/>
        <a:lstStyle/>
        <a:p>
          <a:endParaRPr lang="en-US"/>
        </a:p>
      </dgm:t>
    </dgm:pt>
    <dgm:pt modelId="{8EA15F3B-8009-4039-9985-DE14266AA577}">
      <dgm:prSet/>
      <dgm:spPr/>
      <dgm:t>
        <a:bodyPr/>
        <a:lstStyle/>
        <a:p>
          <a:r>
            <a:rPr lang="en-US"/>
            <a:t>Maven</a:t>
          </a:r>
          <a:r>
            <a:rPr lang="zh-CN"/>
            <a:t>生命周期和插件</a:t>
          </a:r>
          <a:endParaRPr lang="en-US"/>
        </a:p>
      </dgm:t>
    </dgm:pt>
    <dgm:pt modelId="{7CDF9469-AEE0-4775-A19D-69B784910AB1}" type="parTrans" cxnId="{7EFA878C-D74F-4981-A494-CA9ABEB05CD4}">
      <dgm:prSet/>
      <dgm:spPr/>
      <dgm:t>
        <a:bodyPr/>
        <a:lstStyle/>
        <a:p>
          <a:endParaRPr lang="en-US"/>
        </a:p>
      </dgm:t>
    </dgm:pt>
    <dgm:pt modelId="{2860AB1A-D116-4669-A1BC-FEAF40810E55}" type="sibTrans" cxnId="{7EFA878C-D74F-4981-A494-CA9ABEB05CD4}">
      <dgm:prSet/>
      <dgm:spPr/>
      <dgm:t>
        <a:bodyPr/>
        <a:lstStyle/>
        <a:p>
          <a:endParaRPr lang="en-US"/>
        </a:p>
      </dgm:t>
    </dgm:pt>
    <dgm:pt modelId="{D15DFA3D-E1B2-4B1A-AC1E-8D8013B2C4D0}">
      <dgm:prSet/>
      <dgm:spPr/>
      <dgm:t>
        <a:bodyPr/>
        <a:lstStyle/>
        <a:p>
          <a:r>
            <a:rPr lang="en-US"/>
            <a:t>Maven</a:t>
          </a:r>
          <a:r>
            <a:rPr lang="zh-CN"/>
            <a:t>常用元素</a:t>
          </a:r>
          <a:endParaRPr lang="en-US"/>
        </a:p>
      </dgm:t>
    </dgm:pt>
    <dgm:pt modelId="{F5D0ED93-1F4B-4A41-B205-E37AB15B2669}" type="parTrans" cxnId="{A4E578AD-4D3F-4832-8D8F-7AC0FC1D2BA9}">
      <dgm:prSet/>
      <dgm:spPr/>
      <dgm:t>
        <a:bodyPr/>
        <a:lstStyle/>
        <a:p>
          <a:endParaRPr lang="en-US"/>
        </a:p>
      </dgm:t>
    </dgm:pt>
    <dgm:pt modelId="{A8A43153-9528-40C7-8765-CD881C61E4B9}" type="sibTrans" cxnId="{A4E578AD-4D3F-4832-8D8F-7AC0FC1D2BA9}">
      <dgm:prSet/>
      <dgm:spPr/>
      <dgm:t>
        <a:bodyPr/>
        <a:lstStyle/>
        <a:p>
          <a:endParaRPr lang="en-US"/>
        </a:p>
      </dgm:t>
    </dgm:pt>
    <dgm:pt modelId="{E3F3AA45-5C36-4DF9-ABCE-A529FE902F02}" type="pres">
      <dgm:prSet presAssocID="{731078A0-8545-4F48-BE87-EDD67002BDDF}" presName="linear" presStyleCnt="0">
        <dgm:presLayoutVars>
          <dgm:animLvl val="lvl"/>
          <dgm:resizeHandles val="exact"/>
        </dgm:presLayoutVars>
      </dgm:prSet>
      <dgm:spPr/>
    </dgm:pt>
    <dgm:pt modelId="{6EB72D36-E3AE-45B5-B3B0-FB84938B3996}" type="pres">
      <dgm:prSet presAssocID="{48F16575-C606-426B-9B4A-3E85EEE963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8EBDA8-A845-4179-B6F1-65E3ABD55F2D}" type="pres">
      <dgm:prSet presAssocID="{586072B8-5B29-40F5-8A50-42E6F3764B49}" presName="spacer" presStyleCnt="0"/>
      <dgm:spPr/>
    </dgm:pt>
    <dgm:pt modelId="{6D3643B3-CD3F-41CF-B521-8C02FAC64441}" type="pres">
      <dgm:prSet presAssocID="{AD106230-3882-43C0-BE03-471231698B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A66614-1A65-4268-A059-93B26A32B742}" type="pres">
      <dgm:prSet presAssocID="{391A7452-4AA7-43E3-999D-D62730D0C039}" presName="spacer" presStyleCnt="0"/>
      <dgm:spPr/>
    </dgm:pt>
    <dgm:pt modelId="{73BED23E-32A1-4262-B977-19DA839AAF73}" type="pres">
      <dgm:prSet presAssocID="{8EA15F3B-8009-4039-9985-DE14266AA5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1B9075-798C-4B9B-BAEE-0C43A622E6EA}" type="pres">
      <dgm:prSet presAssocID="{2860AB1A-D116-4669-A1BC-FEAF40810E55}" presName="spacer" presStyleCnt="0"/>
      <dgm:spPr/>
    </dgm:pt>
    <dgm:pt modelId="{096D2F76-8E99-4331-948D-13E7839F12C3}" type="pres">
      <dgm:prSet presAssocID="{D15DFA3D-E1B2-4B1A-AC1E-8D8013B2C4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01B73E-00F3-4C74-9005-E57297B04A06}" type="presOf" srcId="{D15DFA3D-E1B2-4B1A-AC1E-8D8013B2C4D0}" destId="{096D2F76-8E99-4331-948D-13E7839F12C3}" srcOrd="0" destOrd="0" presId="urn:microsoft.com/office/officeart/2005/8/layout/vList2"/>
    <dgm:cxn modelId="{52B48446-834F-4055-8329-BCB4AD8BB434}" srcId="{731078A0-8545-4F48-BE87-EDD67002BDDF}" destId="{48F16575-C606-426B-9B4A-3E85EEE963AC}" srcOrd="0" destOrd="0" parTransId="{EEBB9B44-502B-46BA-8BE5-9937F948AA23}" sibTransId="{586072B8-5B29-40F5-8A50-42E6F3764B49}"/>
    <dgm:cxn modelId="{988A3C7E-8D66-4C18-A16B-58ABCB7C40E5}" type="presOf" srcId="{8EA15F3B-8009-4039-9985-DE14266AA577}" destId="{73BED23E-32A1-4262-B977-19DA839AAF73}" srcOrd="0" destOrd="0" presId="urn:microsoft.com/office/officeart/2005/8/layout/vList2"/>
    <dgm:cxn modelId="{7EFA878C-D74F-4981-A494-CA9ABEB05CD4}" srcId="{731078A0-8545-4F48-BE87-EDD67002BDDF}" destId="{8EA15F3B-8009-4039-9985-DE14266AA577}" srcOrd="2" destOrd="0" parTransId="{7CDF9469-AEE0-4775-A19D-69B784910AB1}" sibTransId="{2860AB1A-D116-4669-A1BC-FEAF40810E55}"/>
    <dgm:cxn modelId="{A4E578AD-4D3F-4832-8D8F-7AC0FC1D2BA9}" srcId="{731078A0-8545-4F48-BE87-EDD67002BDDF}" destId="{D15DFA3D-E1B2-4B1A-AC1E-8D8013B2C4D0}" srcOrd="3" destOrd="0" parTransId="{F5D0ED93-1F4B-4A41-B205-E37AB15B2669}" sibTransId="{A8A43153-9528-40C7-8765-CD881C61E4B9}"/>
    <dgm:cxn modelId="{297773B1-F782-4ADA-BAF3-442CA9EB26CE}" srcId="{731078A0-8545-4F48-BE87-EDD67002BDDF}" destId="{AD106230-3882-43C0-BE03-471231698B77}" srcOrd="1" destOrd="0" parTransId="{4A512158-9063-475B-AE88-8A053A260ED1}" sibTransId="{391A7452-4AA7-43E3-999D-D62730D0C039}"/>
    <dgm:cxn modelId="{0A5675C2-718B-4C68-8F15-0DA14F5B3D93}" type="presOf" srcId="{48F16575-C606-426B-9B4A-3E85EEE963AC}" destId="{6EB72D36-E3AE-45B5-B3B0-FB84938B3996}" srcOrd="0" destOrd="0" presId="urn:microsoft.com/office/officeart/2005/8/layout/vList2"/>
    <dgm:cxn modelId="{91BBFBC8-85EF-425E-897D-3C02D18243D7}" type="presOf" srcId="{731078A0-8545-4F48-BE87-EDD67002BDDF}" destId="{E3F3AA45-5C36-4DF9-ABCE-A529FE902F02}" srcOrd="0" destOrd="0" presId="urn:microsoft.com/office/officeart/2005/8/layout/vList2"/>
    <dgm:cxn modelId="{CBC736C9-2D57-430C-9FFF-38B1706E8B3F}" type="presOf" srcId="{AD106230-3882-43C0-BE03-471231698B77}" destId="{6D3643B3-CD3F-41CF-B521-8C02FAC64441}" srcOrd="0" destOrd="0" presId="urn:microsoft.com/office/officeart/2005/8/layout/vList2"/>
    <dgm:cxn modelId="{BB2F09DD-F4BC-4DA0-AD81-EEBBB48C5CC2}" type="presParOf" srcId="{E3F3AA45-5C36-4DF9-ABCE-A529FE902F02}" destId="{6EB72D36-E3AE-45B5-B3B0-FB84938B3996}" srcOrd="0" destOrd="0" presId="urn:microsoft.com/office/officeart/2005/8/layout/vList2"/>
    <dgm:cxn modelId="{8974E910-7F8F-4B64-B489-9FACDD01083B}" type="presParOf" srcId="{E3F3AA45-5C36-4DF9-ABCE-A529FE902F02}" destId="{4A8EBDA8-A845-4179-B6F1-65E3ABD55F2D}" srcOrd="1" destOrd="0" presId="urn:microsoft.com/office/officeart/2005/8/layout/vList2"/>
    <dgm:cxn modelId="{544866F4-7409-4B74-ACF9-E9F7E85B1435}" type="presParOf" srcId="{E3F3AA45-5C36-4DF9-ABCE-A529FE902F02}" destId="{6D3643B3-CD3F-41CF-B521-8C02FAC64441}" srcOrd="2" destOrd="0" presId="urn:microsoft.com/office/officeart/2005/8/layout/vList2"/>
    <dgm:cxn modelId="{155FDECE-A047-45D4-BD6E-CFE282F3AF1B}" type="presParOf" srcId="{E3F3AA45-5C36-4DF9-ABCE-A529FE902F02}" destId="{EEA66614-1A65-4268-A059-93B26A32B742}" srcOrd="3" destOrd="0" presId="urn:microsoft.com/office/officeart/2005/8/layout/vList2"/>
    <dgm:cxn modelId="{B311BC35-527B-4C77-A1A0-4E12FB4F8835}" type="presParOf" srcId="{E3F3AA45-5C36-4DF9-ABCE-A529FE902F02}" destId="{73BED23E-32A1-4262-B977-19DA839AAF73}" srcOrd="4" destOrd="0" presId="urn:microsoft.com/office/officeart/2005/8/layout/vList2"/>
    <dgm:cxn modelId="{E5605B28-D77C-4FB6-BF87-D3D270FD5CE6}" type="presParOf" srcId="{E3F3AA45-5C36-4DF9-ABCE-A529FE902F02}" destId="{8F1B9075-798C-4B9B-BAEE-0C43A622E6EA}" srcOrd="5" destOrd="0" presId="urn:microsoft.com/office/officeart/2005/8/layout/vList2"/>
    <dgm:cxn modelId="{6520494A-EC5F-4A9A-B1CE-0262225D7D74}" type="presParOf" srcId="{E3F3AA45-5C36-4DF9-ABCE-A529FE902F02}" destId="{096D2F76-8E99-4331-948D-13E7839F12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5BB45D-229C-4C43-B6CD-5512A598633C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5A20DCB-B9CD-435B-ABC0-B86340E3AA8A}">
      <dgm:prSet/>
      <dgm:spPr/>
      <dgm:t>
        <a:bodyPr/>
        <a:lstStyle/>
        <a:p>
          <a:r>
            <a:rPr lang="zh-CN"/>
            <a:t>坐标</a:t>
          </a:r>
          <a:r>
            <a:rPr lang="en-US"/>
            <a:t>GAV</a:t>
          </a:r>
        </a:p>
      </dgm:t>
    </dgm:pt>
    <dgm:pt modelId="{11D64AB3-9765-44EC-9082-A401DB012021}" type="parTrans" cxnId="{F3446004-5A8C-4804-AA6F-458B1E2E6F6E}">
      <dgm:prSet/>
      <dgm:spPr/>
      <dgm:t>
        <a:bodyPr/>
        <a:lstStyle/>
        <a:p>
          <a:endParaRPr lang="en-US"/>
        </a:p>
      </dgm:t>
    </dgm:pt>
    <dgm:pt modelId="{15DFED2F-EEE2-4BBC-8FED-34A863B6C315}" type="sibTrans" cxnId="{F3446004-5A8C-4804-AA6F-458B1E2E6F6E}">
      <dgm:prSet/>
      <dgm:spPr/>
      <dgm:t>
        <a:bodyPr/>
        <a:lstStyle/>
        <a:p>
          <a:endParaRPr lang="en-US"/>
        </a:p>
      </dgm:t>
    </dgm:pt>
    <dgm:pt modelId="{F84767F6-6B48-4534-A006-2C6D0C43EBFF}">
      <dgm:prSet/>
      <dgm:spPr/>
      <dgm:t>
        <a:bodyPr/>
        <a:lstStyle/>
        <a:p>
          <a:r>
            <a:rPr lang="en-US"/>
            <a:t>&lt;groupId&gt;</a:t>
          </a:r>
          <a:r>
            <a:rPr lang="zh-CN"/>
            <a:t>公司的网站反写</a:t>
          </a:r>
          <a:r>
            <a:rPr lang="en-US"/>
            <a:t>-</a:t>
          </a:r>
          <a:r>
            <a:rPr lang="zh-CN"/>
            <a:t>项目名称</a:t>
          </a:r>
          <a:r>
            <a:rPr lang="en-US"/>
            <a:t>&lt;/groupId&gt;</a:t>
          </a:r>
        </a:p>
      </dgm:t>
    </dgm:pt>
    <dgm:pt modelId="{D197D929-AE32-4B8F-BF7A-B3FB075C6A95}" type="parTrans" cxnId="{88E3F21D-B4F6-4121-A316-A5EDC1E85C86}">
      <dgm:prSet/>
      <dgm:spPr/>
      <dgm:t>
        <a:bodyPr/>
        <a:lstStyle/>
        <a:p>
          <a:endParaRPr lang="en-US"/>
        </a:p>
      </dgm:t>
    </dgm:pt>
    <dgm:pt modelId="{1D266009-98ED-4FA4-B674-2334533A7EE6}" type="sibTrans" cxnId="{88E3F21D-B4F6-4121-A316-A5EDC1E85C86}">
      <dgm:prSet/>
      <dgm:spPr/>
      <dgm:t>
        <a:bodyPr/>
        <a:lstStyle/>
        <a:p>
          <a:endParaRPr lang="en-US"/>
        </a:p>
      </dgm:t>
    </dgm:pt>
    <dgm:pt modelId="{604427FC-1E18-43C0-96B6-D0E3C2F02098}">
      <dgm:prSet/>
      <dgm:spPr/>
      <dgm:t>
        <a:bodyPr/>
        <a:lstStyle/>
        <a:p>
          <a:r>
            <a:rPr lang="en-US"/>
            <a:t>&lt;artifactId&gt;</a:t>
          </a:r>
          <a:r>
            <a:rPr lang="zh-CN"/>
            <a:t>项目名称</a:t>
          </a:r>
          <a:r>
            <a:rPr lang="en-US"/>
            <a:t>-</a:t>
          </a:r>
          <a:r>
            <a:rPr lang="zh-CN"/>
            <a:t>模块名称</a:t>
          </a:r>
          <a:r>
            <a:rPr lang="en-US"/>
            <a:t>&lt;/artfcatId&gt;</a:t>
          </a:r>
        </a:p>
      </dgm:t>
    </dgm:pt>
    <dgm:pt modelId="{FD32C839-C4A9-4885-9CE0-1B39078C1BED}" type="parTrans" cxnId="{EF1798DA-5F63-4C8B-819E-82246A0ABFFD}">
      <dgm:prSet/>
      <dgm:spPr/>
      <dgm:t>
        <a:bodyPr/>
        <a:lstStyle/>
        <a:p>
          <a:endParaRPr lang="en-US"/>
        </a:p>
      </dgm:t>
    </dgm:pt>
    <dgm:pt modelId="{147CAD04-46BB-46D9-96AD-4839D6B4B999}" type="sibTrans" cxnId="{EF1798DA-5F63-4C8B-819E-82246A0ABFFD}">
      <dgm:prSet/>
      <dgm:spPr/>
      <dgm:t>
        <a:bodyPr/>
        <a:lstStyle/>
        <a:p>
          <a:endParaRPr lang="en-US"/>
        </a:p>
      </dgm:t>
    </dgm:pt>
    <dgm:pt modelId="{217F26C5-E76C-49ED-A8D5-14EDD5538582}">
      <dgm:prSet/>
      <dgm:spPr/>
      <dgm:t>
        <a:bodyPr/>
        <a:lstStyle/>
        <a:p>
          <a:r>
            <a:rPr lang="en-US"/>
            <a:t>&lt;version&gt;</a:t>
          </a:r>
          <a:r>
            <a:rPr lang="zh-CN"/>
            <a:t>版本号</a:t>
          </a:r>
          <a:r>
            <a:rPr lang="en-US"/>
            <a:t>&lt;/version&gt; </a:t>
          </a:r>
        </a:p>
      </dgm:t>
    </dgm:pt>
    <dgm:pt modelId="{C1F22C25-DB99-47D5-B794-5CF0F6A6FC8A}" type="parTrans" cxnId="{BDE86750-272B-42B3-9411-A1B70775EBC4}">
      <dgm:prSet/>
      <dgm:spPr/>
      <dgm:t>
        <a:bodyPr/>
        <a:lstStyle/>
        <a:p>
          <a:endParaRPr lang="en-US"/>
        </a:p>
      </dgm:t>
    </dgm:pt>
    <dgm:pt modelId="{5D7AB318-BC8D-4182-82E9-24E6D77E6EE8}" type="sibTrans" cxnId="{BDE86750-272B-42B3-9411-A1B70775EBC4}">
      <dgm:prSet/>
      <dgm:spPr/>
      <dgm:t>
        <a:bodyPr/>
        <a:lstStyle/>
        <a:p>
          <a:endParaRPr lang="en-US"/>
        </a:p>
      </dgm:t>
    </dgm:pt>
    <dgm:pt modelId="{6A7A1CC9-E138-4696-92F5-FEAA992E20A6}">
      <dgm:prSet/>
      <dgm:spPr/>
      <dgm:t>
        <a:bodyPr/>
        <a:lstStyle/>
        <a:p>
          <a:r>
            <a:rPr lang="zh-CN"/>
            <a:t>大版本、分支版本、小版本</a:t>
          </a:r>
          <a:endParaRPr lang="en-US"/>
        </a:p>
      </dgm:t>
    </dgm:pt>
    <dgm:pt modelId="{0A1BDE1D-61C7-423B-A4F0-43CD75B20C7A}" type="parTrans" cxnId="{53040FED-A692-4F6D-A6EB-79676DFC85E4}">
      <dgm:prSet/>
      <dgm:spPr/>
      <dgm:t>
        <a:bodyPr/>
        <a:lstStyle/>
        <a:p>
          <a:endParaRPr lang="en-US"/>
        </a:p>
      </dgm:t>
    </dgm:pt>
    <dgm:pt modelId="{7B7D20C3-0770-46DF-9FF1-DD139F8AF977}" type="sibTrans" cxnId="{53040FED-A692-4F6D-A6EB-79676DFC85E4}">
      <dgm:prSet/>
      <dgm:spPr/>
      <dgm:t>
        <a:bodyPr/>
        <a:lstStyle/>
        <a:p>
          <a:endParaRPr lang="en-US"/>
        </a:p>
      </dgm:t>
    </dgm:pt>
    <dgm:pt modelId="{53EC112E-7252-4236-B176-B25AB084F9B8}">
      <dgm:prSet/>
      <dgm:spPr/>
      <dgm:t>
        <a:bodyPr/>
        <a:lstStyle/>
        <a:p>
          <a:r>
            <a:rPr lang="en-US"/>
            <a:t>Alpha</a:t>
          </a:r>
          <a:r>
            <a:rPr lang="zh-CN"/>
            <a:t>、</a:t>
          </a:r>
          <a:r>
            <a:rPr lang="en-US"/>
            <a:t>Beta</a:t>
          </a:r>
          <a:r>
            <a:rPr lang="zh-CN"/>
            <a:t>、</a:t>
          </a:r>
          <a:r>
            <a:rPr lang="en-US"/>
            <a:t>Release</a:t>
          </a:r>
          <a:r>
            <a:rPr lang="zh-CN"/>
            <a:t>、</a:t>
          </a:r>
          <a:r>
            <a:rPr lang="en-US"/>
            <a:t>GA</a:t>
          </a:r>
        </a:p>
      </dgm:t>
    </dgm:pt>
    <dgm:pt modelId="{DE9D9C18-D705-4D62-ACD8-C817061EC33E}" type="parTrans" cxnId="{F4C24646-6D35-4FAC-A3CB-F00DAF445C3A}">
      <dgm:prSet/>
      <dgm:spPr/>
      <dgm:t>
        <a:bodyPr/>
        <a:lstStyle/>
        <a:p>
          <a:endParaRPr lang="en-US"/>
        </a:p>
      </dgm:t>
    </dgm:pt>
    <dgm:pt modelId="{0973BCC4-776F-49F6-97B8-981A3C1C2907}" type="sibTrans" cxnId="{F4C24646-6D35-4FAC-A3CB-F00DAF445C3A}">
      <dgm:prSet/>
      <dgm:spPr/>
      <dgm:t>
        <a:bodyPr/>
        <a:lstStyle/>
        <a:p>
          <a:endParaRPr lang="en-US"/>
        </a:p>
      </dgm:t>
    </dgm:pt>
    <dgm:pt modelId="{0C6FEC36-4A52-46A2-8E38-ABD828ECC3C7}">
      <dgm:prSet/>
      <dgm:spPr/>
      <dgm:t>
        <a:bodyPr/>
        <a:lstStyle/>
        <a:p>
          <a:r>
            <a:rPr lang="zh-CN"/>
            <a:t>仓库</a:t>
          </a:r>
          <a:endParaRPr lang="en-US"/>
        </a:p>
      </dgm:t>
    </dgm:pt>
    <dgm:pt modelId="{CF42ECF5-2E9C-47C5-AC2F-B24432AD97F8}" type="parTrans" cxnId="{88587DF9-0F82-47D8-ADA0-6C66CC7678EC}">
      <dgm:prSet/>
      <dgm:spPr/>
      <dgm:t>
        <a:bodyPr/>
        <a:lstStyle/>
        <a:p>
          <a:endParaRPr lang="en-US"/>
        </a:p>
      </dgm:t>
    </dgm:pt>
    <dgm:pt modelId="{F877DEC9-FB83-48D6-9B45-BA97E1002B4C}" type="sibTrans" cxnId="{88587DF9-0F82-47D8-ADA0-6C66CC7678EC}">
      <dgm:prSet/>
      <dgm:spPr/>
      <dgm:t>
        <a:bodyPr/>
        <a:lstStyle/>
        <a:p>
          <a:endParaRPr lang="en-US"/>
        </a:p>
      </dgm:t>
    </dgm:pt>
    <dgm:pt modelId="{2BEFB6D3-1725-413C-A85B-F583186958D1}">
      <dgm:prSet/>
      <dgm:spPr/>
      <dgm:t>
        <a:bodyPr/>
        <a:lstStyle/>
        <a:p>
          <a:r>
            <a:rPr lang="zh-CN"/>
            <a:t>存放构件的地方</a:t>
          </a:r>
          <a:endParaRPr lang="en-US"/>
        </a:p>
      </dgm:t>
    </dgm:pt>
    <dgm:pt modelId="{A35CD9FF-F680-4A61-968E-43EE01AC6260}" type="parTrans" cxnId="{23FF6165-B6F7-4C6B-ACE6-613F299A090C}">
      <dgm:prSet/>
      <dgm:spPr/>
      <dgm:t>
        <a:bodyPr/>
        <a:lstStyle/>
        <a:p>
          <a:endParaRPr lang="en-US"/>
        </a:p>
      </dgm:t>
    </dgm:pt>
    <dgm:pt modelId="{5B854D87-7D6C-44CB-972E-88B1744D4A2B}" type="sibTrans" cxnId="{23FF6165-B6F7-4C6B-ACE6-613F299A090C}">
      <dgm:prSet/>
      <dgm:spPr/>
      <dgm:t>
        <a:bodyPr/>
        <a:lstStyle/>
        <a:p>
          <a:endParaRPr lang="en-US"/>
        </a:p>
      </dgm:t>
    </dgm:pt>
    <dgm:pt modelId="{260F7B30-FBBE-4785-B302-AC6A01CCAF29}">
      <dgm:prSet/>
      <dgm:spPr/>
      <dgm:t>
        <a:bodyPr/>
        <a:lstStyle/>
        <a:p>
          <a:r>
            <a:rPr lang="zh-CN"/>
            <a:t>远程仓库和镜像仓库</a:t>
          </a:r>
          <a:endParaRPr lang="en-US"/>
        </a:p>
      </dgm:t>
    </dgm:pt>
    <dgm:pt modelId="{06A2F862-0F9E-4F9D-9AC5-9BE57AE9D4D3}" type="parTrans" cxnId="{248543D0-4512-4C4B-81F2-C09E8A29B69E}">
      <dgm:prSet/>
      <dgm:spPr/>
      <dgm:t>
        <a:bodyPr/>
        <a:lstStyle/>
        <a:p>
          <a:endParaRPr lang="en-US"/>
        </a:p>
      </dgm:t>
    </dgm:pt>
    <dgm:pt modelId="{994B3248-BEFF-455E-B81C-7D08D0532ADE}" type="sibTrans" cxnId="{248543D0-4512-4C4B-81F2-C09E8A29B69E}">
      <dgm:prSet/>
      <dgm:spPr/>
      <dgm:t>
        <a:bodyPr/>
        <a:lstStyle/>
        <a:p>
          <a:endParaRPr lang="en-US"/>
        </a:p>
      </dgm:t>
    </dgm:pt>
    <dgm:pt modelId="{63397C1E-93E3-4E45-BF77-61C1A7A7C064}" type="pres">
      <dgm:prSet presAssocID="{035BB45D-229C-4C43-B6CD-5512A598633C}" presName="Name0" presStyleCnt="0">
        <dgm:presLayoutVars>
          <dgm:dir/>
          <dgm:animLvl val="lvl"/>
          <dgm:resizeHandles val="exact"/>
        </dgm:presLayoutVars>
      </dgm:prSet>
      <dgm:spPr/>
    </dgm:pt>
    <dgm:pt modelId="{C159CFCB-5999-4393-B480-7E169A9DF53F}" type="pres">
      <dgm:prSet presAssocID="{0C6FEC36-4A52-46A2-8E38-ABD828ECC3C7}" presName="boxAndChildren" presStyleCnt="0"/>
      <dgm:spPr/>
    </dgm:pt>
    <dgm:pt modelId="{D492D1FF-3898-4036-BACF-2BEF962DD122}" type="pres">
      <dgm:prSet presAssocID="{0C6FEC36-4A52-46A2-8E38-ABD828ECC3C7}" presName="parentTextBox" presStyleLbl="alignNode1" presStyleIdx="0" presStyleCnt="2"/>
      <dgm:spPr/>
    </dgm:pt>
    <dgm:pt modelId="{5EA191F6-0E2C-4BD8-B667-E075B1EB6427}" type="pres">
      <dgm:prSet presAssocID="{0C6FEC36-4A52-46A2-8E38-ABD828ECC3C7}" presName="descendantBox" presStyleLbl="bgAccFollowNode1" presStyleIdx="0" presStyleCnt="2"/>
      <dgm:spPr/>
    </dgm:pt>
    <dgm:pt modelId="{470569EC-2800-48FE-8DAB-20B09D75631D}" type="pres">
      <dgm:prSet presAssocID="{15DFED2F-EEE2-4BBC-8FED-34A863B6C315}" presName="sp" presStyleCnt="0"/>
      <dgm:spPr/>
    </dgm:pt>
    <dgm:pt modelId="{86ECF67C-6BEA-4249-890F-ABBD2C264DBB}" type="pres">
      <dgm:prSet presAssocID="{75A20DCB-B9CD-435B-ABC0-B86340E3AA8A}" presName="arrowAndChildren" presStyleCnt="0"/>
      <dgm:spPr/>
    </dgm:pt>
    <dgm:pt modelId="{2945001B-6A61-4B3C-A7D6-56EBFBFAFD98}" type="pres">
      <dgm:prSet presAssocID="{75A20DCB-B9CD-435B-ABC0-B86340E3AA8A}" presName="parentTextArrow" presStyleLbl="node1" presStyleIdx="0" presStyleCnt="0"/>
      <dgm:spPr/>
    </dgm:pt>
    <dgm:pt modelId="{8A47CFA4-D4D0-4E2E-AC14-B322B463CEF4}" type="pres">
      <dgm:prSet presAssocID="{75A20DCB-B9CD-435B-ABC0-B86340E3AA8A}" presName="arrow" presStyleLbl="alignNode1" presStyleIdx="1" presStyleCnt="2"/>
      <dgm:spPr/>
    </dgm:pt>
    <dgm:pt modelId="{964AC204-974E-4385-963B-5AC0E500504C}" type="pres">
      <dgm:prSet presAssocID="{75A20DCB-B9CD-435B-ABC0-B86340E3AA8A}" presName="descendantArrow" presStyleLbl="bgAccFollowNode1" presStyleIdx="1" presStyleCnt="2"/>
      <dgm:spPr/>
    </dgm:pt>
  </dgm:ptLst>
  <dgm:cxnLst>
    <dgm:cxn modelId="{F3446004-5A8C-4804-AA6F-458B1E2E6F6E}" srcId="{035BB45D-229C-4C43-B6CD-5512A598633C}" destId="{75A20DCB-B9CD-435B-ABC0-B86340E3AA8A}" srcOrd="0" destOrd="0" parTransId="{11D64AB3-9765-44EC-9082-A401DB012021}" sibTransId="{15DFED2F-EEE2-4BBC-8FED-34A863B6C315}"/>
    <dgm:cxn modelId="{88E3F21D-B4F6-4121-A316-A5EDC1E85C86}" srcId="{75A20DCB-B9CD-435B-ABC0-B86340E3AA8A}" destId="{F84767F6-6B48-4534-A006-2C6D0C43EBFF}" srcOrd="0" destOrd="0" parTransId="{D197D929-AE32-4B8F-BF7A-B3FB075C6A95}" sibTransId="{1D266009-98ED-4FA4-B674-2334533A7EE6}"/>
    <dgm:cxn modelId="{24BC5C35-B489-4F53-A9E2-291B5F230C8F}" type="presOf" srcId="{035BB45D-229C-4C43-B6CD-5512A598633C}" destId="{63397C1E-93E3-4E45-BF77-61C1A7A7C064}" srcOrd="0" destOrd="0" presId="urn:microsoft.com/office/officeart/2016/7/layout/VerticalDownArrowProcess"/>
    <dgm:cxn modelId="{D9FFE042-B3D0-4BE4-9E4E-2DB4A84A1203}" type="presOf" srcId="{75A20DCB-B9CD-435B-ABC0-B86340E3AA8A}" destId="{2945001B-6A61-4B3C-A7D6-56EBFBFAFD98}" srcOrd="0" destOrd="0" presId="urn:microsoft.com/office/officeart/2016/7/layout/VerticalDownArrowProcess"/>
    <dgm:cxn modelId="{23FF6165-B6F7-4C6B-ACE6-613F299A090C}" srcId="{0C6FEC36-4A52-46A2-8E38-ABD828ECC3C7}" destId="{2BEFB6D3-1725-413C-A85B-F583186958D1}" srcOrd="0" destOrd="0" parTransId="{A35CD9FF-F680-4A61-968E-43EE01AC6260}" sibTransId="{5B854D87-7D6C-44CB-972E-88B1744D4A2B}"/>
    <dgm:cxn modelId="{F4C24646-6D35-4FAC-A3CB-F00DAF445C3A}" srcId="{217F26C5-E76C-49ED-A8D5-14EDD5538582}" destId="{53EC112E-7252-4236-B176-B25AB084F9B8}" srcOrd="1" destOrd="0" parTransId="{DE9D9C18-D705-4D62-ACD8-C817061EC33E}" sibTransId="{0973BCC4-776F-49F6-97B8-981A3C1C2907}"/>
    <dgm:cxn modelId="{B258976A-626D-4B3F-AD63-09ABD401D535}" type="presOf" srcId="{260F7B30-FBBE-4785-B302-AC6A01CCAF29}" destId="{5EA191F6-0E2C-4BD8-B667-E075B1EB6427}" srcOrd="0" destOrd="1" presId="urn:microsoft.com/office/officeart/2016/7/layout/VerticalDownArrowProcess"/>
    <dgm:cxn modelId="{BB9EC26D-54EA-4871-BE15-14BEF1F5A1F3}" type="presOf" srcId="{75A20DCB-B9CD-435B-ABC0-B86340E3AA8A}" destId="{8A47CFA4-D4D0-4E2E-AC14-B322B463CEF4}" srcOrd="1" destOrd="0" presId="urn:microsoft.com/office/officeart/2016/7/layout/VerticalDownArrowProcess"/>
    <dgm:cxn modelId="{BDE86750-272B-42B3-9411-A1B70775EBC4}" srcId="{75A20DCB-B9CD-435B-ABC0-B86340E3AA8A}" destId="{217F26C5-E76C-49ED-A8D5-14EDD5538582}" srcOrd="2" destOrd="0" parTransId="{C1F22C25-DB99-47D5-B794-5CF0F6A6FC8A}" sibTransId="{5D7AB318-BC8D-4182-82E9-24E6D77E6EE8}"/>
    <dgm:cxn modelId="{B9E6E579-0527-4B38-8E62-42F6BBDDAF26}" type="presOf" srcId="{217F26C5-E76C-49ED-A8D5-14EDD5538582}" destId="{964AC204-974E-4385-963B-5AC0E500504C}" srcOrd="0" destOrd="2" presId="urn:microsoft.com/office/officeart/2016/7/layout/VerticalDownArrowProcess"/>
    <dgm:cxn modelId="{0EF2C67C-1983-4BC1-936C-C60EA070EC27}" type="presOf" srcId="{F84767F6-6B48-4534-A006-2C6D0C43EBFF}" destId="{964AC204-974E-4385-963B-5AC0E500504C}" srcOrd="0" destOrd="0" presId="urn:microsoft.com/office/officeart/2016/7/layout/VerticalDownArrowProcess"/>
    <dgm:cxn modelId="{8AF0C28F-25F0-4DAA-A0A7-27BB8767EA12}" type="presOf" srcId="{0C6FEC36-4A52-46A2-8E38-ABD828ECC3C7}" destId="{D492D1FF-3898-4036-BACF-2BEF962DD122}" srcOrd="0" destOrd="0" presId="urn:microsoft.com/office/officeart/2016/7/layout/VerticalDownArrowProcess"/>
    <dgm:cxn modelId="{6837ACB7-D9BF-4585-B0F1-C6EB3A58FD73}" type="presOf" srcId="{53EC112E-7252-4236-B176-B25AB084F9B8}" destId="{964AC204-974E-4385-963B-5AC0E500504C}" srcOrd="0" destOrd="4" presId="urn:microsoft.com/office/officeart/2016/7/layout/VerticalDownArrowProcess"/>
    <dgm:cxn modelId="{248543D0-4512-4C4B-81F2-C09E8A29B69E}" srcId="{0C6FEC36-4A52-46A2-8E38-ABD828ECC3C7}" destId="{260F7B30-FBBE-4785-B302-AC6A01CCAF29}" srcOrd="1" destOrd="0" parTransId="{06A2F862-0F9E-4F9D-9AC5-9BE57AE9D4D3}" sibTransId="{994B3248-BEFF-455E-B81C-7D08D0532ADE}"/>
    <dgm:cxn modelId="{949E98D7-6623-4CE8-9E1B-907D888CFB38}" type="presOf" srcId="{6A7A1CC9-E138-4696-92F5-FEAA992E20A6}" destId="{964AC204-974E-4385-963B-5AC0E500504C}" srcOrd="0" destOrd="3" presId="urn:microsoft.com/office/officeart/2016/7/layout/VerticalDownArrowProcess"/>
    <dgm:cxn modelId="{EF1798DA-5F63-4C8B-819E-82246A0ABFFD}" srcId="{75A20DCB-B9CD-435B-ABC0-B86340E3AA8A}" destId="{604427FC-1E18-43C0-96B6-D0E3C2F02098}" srcOrd="1" destOrd="0" parTransId="{FD32C839-C4A9-4885-9CE0-1B39078C1BED}" sibTransId="{147CAD04-46BB-46D9-96AD-4839D6B4B999}"/>
    <dgm:cxn modelId="{F4375DDC-A1B1-4F8B-A2F1-5DA18D7046DE}" type="presOf" srcId="{604427FC-1E18-43C0-96B6-D0E3C2F02098}" destId="{964AC204-974E-4385-963B-5AC0E500504C}" srcOrd="0" destOrd="1" presId="urn:microsoft.com/office/officeart/2016/7/layout/VerticalDownArrowProcess"/>
    <dgm:cxn modelId="{53040FED-A692-4F6D-A6EB-79676DFC85E4}" srcId="{217F26C5-E76C-49ED-A8D5-14EDD5538582}" destId="{6A7A1CC9-E138-4696-92F5-FEAA992E20A6}" srcOrd="0" destOrd="0" parTransId="{0A1BDE1D-61C7-423B-A4F0-43CD75B20C7A}" sibTransId="{7B7D20C3-0770-46DF-9FF1-DD139F8AF977}"/>
    <dgm:cxn modelId="{88587DF9-0F82-47D8-ADA0-6C66CC7678EC}" srcId="{035BB45D-229C-4C43-B6CD-5512A598633C}" destId="{0C6FEC36-4A52-46A2-8E38-ABD828ECC3C7}" srcOrd="1" destOrd="0" parTransId="{CF42ECF5-2E9C-47C5-AC2F-B24432AD97F8}" sibTransId="{F877DEC9-FB83-48D6-9B45-BA97E1002B4C}"/>
    <dgm:cxn modelId="{2F4B4DFE-0BC0-459F-B47E-5703A3C92239}" type="presOf" srcId="{2BEFB6D3-1725-413C-A85B-F583186958D1}" destId="{5EA191F6-0E2C-4BD8-B667-E075B1EB6427}" srcOrd="0" destOrd="0" presId="urn:microsoft.com/office/officeart/2016/7/layout/VerticalDownArrowProcess"/>
    <dgm:cxn modelId="{10086D43-F145-46C1-88FA-8E37D75530BE}" type="presParOf" srcId="{63397C1E-93E3-4E45-BF77-61C1A7A7C064}" destId="{C159CFCB-5999-4393-B480-7E169A9DF53F}" srcOrd="0" destOrd="0" presId="urn:microsoft.com/office/officeart/2016/7/layout/VerticalDownArrowProcess"/>
    <dgm:cxn modelId="{9943384A-71F6-4AB6-934E-7D753B859223}" type="presParOf" srcId="{C159CFCB-5999-4393-B480-7E169A9DF53F}" destId="{D492D1FF-3898-4036-BACF-2BEF962DD122}" srcOrd="0" destOrd="0" presId="urn:microsoft.com/office/officeart/2016/7/layout/VerticalDownArrowProcess"/>
    <dgm:cxn modelId="{367A0454-B1EB-4465-BEE9-F891C9B3C7E3}" type="presParOf" srcId="{C159CFCB-5999-4393-B480-7E169A9DF53F}" destId="{5EA191F6-0E2C-4BD8-B667-E075B1EB6427}" srcOrd="1" destOrd="0" presId="urn:microsoft.com/office/officeart/2016/7/layout/VerticalDownArrowProcess"/>
    <dgm:cxn modelId="{88B6322C-73A2-4FB9-B4EC-242A340EA2D1}" type="presParOf" srcId="{63397C1E-93E3-4E45-BF77-61C1A7A7C064}" destId="{470569EC-2800-48FE-8DAB-20B09D75631D}" srcOrd="1" destOrd="0" presId="urn:microsoft.com/office/officeart/2016/7/layout/VerticalDownArrowProcess"/>
    <dgm:cxn modelId="{8011131F-D11F-41BD-8682-04EBADD33A74}" type="presParOf" srcId="{63397C1E-93E3-4E45-BF77-61C1A7A7C064}" destId="{86ECF67C-6BEA-4249-890F-ABBD2C264DBB}" srcOrd="2" destOrd="0" presId="urn:microsoft.com/office/officeart/2016/7/layout/VerticalDownArrowProcess"/>
    <dgm:cxn modelId="{2F31870C-848F-4B60-AF13-080C53AB5FC0}" type="presParOf" srcId="{86ECF67C-6BEA-4249-890F-ABBD2C264DBB}" destId="{2945001B-6A61-4B3C-A7D6-56EBFBFAFD98}" srcOrd="0" destOrd="0" presId="urn:microsoft.com/office/officeart/2016/7/layout/VerticalDownArrowProcess"/>
    <dgm:cxn modelId="{DC33F646-9327-487D-A746-A5878A924C7E}" type="presParOf" srcId="{86ECF67C-6BEA-4249-890F-ABBD2C264DBB}" destId="{8A47CFA4-D4D0-4E2E-AC14-B322B463CEF4}" srcOrd="1" destOrd="0" presId="urn:microsoft.com/office/officeart/2016/7/layout/VerticalDownArrowProcess"/>
    <dgm:cxn modelId="{A761162B-5AE9-4321-B9F4-1BD857A995D9}" type="presParOf" srcId="{86ECF67C-6BEA-4249-890F-ABBD2C264DBB}" destId="{964AC204-974E-4385-963B-5AC0E500504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EBCD4-5EEE-48ED-B10A-ED0863EB98AD}">
      <dsp:nvSpPr>
        <dsp:cNvPr id="0" name=""/>
        <dsp:cNvSpPr/>
      </dsp:nvSpPr>
      <dsp:spPr>
        <a:xfrm>
          <a:off x="0" y="413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4431-9BF7-42B8-BD2C-68159444B30A}">
      <dsp:nvSpPr>
        <dsp:cNvPr id="0" name=""/>
        <dsp:cNvSpPr/>
      </dsp:nvSpPr>
      <dsp:spPr>
        <a:xfrm>
          <a:off x="313451" y="1184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依赖系统</a:t>
          </a:r>
          <a:endParaRPr lang="en-US" sz="2000" kern="1200"/>
        </a:p>
      </dsp:txBody>
      <dsp:txXfrm>
        <a:off x="342272" y="147283"/>
        <a:ext cx="4330684" cy="532758"/>
      </dsp:txXfrm>
    </dsp:sp>
    <dsp:sp modelId="{6C55EB54-40B4-4308-9520-D27ADA4D05D9}">
      <dsp:nvSpPr>
        <dsp:cNvPr id="0" name=""/>
        <dsp:cNvSpPr/>
      </dsp:nvSpPr>
      <dsp:spPr>
        <a:xfrm>
          <a:off x="0" y="13208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96283"/>
              <a:satOff val="2033"/>
              <a:lumOff val="54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9F913-3237-4F69-94DA-874865E9A2E4}">
      <dsp:nvSpPr>
        <dsp:cNvPr id="0" name=""/>
        <dsp:cNvSpPr/>
      </dsp:nvSpPr>
      <dsp:spPr>
        <a:xfrm>
          <a:off x="313451" y="10256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96283"/>
                <a:satOff val="2033"/>
                <a:lumOff val="54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96283"/>
                <a:satOff val="2033"/>
                <a:lumOff val="54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96283"/>
                <a:satOff val="2033"/>
                <a:lumOff val="54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多模块构建</a:t>
          </a:r>
          <a:endParaRPr lang="en-US" sz="2000" kern="1200"/>
        </a:p>
      </dsp:txBody>
      <dsp:txXfrm>
        <a:off x="342272" y="1054483"/>
        <a:ext cx="4330684" cy="532758"/>
      </dsp:txXfrm>
    </dsp:sp>
    <dsp:sp modelId="{532367D1-A157-47E5-A034-7504E045CDA0}">
      <dsp:nvSpPr>
        <dsp:cNvPr id="0" name=""/>
        <dsp:cNvSpPr/>
      </dsp:nvSpPr>
      <dsp:spPr>
        <a:xfrm>
          <a:off x="0" y="22280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92566"/>
              <a:satOff val="4066"/>
              <a:lumOff val="108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7F55B-CE69-484A-A05E-AE2847A6696E}">
      <dsp:nvSpPr>
        <dsp:cNvPr id="0" name=""/>
        <dsp:cNvSpPr/>
      </dsp:nvSpPr>
      <dsp:spPr>
        <a:xfrm>
          <a:off x="313451" y="19328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192566"/>
                <a:satOff val="4066"/>
                <a:lumOff val="1083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192566"/>
                <a:satOff val="4066"/>
                <a:lumOff val="1083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192566"/>
                <a:satOff val="4066"/>
                <a:lumOff val="1083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一致的工程模型</a:t>
          </a:r>
          <a:endParaRPr lang="en-US" sz="2000" kern="1200"/>
        </a:p>
      </dsp:txBody>
      <dsp:txXfrm>
        <a:off x="342272" y="1961683"/>
        <a:ext cx="4330684" cy="532758"/>
      </dsp:txXfrm>
    </dsp:sp>
    <dsp:sp modelId="{38977019-10B1-49F0-AD00-D32407C70FB3}">
      <dsp:nvSpPr>
        <dsp:cNvPr id="0" name=""/>
        <dsp:cNvSpPr/>
      </dsp:nvSpPr>
      <dsp:spPr>
        <a:xfrm>
          <a:off x="0" y="31352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88849"/>
              <a:satOff val="6100"/>
              <a:lumOff val="162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EAA8-A8D5-4ABA-947C-384320D769A3}">
      <dsp:nvSpPr>
        <dsp:cNvPr id="0" name=""/>
        <dsp:cNvSpPr/>
      </dsp:nvSpPr>
      <dsp:spPr>
        <a:xfrm>
          <a:off x="313451" y="28400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88849"/>
                <a:satOff val="6100"/>
                <a:lumOff val="162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288849"/>
                <a:satOff val="6100"/>
                <a:lumOff val="162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288849"/>
                <a:satOff val="6100"/>
                <a:lumOff val="162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一致的构建模型</a:t>
          </a:r>
          <a:endParaRPr lang="en-US" sz="2000" kern="1200"/>
        </a:p>
      </dsp:txBody>
      <dsp:txXfrm>
        <a:off x="342272" y="2868883"/>
        <a:ext cx="4330684" cy="532758"/>
      </dsp:txXfrm>
    </dsp:sp>
    <dsp:sp modelId="{2F7253BC-4113-43E1-8434-A9153D39F733}">
      <dsp:nvSpPr>
        <dsp:cNvPr id="0" name=""/>
        <dsp:cNvSpPr/>
      </dsp:nvSpPr>
      <dsp:spPr>
        <a:xfrm>
          <a:off x="0" y="40424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85132"/>
              <a:satOff val="8133"/>
              <a:lumOff val="216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56575-05CA-42F5-A4EB-6237DA985B08}">
      <dsp:nvSpPr>
        <dsp:cNvPr id="0" name=""/>
        <dsp:cNvSpPr/>
      </dsp:nvSpPr>
      <dsp:spPr>
        <a:xfrm>
          <a:off x="313451" y="37472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85132"/>
                <a:satOff val="8133"/>
                <a:lumOff val="216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385132"/>
                <a:satOff val="8133"/>
                <a:lumOff val="216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385132"/>
                <a:satOff val="8133"/>
                <a:lumOff val="216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基于插件的架构</a:t>
          </a:r>
          <a:endParaRPr lang="en-US" sz="2000" kern="1200"/>
        </a:p>
      </dsp:txBody>
      <dsp:txXfrm>
        <a:off x="342272" y="3776083"/>
        <a:ext cx="4330684" cy="532758"/>
      </dsp:txXfrm>
    </dsp:sp>
    <dsp:sp modelId="{B756F359-6441-4360-9134-03AEBE24A8B2}">
      <dsp:nvSpPr>
        <dsp:cNvPr id="0" name=""/>
        <dsp:cNvSpPr/>
      </dsp:nvSpPr>
      <dsp:spPr>
        <a:xfrm>
          <a:off x="0" y="4949662"/>
          <a:ext cx="626903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E3991-7087-4892-8094-3902145AE468}">
      <dsp:nvSpPr>
        <dsp:cNvPr id="0" name=""/>
        <dsp:cNvSpPr/>
      </dsp:nvSpPr>
      <dsp:spPr>
        <a:xfrm>
          <a:off x="313451" y="4654462"/>
          <a:ext cx="4388326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工程生成网页</a:t>
          </a:r>
          <a:endParaRPr lang="en-US" sz="2000" kern="1200"/>
        </a:p>
      </dsp:txBody>
      <dsp:txXfrm>
        <a:off x="342272" y="4683283"/>
        <a:ext cx="4330684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34D26-E5AA-4874-B4A3-CFED328A9B94}">
      <dsp:nvSpPr>
        <dsp:cNvPr id="0" name=""/>
        <dsp:cNvSpPr/>
      </dsp:nvSpPr>
      <dsp:spPr>
        <a:xfrm>
          <a:off x="0" y="44339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设置</a:t>
          </a:r>
          <a:r>
            <a:rPr lang="en-US" sz="2700" kern="1200" dirty="0"/>
            <a:t>Maven</a:t>
          </a:r>
          <a:r>
            <a:rPr lang="zh-CN" sz="2700" kern="1200" dirty="0"/>
            <a:t>的</a:t>
          </a:r>
          <a:r>
            <a:rPr lang="en-US" sz="2700" kern="1200" dirty="0"/>
            <a:t>Java</a:t>
          </a:r>
          <a:r>
            <a:rPr lang="zh-CN" sz="2700" kern="1200" dirty="0"/>
            <a:t>编译级别</a:t>
          </a:r>
          <a:endParaRPr lang="en-US" sz="2700" kern="1200" dirty="0"/>
        </a:p>
      </dsp:txBody>
      <dsp:txXfrm>
        <a:off x="34986" y="79325"/>
        <a:ext cx="6199066" cy="646726"/>
      </dsp:txXfrm>
    </dsp:sp>
    <dsp:sp modelId="{506CFE3C-9D72-4671-8880-4EEB5DABBF4F}">
      <dsp:nvSpPr>
        <dsp:cNvPr id="0" name=""/>
        <dsp:cNvSpPr/>
      </dsp:nvSpPr>
      <dsp:spPr>
        <a:xfrm>
          <a:off x="0" y="838797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05264"/>
                <a:satOff val="-4601"/>
                <a:lumOff val="12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05264"/>
                <a:satOff val="-4601"/>
                <a:lumOff val="12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05264"/>
                <a:satOff val="-4601"/>
                <a:lumOff val="12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Maven</a:t>
          </a:r>
          <a:r>
            <a:rPr lang="zh-CN" sz="2700" kern="1200" dirty="0"/>
            <a:t>的依赖说明</a:t>
          </a:r>
          <a:endParaRPr lang="en-US" sz="2700" kern="1200" dirty="0"/>
        </a:p>
      </dsp:txBody>
      <dsp:txXfrm>
        <a:off x="34986" y="873783"/>
        <a:ext cx="6199066" cy="646726"/>
      </dsp:txXfrm>
    </dsp:sp>
    <dsp:sp modelId="{2BD1975D-4F4D-469E-B9EE-9513849533E6}">
      <dsp:nvSpPr>
        <dsp:cNvPr id="0" name=""/>
        <dsp:cNvSpPr/>
      </dsp:nvSpPr>
      <dsp:spPr>
        <a:xfrm>
          <a:off x="0" y="1633255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10528"/>
                <a:satOff val="-9203"/>
                <a:lumOff val="25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10528"/>
                <a:satOff val="-9203"/>
                <a:lumOff val="25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10528"/>
                <a:satOff val="-9203"/>
                <a:lumOff val="25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Maven</a:t>
          </a:r>
          <a:r>
            <a:rPr lang="zh-CN" sz="2700" kern="1200" dirty="0"/>
            <a:t>依赖的传递性</a:t>
          </a:r>
          <a:endParaRPr lang="en-US" sz="2700" kern="1200" dirty="0"/>
        </a:p>
      </dsp:txBody>
      <dsp:txXfrm>
        <a:off x="34986" y="1668241"/>
        <a:ext cx="6199066" cy="646726"/>
      </dsp:txXfrm>
    </dsp:sp>
    <dsp:sp modelId="{74F79FCB-6D9D-4671-896D-92D9A61787AB}">
      <dsp:nvSpPr>
        <dsp:cNvPr id="0" name=""/>
        <dsp:cNvSpPr/>
      </dsp:nvSpPr>
      <dsp:spPr>
        <a:xfrm>
          <a:off x="0" y="2427713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15792"/>
                <a:satOff val="-13804"/>
                <a:lumOff val="37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15792"/>
                <a:satOff val="-13804"/>
                <a:lumOff val="37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15792"/>
                <a:satOff val="-13804"/>
                <a:lumOff val="37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Maven</a:t>
          </a:r>
          <a:r>
            <a:rPr lang="zh-CN" sz="2700" kern="1200"/>
            <a:t>中的聚合和继承</a:t>
          </a:r>
          <a:endParaRPr lang="en-US" sz="2700" kern="1200"/>
        </a:p>
      </dsp:txBody>
      <dsp:txXfrm>
        <a:off x="34986" y="2462699"/>
        <a:ext cx="6199066" cy="646726"/>
      </dsp:txXfrm>
    </dsp:sp>
    <dsp:sp modelId="{EAF71313-FCDE-4CED-B64A-AB69239E2C0F}">
      <dsp:nvSpPr>
        <dsp:cNvPr id="0" name=""/>
        <dsp:cNvSpPr/>
      </dsp:nvSpPr>
      <dsp:spPr>
        <a:xfrm>
          <a:off x="0" y="3222171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15792"/>
                <a:satOff val="-13804"/>
                <a:lumOff val="37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15792"/>
                <a:satOff val="-13804"/>
                <a:lumOff val="37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15792"/>
                <a:satOff val="-13804"/>
                <a:lumOff val="37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Maven</a:t>
          </a:r>
          <a:r>
            <a:rPr lang="zh-CN" sz="2700" kern="1200"/>
            <a:t>多模块内容</a:t>
          </a:r>
          <a:endParaRPr lang="en-US" sz="2700" kern="1200"/>
        </a:p>
      </dsp:txBody>
      <dsp:txXfrm>
        <a:off x="34986" y="3257157"/>
        <a:ext cx="6199066" cy="646726"/>
      </dsp:txXfrm>
    </dsp:sp>
    <dsp:sp modelId="{33F1E8FF-AA81-4E47-886F-CCC8DDDB5410}">
      <dsp:nvSpPr>
        <dsp:cNvPr id="0" name=""/>
        <dsp:cNvSpPr/>
      </dsp:nvSpPr>
      <dsp:spPr>
        <a:xfrm>
          <a:off x="0" y="4016629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10528"/>
                <a:satOff val="-9203"/>
                <a:lumOff val="25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10528"/>
                <a:satOff val="-9203"/>
                <a:lumOff val="25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10528"/>
                <a:satOff val="-9203"/>
                <a:lumOff val="25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Maven</a:t>
          </a:r>
          <a:r>
            <a:rPr lang="zh-CN" sz="2700" kern="1200"/>
            <a:t>项目打包</a:t>
          </a:r>
          <a:endParaRPr lang="en-US" sz="2700" kern="1200"/>
        </a:p>
      </dsp:txBody>
      <dsp:txXfrm>
        <a:off x="34986" y="4051615"/>
        <a:ext cx="6199066" cy="646726"/>
      </dsp:txXfrm>
    </dsp:sp>
    <dsp:sp modelId="{393CA19E-360B-4706-A87E-862CD51C7B67}">
      <dsp:nvSpPr>
        <dsp:cNvPr id="0" name=""/>
        <dsp:cNvSpPr/>
      </dsp:nvSpPr>
      <dsp:spPr>
        <a:xfrm>
          <a:off x="0" y="4811087"/>
          <a:ext cx="6269038" cy="716698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05264"/>
                <a:satOff val="-4601"/>
                <a:lumOff val="12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05264"/>
                <a:satOff val="-4601"/>
                <a:lumOff val="12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05264"/>
                <a:satOff val="-4601"/>
                <a:lumOff val="12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Maven</a:t>
          </a:r>
          <a:r>
            <a:rPr lang="zh-CN" sz="2700" kern="1200"/>
            <a:t>的环境隔离</a:t>
          </a:r>
          <a:endParaRPr lang="en-US" sz="2700" kern="1200"/>
        </a:p>
      </dsp:txBody>
      <dsp:txXfrm>
        <a:off x="34986" y="4846073"/>
        <a:ext cx="6199066" cy="646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66DFC-45AC-4706-930B-35F2BDE84919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设置内置属性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&lt;maven.compiler.target&gt;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&lt;maven.compiler.source&gt;</a:t>
          </a:r>
        </a:p>
      </dsp:txBody>
      <dsp:txXfrm>
        <a:off x="1283" y="1653508"/>
        <a:ext cx="5006206" cy="2610802"/>
      </dsp:txXfrm>
    </dsp:sp>
    <dsp:sp modelId="{1F993B9E-8031-4D48-B8D4-89C93D0C32DE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1B348E30-4B58-4F3B-AA29-B3FF905F068E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73ECA-44CE-4B3D-ADBC-D15E24BA2594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设置编译插件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maven-compiler-plugin</a:t>
          </a:r>
        </a:p>
      </dsp:txBody>
      <dsp:txXfrm>
        <a:off x="5508110" y="1653508"/>
        <a:ext cx="5006206" cy="2610802"/>
      </dsp:txXfrm>
    </dsp:sp>
    <dsp:sp modelId="{06463465-EDED-49E4-B774-CD05A8F76273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3D191365-59A5-421D-94B9-1564F83EB3DD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723BF-74CA-4905-A3C6-1AD9EC99308E}">
      <dsp:nvSpPr>
        <dsp:cNvPr id="0" name=""/>
        <dsp:cNvSpPr/>
      </dsp:nvSpPr>
      <dsp:spPr>
        <a:xfrm>
          <a:off x="1283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Compile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默认编译级别</a:t>
          </a:r>
          <a:endParaRPr lang="en-US" sz="1300" kern="1200" dirty="0"/>
        </a:p>
      </dsp:txBody>
      <dsp:txXfrm>
        <a:off x="1283" y="1903947"/>
        <a:ext cx="1617389" cy="1358607"/>
      </dsp:txXfrm>
    </dsp:sp>
    <dsp:sp modelId="{44306993-65D5-4381-A415-AE6146BD70F2}">
      <dsp:nvSpPr>
        <dsp:cNvPr id="0" name=""/>
        <dsp:cNvSpPr/>
      </dsp:nvSpPr>
      <dsp:spPr>
        <a:xfrm>
          <a:off x="470326" y="1269930"/>
          <a:ext cx="679303" cy="679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69808" y="1369412"/>
        <a:ext cx="480339" cy="480339"/>
      </dsp:txXfrm>
    </dsp:sp>
    <dsp:sp modelId="{6DE24FAE-AADF-420C-9F2C-749C048955F3}">
      <dsp:nvSpPr>
        <dsp:cNvPr id="0" name=""/>
        <dsp:cNvSpPr/>
      </dsp:nvSpPr>
      <dsp:spPr>
        <a:xfrm>
          <a:off x="1283" y="3307769"/>
          <a:ext cx="1617389" cy="72"/>
        </a:xfrm>
        <a:prstGeom prst="rect">
          <a:avLst/>
        </a:prstGeom>
        <a:solidFill>
          <a:schemeClr val="accent4">
            <a:hueOff val="890990"/>
            <a:satOff val="-3707"/>
            <a:lumOff val="873"/>
            <a:alphaOff val="0"/>
          </a:schemeClr>
        </a:solidFill>
        <a:ln w="12700" cap="flat" cmpd="sng" algn="ctr">
          <a:solidFill>
            <a:schemeClr val="accent4">
              <a:hueOff val="890990"/>
              <a:satOff val="-3707"/>
              <a:lumOff val="8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A083-0FBD-4925-859D-597817D8EF6C}">
      <dsp:nvSpPr>
        <dsp:cNvPr id="0" name=""/>
        <dsp:cNvSpPr/>
      </dsp:nvSpPr>
      <dsp:spPr>
        <a:xfrm>
          <a:off x="1780412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2172385"/>
            <a:satOff val="-10249"/>
            <a:lumOff val="-37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72385"/>
              <a:satOff val="-10249"/>
              <a:lumOff val="-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Provided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由容器提供 </a:t>
          </a:r>
          <a:r>
            <a:rPr lang="en-US" sz="1300" kern="1200" dirty="0"/>
            <a:t>(J2EE)</a:t>
          </a:r>
        </a:p>
      </dsp:txBody>
      <dsp:txXfrm>
        <a:off x="1780412" y="1903947"/>
        <a:ext cx="1617389" cy="1358607"/>
      </dsp:txXfrm>
    </dsp:sp>
    <dsp:sp modelId="{89FDAFCE-351B-45AD-AB5C-C784A1CCBE74}">
      <dsp:nvSpPr>
        <dsp:cNvPr id="0" name=""/>
        <dsp:cNvSpPr/>
      </dsp:nvSpPr>
      <dsp:spPr>
        <a:xfrm>
          <a:off x="2249455" y="1269930"/>
          <a:ext cx="679303" cy="679303"/>
        </a:xfrm>
        <a:prstGeom prst="ellipse">
          <a:avLst/>
        </a:prstGeom>
        <a:solidFill>
          <a:schemeClr val="accent4">
            <a:hueOff val="1781980"/>
            <a:satOff val="-7414"/>
            <a:lumOff val="1747"/>
            <a:alphaOff val="0"/>
          </a:schemeClr>
        </a:solidFill>
        <a:ln w="12700" cap="flat" cmpd="sng" algn="ctr">
          <a:solidFill>
            <a:schemeClr val="accent4">
              <a:hueOff val="1781980"/>
              <a:satOff val="-7414"/>
              <a:lumOff val="17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348937" y="1369412"/>
        <a:ext cx="480339" cy="480339"/>
      </dsp:txXfrm>
    </dsp:sp>
    <dsp:sp modelId="{C9A98A0D-DB02-4865-96EB-E0B2BC3BC112}">
      <dsp:nvSpPr>
        <dsp:cNvPr id="0" name=""/>
        <dsp:cNvSpPr/>
      </dsp:nvSpPr>
      <dsp:spPr>
        <a:xfrm>
          <a:off x="1780412" y="3307769"/>
          <a:ext cx="1617389" cy="72"/>
        </a:xfrm>
        <a:prstGeom prst="rect">
          <a:avLst/>
        </a:prstGeom>
        <a:solidFill>
          <a:schemeClr val="accent4">
            <a:hueOff val="2672970"/>
            <a:satOff val="-11121"/>
            <a:lumOff val="2620"/>
            <a:alphaOff val="0"/>
          </a:schemeClr>
        </a:solidFill>
        <a:ln w="12700" cap="flat" cmpd="sng" algn="ctr">
          <a:solidFill>
            <a:schemeClr val="accent4">
              <a:hueOff val="2672970"/>
              <a:satOff val="-11121"/>
              <a:lumOff val="26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2048A-252F-4456-983F-F667B8F66AF5}">
      <dsp:nvSpPr>
        <dsp:cNvPr id="0" name=""/>
        <dsp:cNvSpPr/>
      </dsp:nvSpPr>
      <dsp:spPr>
        <a:xfrm>
          <a:off x="3559540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4344770"/>
            <a:satOff val="-20498"/>
            <a:lumOff val="-74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344770"/>
              <a:satOff val="-20498"/>
              <a:lumOff val="-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Runtime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运行时环境提供</a:t>
          </a:r>
          <a:endParaRPr lang="en-US" sz="1300" kern="1200" dirty="0"/>
        </a:p>
      </dsp:txBody>
      <dsp:txXfrm>
        <a:off x="3559540" y="1903947"/>
        <a:ext cx="1617389" cy="1358607"/>
      </dsp:txXfrm>
    </dsp:sp>
    <dsp:sp modelId="{689DA19F-57F6-42A8-9045-3C2789619989}">
      <dsp:nvSpPr>
        <dsp:cNvPr id="0" name=""/>
        <dsp:cNvSpPr/>
      </dsp:nvSpPr>
      <dsp:spPr>
        <a:xfrm>
          <a:off x="4028583" y="1269930"/>
          <a:ext cx="679303" cy="679303"/>
        </a:xfrm>
        <a:prstGeom prst="ellipse">
          <a:avLst/>
        </a:prstGeom>
        <a:solidFill>
          <a:schemeClr val="accent4">
            <a:hueOff val="3563960"/>
            <a:satOff val="-14828"/>
            <a:lumOff val="3494"/>
            <a:alphaOff val="0"/>
          </a:schemeClr>
        </a:solidFill>
        <a:ln w="12700" cap="flat" cmpd="sng" algn="ctr">
          <a:solidFill>
            <a:schemeClr val="accent4">
              <a:hueOff val="3563960"/>
              <a:satOff val="-14828"/>
              <a:lumOff val="3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4128065" y="1369412"/>
        <a:ext cx="480339" cy="480339"/>
      </dsp:txXfrm>
    </dsp:sp>
    <dsp:sp modelId="{83DCE58B-3A23-41DC-962D-32ED6FEFCEFF}">
      <dsp:nvSpPr>
        <dsp:cNvPr id="0" name=""/>
        <dsp:cNvSpPr/>
      </dsp:nvSpPr>
      <dsp:spPr>
        <a:xfrm>
          <a:off x="3559540" y="3307769"/>
          <a:ext cx="1617389" cy="72"/>
        </a:xfrm>
        <a:prstGeom prst="rect">
          <a:avLst/>
        </a:prstGeom>
        <a:solidFill>
          <a:schemeClr val="accent4">
            <a:hueOff val="4454951"/>
            <a:satOff val="-18535"/>
            <a:lumOff val="4367"/>
            <a:alphaOff val="0"/>
          </a:schemeClr>
        </a:solidFill>
        <a:ln w="12700" cap="flat" cmpd="sng" algn="ctr">
          <a:solidFill>
            <a:schemeClr val="accent4">
              <a:hueOff val="4454951"/>
              <a:satOff val="-18535"/>
              <a:lumOff val="43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43BC1-AE7A-4C56-A89F-76AF70E2DB21}">
      <dsp:nvSpPr>
        <dsp:cNvPr id="0" name=""/>
        <dsp:cNvSpPr/>
      </dsp:nvSpPr>
      <dsp:spPr>
        <a:xfrm>
          <a:off x="5338669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6517155"/>
            <a:satOff val="-30747"/>
            <a:lumOff val="-111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517155"/>
              <a:satOff val="-30747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测试使用</a:t>
          </a:r>
          <a:endParaRPr lang="en-US" sz="1300" kern="1200" dirty="0"/>
        </a:p>
      </dsp:txBody>
      <dsp:txXfrm>
        <a:off x="5338669" y="1903947"/>
        <a:ext cx="1617389" cy="1358607"/>
      </dsp:txXfrm>
    </dsp:sp>
    <dsp:sp modelId="{EFC94561-8A25-40A6-9CA4-38E8869A1997}">
      <dsp:nvSpPr>
        <dsp:cNvPr id="0" name=""/>
        <dsp:cNvSpPr/>
      </dsp:nvSpPr>
      <dsp:spPr>
        <a:xfrm>
          <a:off x="5807712" y="1269930"/>
          <a:ext cx="679303" cy="679303"/>
        </a:xfrm>
        <a:prstGeom prst="ellipse">
          <a:avLst/>
        </a:prstGeom>
        <a:solidFill>
          <a:schemeClr val="accent4">
            <a:hueOff val="5345940"/>
            <a:satOff val="-22242"/>
            <a:lumOff val="5241"/>
            <a:alphaOff val="0"/>
          </a:schemeClr>
        </a:solidFill>
        <a:ln w="12700" cap="flat" cmpd="sng" algn="ctr">
          <a:solidFill>
            <a:schemeClr val="accent4">
              <a:hueOff val="5345940"/>
              <a:satOff val="-22242"/>
              <a:lumOff val="5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907194" y="1369412"/>
        <a:ext cx="480339" cy="480339"/>
      </dsp:txXfrm>
    </dsp:sp>
    <dsp:sp modelId="{7F4F0812-44D5-47DE-ACD5-4447ECF9DB6D}">
      <dsp:nvSpPr>
        <dsp:cNvPr id="0" name=""/>
        <dsp:cNvSpPr/>
      </dsp:nvSpPr>
      <dsp:spPr>
        <a:xfrm>
          <a:off x="5338669" y="3307769"/>
          <a:ext cx="1617389" cy="72"/>
        </a:xfrm>
        <a:prstGeom prst="rect">
          <a:avLst/>
        </a:prstGeom>
        <a:solidFill>
          <a:schemeClr val="accent4">
            <a:hueOff val="6236930"/>
            <a:satOff val="-25949"/>
            <a:lumOff val="6114"/>
            <a:alphaOff val="0"/>
          </a:schemeClr>
        </a:solidFill>
        <a:ln w="12700" cap="flat" cmpd="sng" algn="ctr">
          <a:solidFill>
            <a:schemeClr val="accent4">
              <a:hueOff val="6236930"/>
              <a:satOff val="-25949"/>
              <a:lumOff val="6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C8A11-153F-4B66-A616-879AB3302B57}">
      <dsp:nvSpPr>
        <dsp:cNvPr id="0" name=""/>
        <dsp:cNvSpPr/>
      </dsp:nvSpPr>
      <dsp:spPr>
        <a:xfrm>
          <a:off x="7117798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8689540"/>
            <a:satOff val="-40996"/>
            <a:lumOff val="-148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689540"/>
              <a:satOff val="-4099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本地使用</a:t>
          </a:r>
          <a:endParaRPr lang="en-US" sz="1300" kern="1200" dirty="0"/>
        </a:p>
      </dsp:txBody>
      <dsp:txXfrm>
        <a:off x="7117798" y="1903947"/>
        <a:ext cx="1617389" cy="1358607"/>
      </dsp:txXfrm>
    </dsp:sp>
    <dsp:sp modelId="{32D12AF6-72A9-4A65-9693-5C958CAF8BB1}">
      <dsp:nvSpPr>
        <dsp:cNvPr id="0" name=""/>
        <dsp:cNvSpPr/>
      </dsp:nvSpPr>
      <dsp:spPr>
        <a:xfrm>
          <a:off x="7586841" y="1269930"/>
          <a:ext cx="679303" cy="679303"/>
        </a:xfrm>
        <a:prstGeom prst="ellipse">
          <a:avLst/>
        </a:prstGeom>
        <a:solidFill>
          <a:schemeClr val="accent4">
            <a:hueOff val="7127921"/>
            <a:satOff val="-29656"/>
            <a:lumOff val="6988"/>
            <a:alphaOff val="0"/>
          </a:schemeClr>
        </a:solidFill>
        <a:ln w="12700" cap="flat" cmpd="sng" algn="ctr">
          <a:solidFill>
            <a:schemeClr val="accent4">
              <a:hueOff val="7127921"/>
              <a:satOff val="-29656"/>
              <a:lumOff val="6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686323" y="1369412"/>
        <a:ext cx="480339" cy="480339"/>
      </dsp:txXfrm>
    </dsp:sp>
    <dsp:sp modelId="{6B3B17EA-303E-47F0-9073-C3CD4245572C}">
      <dsp:nvSpPr>
        <dsp:cNvPr id="0" name=""/>
        <dsp:cNvSpPr/>
      </dsp:nvSpPr>
      <dsp:spPr>
        <a:xfrm>
          <a:off x="7117798" y="3307769"/>
          <a:ext cx="1617389" cy="72"/>
        </a:xfrm>
        <a:prstGeom prst="rect">
          <a:avLst/>
        </a:prstGeom>
        <a:solidFill>
          <a:schemeClr val="accent4">
            <a:hueOff val="8018910"/>
            <a:satOff val="-33363"/>
            <a:lumOff val="7861"/>
            <a:alphaOff val="0"/>
          </a:schemeClr>
        </a:solidFill>
        <a:ln w="12700" cap="flat" cmpd="sng" algn="ctr">
          <a:solidFill>
            <a:schemeClr val="accent4">
              <a:hueOff val="8018910"/>
              <a:satOff val="-33363"/>
              <a:lumOff val="7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1660-6835-4B79-A5E7-CF89F2AE183C}">
      <dsp:nvSpPr>
        <dsp:cNvPr id="0" name=""/>
        <dsp:cNvSpPr/>
      </dsp:nvSpPr>
      <dsp:spPr>
        <a:xfrm>
          <a:off x="8896926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Import </a:t>
          </a:r>
          <a:r>
            <a:rPr lang="zh-CN" sz="1300" kern="1200" dirty="0"/>
            <a:t>导入</a:t>
          </a:r>
          <a:endParaRPr lang="en-US" sz="1300" kern="1200" dirty="0"/>
        </a:p>
      </dsp:txBody>
      <dsp:txXfrm>
        <a:off x="8896926" y="1903947"/>
        <a:ext cx="1617389" cy="1358607"/>
      </dsp:txXfrm>
    </dsp:sp>
    <dsp:sp modelId="{DEDE41F1-AAF9-4C6B-9766-A819BDD33361}">
      <dsp:nvSpPr>
        <dsp:cNvPr id="0" name=""/>
        <dsp:cNvSpPr/>
      </dsp:nvSpPr>
      <dsp:spPr>
        <a:xfrm>
          <a:off x="9365969" y="1269930"/>
          <a:ext cx="679303" cy="679303"/>
        </a:xfrm>
        <a:prstGeom prst="ellipse">
          <a:avLst/>
        </a:prstGeom>
        <a:solidFill>
          <a:schemeClr val="accent4">
            <a:hueOff val="8909901"/>
            <a:satOff val="-37070"/>
            <a:lumOff val="8735"/>
            <a:alphaOff val="0"/>
          </a:schemeClr>
        </a:solidFill>
        <a:ln w="12700" cap="flat" cmpd="sng" algn="ctr">
          <a:solidFill>
            <a:schemeClr val="accent4">
              <a:hueOff val="8909901"/>
              <a:satOff val="-37070"/>
              <a:lumOff val="8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9465451" y="1369412"/>
        <a:ext cx="480339" cy="480339"/>
      </dsp:txXfrm>
    </dsp:sp>
    <dsp:sp modelId="{5379F7FA-07F8-421B-B677-7330BD2F6227}">
      <dsp:nvSpPr>
        <dsp:cNvPr id="0" name=""/>
        <dsp:cNvSpPr/>
      </dsp:nvSpPr>
      <dsp:spPr>
        <a:xfrm>
          <a:off x="8896926" y="3307769"/>
          <a:ext cx="1617389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22CF7-CBA8-4D87-AE5A-02E4974F40EF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路径短的优先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-&gt; B -&gt; C -&gt; D(1.1)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-&gt; B -&gt; D(1.2)</a:t>
          </a:r>
        </a:p>
      </dsp:txBody>
      <dsp:txXfrm>
        <a:off x="1283" y="1653508"/>
        <a:ext cx="5006206" cy="2610802"/>
      </dsp:txXfrm>
    </dsp:sp>
    <dsp:sp modelId="{BA0A069A-0639-4F56-A5BE-03B75D85A22B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12EF4180-2FA1-47D1-8672-8AFE26AEE60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A2C7E0-671E-45C6-9FA1-F99DF0A3641D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版本号相同情况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先声明先选择</a:t>
          </a:r>
          <a:endParaRPr lang="en-US" sz="2000" kern="1200"/>
        </a:p>
      </dsp:txBody>
      <dsp:txXfrm>
        <a:off x="5508110" y="1653508"/>
        <a:ext cx="5006206" cy="2610802"/>
      </dsp:txXfrm>
    </dsp:sp>
    <dsp:sp modelId="{449C35B0-4046-4929-8C36-23603716CCF7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BAAB4D06-2388-4CB6-9024-E93A448B6124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1E37D-D915-4B3F-A320-C1295290EFC2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聚合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多模块编译</a:t>
          </a:r>
          <a:endParaRPr lang="en-US" sz="2000" kern="1200"/>
        </a:p>
      </dsp:txBody>
      <dsp:txXfrm>
        <a:off x="1283" y="1653508"/>
        <a:ext cx="5006206" cy="2610802"/>
      </dsp:txXfrm>
    </dsp:sp>
    <dsp:sp modelId="{D12BE3BD-01FE-4094-9B99-D4AC6626E188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1C0328E5-1ACF-4301-A43D-EE9A8BDD0256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DB7BA4-7F84-4614-95E9-E9A4834ECF5F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继承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继承就是避免重复</a:t>
          </a:r>
          <a:endParaRPr lang="en-US" sz="2000" kern="1200"/>
        </a:p>
      </dsp:txBody>
      <dsp:txXfrm>
        <a:off x="5508110" y="1653508"/>
        <a:ext cx="5006206" cy="2610802"/>
      </dsp:txXfrm>
    </dsp:sp>
    <dsp:sp modelId="{F38A0F02-7B63-49B0-B0FA-483C9019D5B7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6695B2A8-8565-434B-A6E0-98E74984A8C5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4DA1-0EBD-42E6-914C-CE0B751E2E4E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遇到的问题</a:t>
          </a:r>
          <a:r>
            <a:rPr lang="en-US" sz="2600" kern="1200"/>
            <a:t>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开发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测试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发布</a:t>
          </a:r>
          <a:endParaRPr lang="en-US" sz="2000" kern="1200"/>
        </a:p>
      </dsp:txBody>
      <dsp:txXfrm>
        <a:off x="1283" y="1653508"/>
        <a:ext cx="5006206" cy="2610802"/>
      </dsp:txXfrm>
    </dsp:sp>
    <dsp:sp modelId="{D6340845-A7F2-4EB0-89B4-F01285806B05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79B5F1D6-F029-4A08-AD0D-D48FA5A07F55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D99A65-24FA-4791-9A61-490E36701699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如何解决？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profile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mvn</a:t>
          </a:r>
          <a:r>
            <a:rPr lang="en-US" sz="2000" kern="1200" dirty="0"/>
            <a:t> … -</a:t>
          </a:r>
          <a:r>
            <a:rPr lang="en-US" sz="2000" kern="1200" dirty="0" err="1"/>
            <a:t>Pdev</a:t>
          </a:r>
          <a:endParaRPr lang="en-US" sz="2000" kern="1200" dirty="0"/>
        </a:p>
      </dsp:txBody>
      <dsp:txXfrm>
        <a:off x="5508110" y="1653508"/>
        <a:ext cx="5006206" cy="2610802"/>
      </dsp:txXfrm>
    </dsp:sp>
    <dsp:sp modelId="{E0BC8A3F-D804-459D-81D9-C9ACA16AFE09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4965E930-083D-468E-BF47-D1E6852A34D1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FE5A7-7155-414A-98C1-2EDCF1E86E3A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F6E782-43F8-472D-80E3-1754C80C5B7C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是一个网站和文档管理工具</a:t>
          </a:r>
          <a:endParaRPr lang="en-US" sz="4400" kern="1200"/>
        </a:p>
      </dsp:txBody>
      <dsp:txXfrm>
        <a:off x="0" y="2720"/>
        <a:ext cx="6269038" cy="1855561"/>
      </dsp:txXfrm>
    </dsp:sp>
    <dsp:sp modelId="{2BA75D7F-A95D-46B5-929F-ED775A481555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4235C9-2884-4794-88D9-4BDF2C52EF0A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继承自</a:t>
          </a:r>
          <a:r>
            <a:rPr lang="en-US" sz="4400" kern="1200"/>
            <a:t>Ant</a:t>
          </a:r>
          <a:r>
            <a:rPr lang="zh-CN" sz="4400" kern="1200"/>
            <a:t>，增加了帮助下载依赖的特性</a:t>
          </a:r>
          <a:endParaRPr lang="en-US" sz="4400" kern="1200"/>
        </a:p>
      </dsp:txBody>
      <dsp:txXfrm>
        <a:off x="0" y="1858281"/>
        <a:ext cx="6269038" cy="1855561"/>
      </dsp:txXfrm>
    </dsp:sp>
    <dsp:sp modelId="{868AE5A7-73F0-4BE7-BA6E-57960BB4FA66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3BCBDC-1A37-4FEA-A28B-81F02218325E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Maven</a:t>
          </a:r>
          <a:r>
            <a:rPr lang="zh-CN" sz="4400" kern="1200"/>
            <a:t>是一套可重用的</a:t>
          </a:r>
          <a:r>
            <a:rPr lang="en-US" sz="4400" kern="1200"/>
            <a:t>Ant</a:t>
          </a:r>
          <a:r>
            <a:rPr lang="zh-CN" sz="4400" kern="1200"/>
            <a:t>脚本</a:t>
          </a:r>
          <a:endParaRPr lang="en-US" sz="4400" kern="1200"/>
        </a:p>
      </dsp:txBody>
      <dsp:txXfrm>
        <a:off x="0" y="3713843"/>
        <a:ext cx="6269038" cy="1855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593ED-019C-456C-8E20-E58C300A3BB2}">
      <dsp:nvSpPr>
        <dsp:cNvPr id="0" name=""/>
        <dsp:cNvSpPr/>
      </dsp:nvSpPr>
      <dsp:spPr>
        <a:xfrm>
          <a:off x="0" y="1291682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https://maven.apache.org/</a:t>
          </a:r>
          <a:endParaRPr lang="en-US" sz="3500" kern="1200"/>
        </a:p>
      </dsp:txBody>
      <dsp:txXfrm>
        <a:off x="45353" y="1337035"/>
        <a:ext cx="6178332" cy="838347"/>
      </dsp:txXfrm>
    </dsp:sp>
    <dsp:sp modelId="{D73FBAE5-4A7E-49A0-A1B6-5A8F2B2079CC}">
      <dsp:nvSpPr>
        <dsp:cNvPr id="0" name=""/>
        <dsp:cNvSpPr/>
      </dsp:nvSpPr>
      <dsp:spPr>
        <a:xfrm>
          <a:off x="0" y="2321535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2"/>
            </a:rPr>
            <a:t>https://mvnrepository.com/</a:t>
          </a:r>
          <a:endParaRPr lang="en-US" sz="3500" kern="1200"/>
        </a:p>
      </dsp:txBody>
      <dsp:txXfrm>
        <a:off x="45353" y="2366888"/>
        <a:ext cx="6178332" cy="838347"/>
      </dsp:txXfrm>
    </dsp:sp>
    <dsp:sp modelId="{C59F6004-FE6C-4C8F-AD1C-28E0C613A4CE}">
      <dsp:nvSpPr>
        <dsp:cNvPr id="0" name=""/>
        <dsp:cNvSpPr/>
      </dsp:nvSpPr>
      <dsp:spPr>
        <a:xfrm>
          <a:off x="0" y="3351389"/>
          <a:ext cx="6269038" cy="929053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hlinkClick xmlns:r="http://schemas.openxmlformats.org/officeDocument/2006/relationships" r:id="rId1"/>
            </a:rPr>
            <a:t>http://maven.aliyun.com/nexus</a:t>
          </a:r>
          <a:endParaRPr lang="en-US" sz="3500" kern="1200"/>
        </a:p>
      </dsp:txBody>
      <dsp:txXfrm>
        <a:off x="45353" y="3396742"/>
        <a:ext cx="6178332" cy="838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CF136-4980-434D-BAB5-2E96D96E8749}">
      <dsp:nvSpPr>
        <dsp:cNvPr id="0" name=""/>
        <dsp:cNvSpPr/>
      </dsp:nvSpPr>
      <dsp:spPr>
        <a:xfrm>
          <a:off x="2809563" y="157417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1616661"/>
        <a:ext cx="32315" cy="6463"/>
      </dsp:txXfrm>
    </dsp:sp>
    <dsp:sp modelId="{FE203FE4-83F0-402B-B41E-38F8567F6FAA}">
      <dsp:nvSpPr>
        <dsp:cNvPr id="0" name=""/>
        <dsp:cNvSpPr/>
      </dsp:nvSpPr>
      <dsp:spPr>
        <a:xfrm>
          <a:off x="1316" y="776878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下载安装及配置</a:t>
          </a:r>
          <a:endParaRPr lang="en-US" sz="2200" kern="1200"/>
        </a:p>
      </dsp:txBody>
      <dsp:txXfrm>
        <a:off x="1316" y="776878"/>
        <a:ext cx="2810047" cy="1686028"/>
      </dsp:txXfrm>
    </dsp:sp>
    <dsp:sp modelId="{DEF465A9-5BCE-4149-98D8-5353F927C65F}">
      <dsp:nvSpPr>
        <dsp:cNvPr id="0" name=""/>
        <dsp:cNvSpPr/>
      </dsp:nvSpPr>
      <dsp:spPr>
        <a:xfrm>
          <a:off x="1406339" y="2461107"/>
          <a:ext cx="3456358" cy="615710"/>
        </a:xfrm>
        <a:custGeom>
          <a:avLst/>
          <a:gdLst/>
          <a:ahLst/>
          <a:cxnLst/>
          <a:rect l="0" t="0" r="0" b="0"/>
          <a:pathLst>
            <a:path>
              <a:moveTo>
                <a:pt x="3456358" y="0"/>
              </a:moveTo>
              <a:lnTo>
                <a:pt x="3456358" y="324955"/>
              </a:lnTo>
              <a:lnTo>
                <a:pt x="0" y="324955"/>
              </a:lnTo>
              <a:lnTo>
                <a:pt x="0" y="615710"/>
              </a:lnTo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612" y="2765730"/>
        <a:ext cx="175813" cy="6463"/>
      </dsp:txXfrm>
    </dsp:sp>
    <dsp:sp modelId="{BD28175A-9894-4031-A90A-6C5D80686AFC}">
      <dsp:nvSpPr>
        <dsp:cNvPr id="0" name=""/>
        <dsp:cNvSpPr/>
      </dsp:nvSpPr>
      <dsp:spPr>
        <a:xfrm>
          <a:off x="3457674" y="776878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创建一个</a:t>
          </a:r>
          <a:r>
            <a:rPr lang="en-US" sz="2200" kern="1200"/>
            <a:t>Maven</a:t>
          </a:r>
          <a:r>
            <a:rPr lang="zh-CN" sz="2200" kern="1200"/>
            <a:t>工程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手工方式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骨架方式</a:t>
          </a:r>
          <a:endParaRPr lang="en-US" sz="1700" kern="1200"/>
        </a:p>
      </dsp:txBody>
      <dsp:txXfrm>
        <a:off x="3457674" y="776878"/>
        <a:ext cx="2810047" cy="1686028"/>
      </dsp:txXfrm>
    </dsp:sp>
    <dsp:sp modelId="{EDB9B910-F2DA-413D-9A9D-BE7E645B18B5}">
      <dsp:nvSpPr>
        <dsp:cNvPr id="0" name=""/>
        <dsp:cNvSpPr/>
      </dsp:nvSpPr>
      <dsp:spPr>
        <a:xfrm>
          <a:off x="2809563" y="3906512"/>
          <a:ext cx="6157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710" y="45720"/>
              </a:lnTo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1261" y="3949000"/>
        <a:ext cx="32315" cy="6463"/>
      </dsp:txXfrm>
    </dsp:sp>
    <dsp:sp modelId="{F9DA4646-469D-4DF4-A302-3E8ACCE5B95E}">
      <dsp:nvSpPr>
        <dsp:cNvPr id="0" name=""/>
        <dsp:cNvSpPr/>
      </dsp:nvSpPr>
      <dsp:spPr>
        <a:xfrm>
          <a:off x="1316" y="3109217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坐标、仓库、镜像仓库</a:t>
          </a:r>
          <a:endParaRPr lang="en-US" sz="2200" kern="1200"/>
        </a:p>
      </dsp:txBody>
      <dsp:txXfrm>
        <a:off x="1316" y="3109217"/>
        <a:ext cx="2810047" cy="1686028"/>
      </dsp:txXfrm>
    </dsp:sp>
    <dsp:sp modelId="{AA430A82-7589-4E17-AA23-98315550B9F6}">
      <dsp:nvSpPr>
        <dsp:cNvPr id="0" name=""/>
        <dsp:cNvSpPr/>
      </dsp:nvSpPr>
      <dsp:spPr>
        <a:xfrm>
          <a:off x="3457674" y="3109217"/>
          <a:ext cx="2810047" cy="1686028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695" tIns="144535" rIns="137695" bIns="144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Maven</a:t>
          </a:r>
          <a:r>
            <a:rPr lang="zh-CN" sz="2200" kern="1200"/>
            <a:t>在</a:t>
          </a:r>
          <a:r>
            <a:rPr lang="en-US" sz="2200" kern="1200"/>
            <a:t>IDEA</a:t>
          </a:r>
          <a:r>
            <a:rPr lang="zh-CN" sz="2200" kern="1200"/>
            <a:t>中的使用</a:t>
          </a:r>
          <a:endParaRPr lang="en-US" sz="2200" kern="1200"/>
        </a:p>
      </dsp:txBody>
      <dsp:txXfrm>
        <a:off x="3457674" y="3109217"/>
        <a:ext cx="2810047" cy="1686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7E55F-CE34-49DE-9C3F-E1788B07A48B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提交人数：</a:t>
          </a:r>
          <a:r>
            <a:rPr lang="en-US" sz="2600" kern="1200" dirty="0"/>
            <a:t>20</a:t>
          </a:r>
          <a:r>
            <a:rPr lang="zh-CN" sz="2600" kern="1200" dirty="0"/>
            <a:t>人</a:t>
          </a:r>
          <a:endParaRPr lang="en-US" altLang="zh-CN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语言：</a:t>
          </a:r>
          <a:r>
            <a:rPr lang="en-US" altLang="zh-CN" sz="2600" kern="1200" dirty="0"/>
            <a:t>Java</a:t>
          </a:r>
          <a:r>
            <a:rPr lang="zh-CN" altLang="en-US" sz="2600" kern="1200" dirty="0"/>
            <a:t>、</a:t>
          </a:r>
          <a:r>
            <a:rPr lang="en-US" altLang="zh-CN" sz="2600" kern="1200" dirty="0"/>
            <a:t>C</a:t>
          </a:r>
          <a:endParaRPr lang="en-US" sz="2600" kern="1200" dirty="0"/>
        </a:p>
      </dsp:txBody>
      <dsp:txXfrm>
        <a:off x="0" y="1653508"/>
        <a:ext cx="3286125" cy="2610802"/>
      </dsp:txXfrm>
    </dsp:sp>
    <dsp:sp modelId="{61BD4B12-A447-40E1-8809-52350443F1A0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750E3DE1-F0F2-4F84-A459-B708091822C1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FC44A3-327B-49A3-AE28-37F71D116B3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 dirty="0"/>
            <a:t>提交日期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最早：</a:t>
          </a:r>
          <a:r>
            <a:rPr lang="en-US" altLang="zh-CN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11</a:t>
          </a:r>
          <a:r>
            <a:rPr lang="zh-CN" sz="2000" kern="1200" dirty="0"/>
            <a:t>号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最晚：</a:t>
          </a:r>
          <a:r>
            <a:rPr lang="en-US" altLang="zh-CN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20</a:t>
          </a:r>
          <a:r>
            <a:rPr lang="zh-CN" sz="2000" kern="1200" dirty="0"/>
            <a:t>号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</a:t>
          </a:r>
          <a:r>
            <a:rPr lang="zh-CN" altLang="en-US" sz="2000" kern="1200" dirty="0"/>
            <a:t>月</a:t>
          </a:r>
          <a:r>
            <a:rPr lang="en-US" sz="2000" kern="1200" dirty="0"/>
            <a:t>14</a:t>
          </a:r>
          <a:r>
            <a:rPr lang="zh-CN" sz="2000" kern="1200" dirty="0"/>
            <a:t>号</a:t>
          </a:r>
          <a:r>
            <a:rPr lang="en-US" altLang="zh-CN" sz="2000" kern="1200" dirty="0"/>
            <a:t>10</a:t>
          </a:r>
          <a:r>
            <a:rPr lang="zh-CN" altLang="en-US" sz="2000" kern="1200" dirty="0"/>
            <a:t>次提交</a:t>
          </a:r>
          <a:endParaRPr lang="en-US" sz="2000" kern="1200" dirty="0"/>
        </a:p>
      </dsp:txBody>
      <dsp:txXfrm>
        <a:off x="3614737" y="1653508"/>
        <a:ext cx="3286125" cy="2610802"/>
      </dsp:txXfrm>
    </dsp:sp>
    <dsp:sp modelId="{1E8FABB3-4B9B-419C-B414-745C196B79A2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3A7555D2-6845-463E-A637-7460010BCA1A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A64BCE-F21C-4531-AB8A-5E78A319962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单元测试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最多：</a:t>
          </a:r>
          <a:r>
            <a:rPr lang="en-US" sz="2000" kern="1200"/>
            <a:t>15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最少：</a:t>
          </a:r>
          <a:r>
            <a:rPr lang="en-US" sz="2000" kern="1200" dirty="0"/>
            <a:t>0</a:t>
          </a:r>
          <a:r>
            <a:rPr lang="zh-CN" sz="2000" kern="1200" dirty="0"/>
            <a:t>次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人均：</a:t>
          </a:r>
          <a:r>
            <a:rPr lang="en-US" altLang="zh-CN" sz="2000" kern="1200" dirty="0"/>
            <a:t>1.45</a:t>
          </a:r>
          <a:endParaRPr lang="en-US" sz="2000" kern="1200" dirty="0"/>
        </a:p>
      </dsp:txBody>
      <dsp:txXfrm>
        <a:off x="7229475" y="1653508"/>
        <a:ext cx="3286125" cy="2610802"/>
      </dsp:txXfrm>
    </dsp:sp>
    <dsp:sp modelId="{64B31B86-2D7E-4470-9EF0-696E508EC0F3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653506B0-EFE2-42EA-8000-E17FBBE89AE2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874C0-F227-4C37-86CB-7EB249D5EAD0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</a:t>
          </a:r>
          <a:r>
            <a:rPr lang="zh-CN" sz="2600" kern="1200"/>
            <a:t>提交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最多：</a:t>
          </a:r>
          <a:r>
            <a:rPr lang="en-US" sz="2000" kern="1200"/>
            <a:t>19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最少：</a:t>
          </a:r>
          <a:r>
            <a:rPr lang="en-US" sz="2000" kern="1200"/>
            <a:t>1</a:t>
          </a:r>
          <a:r>
            <a:rPr lang="zh-CN" sz="2000" kern="1200"/>
            <a:t>次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人均：</a:t>
          </a:r>
          <a:r>
            <a:rPr lang="en-US" sz="2000" kern="1200"/>
            <a:t>5.3</a:t>
          </a:r>
          <a:r>
            <a:rPr lang="zh-CN" sz="2000" kern="1200"/>
            <a:t>次</a:t>
          </a:r>
          <a:endParaRPr lang="en-US" sz="2000" kern="1200"/>
        </a:p>
      </dsp:txBody>
      <dsp:txXfrm>
        <a:off x="1283" y="1653508"/>
        <a:ext cx="5006206" cy="2610802"/>
      </dsp:txXfrm>
    </dsp:sp>
    <dsp:sp modelId="{73D66172-E3FB-4C15-9BC5-03714A6182EA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F0C8D9CF-C064-4428-8893-BFF712880E05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0A3961-FE49-46B4-887F-21505A671A5A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使用</a:t>
          </a:r>
          <a:r>
            <a:rPr lang="en-US" sz="2600" kern="1200"/>
            <a:t>Maven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/>
            <a:t>正确使用：</a:t>
          </a:r>
          <a:r>
            <a:rPr lang="en-US" sz="2000" kern="1200"/>
            <a:t>14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不正确使用：</a:t>
          </a:r>
          <a:r>
            <a:rPr lang="en-US" sz="2000" kern="1200" dirty="0"/>
            <a:t>6</a:t>
          </a:r>
        </a:p>
      </dsp:txBody>
      <dsp:txXfrm>
        <a:off x="5508110" y="1653508"/>
        <a:ext cx="5006206" cy="2610802"/>
      </dsp:txXfrm>
    </dsp:sp>
    <dsp:sp modelId="{1043608D-C7C1-4DB1-91F3-C41E1ED667C3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645D66BE-80B6-48A4-9CC3-ACC2BA6D4B68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65E61-C4CE-4404-ACF8-C67A6A33F8DF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日志描述不清晰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提交了</a:t>
          </a:r>
          <a:r>
            <a:rPr lang="zh-CN" altLang="en-US" sz="1800" kern="1200" dirty="0"/>
            <a:t>多余文件</a:t>
          </a:r>
          <a:endParaRPr lang="en-US" sz="1800" kern="1200" dirty="0"/>
        </a:p>
      </dsp:txBody>
      <dsp:txXfrm>
        <a:off x="3080" y="1765067"/>
        <a:ext cx="2444055" cy="2053006"/>
      </dsp:txXfrm>
    </dsp:sp>
    <dsp:sp modelId="{DD0F60D1-074C-4898-93FF-0D57B9C968BC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862184" y="957325"/>
        <a:ext cx="725847" cy="725847"/>
      </dsp:txXfrm>
    </dsp:sp>
    <dsp:sp modelId="{701AA3B5-5E9B-4FC4-9A4C-06EAA43B713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710970-532B-4141-B527-CB3EB6546812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Maven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编译无法通过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代码结构组织问题</a:t>
          </a:r>
          <a:endParaRPr lang="en-US" sz="1800" kern="1200"/>
        </a:p>
      </dsp:txBody>
      <dsp:txXfrm>
        <a:off x="2691541" y="1765067"/>
        <a:ext cx="2444055" cy="2053006"/>
      </dsp:txXfrm>
    </dsp:sp>
    <dsp:sp modelId="{28B00221-2233-4F15-9402-2782FFD6AFB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550645" y="957325"/>
        <a:ext cx="725847" cy="725847"/>
      </dsp:txXfrm>
    </dsp:sp>
    <dsp:sp modelId="{8C49A8D9-9988-4AFB-A20B-939D483EA1E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7036ED-F745-4212-940B-872F3F97717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单元测试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文件没有</a:t>
          </a:r>
          <a:r>
            <a:rPr lang="en-US" sz="1800" kern="1200"/>
            <a:t>Test</a:t>
          </a:r>
          <a:r>
            <a:rPr lang="zh-CN" sz="1800" kern="1200"/>
            <a:t>结尾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单元测试没有断言</a:t>
          </a:r>
          <a:endParaRPr lang="en-US" sz="1800" kern="1200"/>
        </a:p>
      </dsp:txBody>
      <dsp:txXfrm>
        <a:off x="5380002" y="1765067"/>
        <a:ext cx="2444055" cy="2053006"/>
      </dsp:txXfrm>
    </dsp:sp>
    <dsp:sp modelId="{743DFECF-E7F6-4C03-963A-E356FA3FD7B5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6239106" y="957325"/>
        <a:ext cx="725847" cy="725847"/>
      </dsp:txXfrm>
    </dsp:sp>
    <dsp:sp modelId="{EB476774-9BF0-44C6-83DC-4477F8D6E6D8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8A05C5-C876-41E8-88C8-A2632C839437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</a:t>
          </a:r>
          <a:r>
            <a:rPr lang="zh-CN" sz="2300" kern="1200"/>
            <a:t>约定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类、包的命名问题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代码</a:t>
          </a:r>
          <a:r>
            <a:rPr lang="zh-CN" altLang="en-US" sz="1800" kern="1200" dirty="0"/>
            <a:t>块</a:t>
          </a:r>
          <a:r>
            <a:rPr lang="zh-CN" sz="1800" kern="1200" dirty="0"/>
            <a:t>太长的问题</a:t>
          </a:r>
          <a:endParaRPr lang="en-US" sz="1800" kern="1200" dirty="0"/>
        </a:p>
      </dsp:txBody>
      <dsp:txXfrm>
        <a:off x="8068463" y="1765067"/>
        <a:ext cx="2444055" cy="2053006"/>
      </dsp:txXfrm>
    </dsp:sp>
    <dsp:sp modelId="{8509CF6B-F464-4464-B4A7-1BCEBBBFC69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4</a:t>
          </a:r>
          <a:endParaRPr lang="en-US" sz="4400" kern="1200" dirty="0"/>
        </a:p>
      </dsp:txBody>
      <dsp:txXfrm>
        <a:off x="8927567" y="957325"/>
        <a:ext cx="725847" cy="725847"/>
      </dsp:txXfrm>
    </dsp:sp>
    <dsp:sp modelId="{232A3368-89DE-461C-B7F9-810161806542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72D36-E3AE-45B5-B3B0-FB84938B3996}">
      <dsp:nvSpPr>
        <dsp:cNvPr id="0" name=""/>
        <dsp:cNvSpPr/>
      </dsp:nvSpPr>
      <dsp:spPr>
        <a:xfrm>
          <a:off x="0" y="202668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Maven</a:t>
          </a:r>
          <a:r>
            <a:rPr lang="zh-CN" sz="4500" kern="1200" dirty="0"/>
            <a:t>中的坐标和仓库</a:t>
          </a:r>
          <a:endParaRPr lang="en-US" sz="4500" kern="1200" dirty="0"/>
        </a:p>
      </dsp:txBody>
      <dsp:txXfrm>
        <a:off x="58310" y="260978"/>
        <a:ext cx="6152418" cy="1077876"/>
      </dsp:txXfrm>
    </dsp:sp>
    <dsp:sp modelId="{6D3643B3-CD3F-41CF-B521-8C02FAC64441}">
      <dsp:nvSpPr>
        <dsp:cNvPr id="0" name=""/>
        <dsp:cNvSpPr/>
      </dsp:nvSpPr>
      <dsp:spPr>
        <a:xfrm>
          <a:off x="0" y="1526765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IDEA</a:t>
          </a:r>
          <a:r>
            <a:rPr lang="zh-CN" sz="4500" kern="1200" dirty="0"/>
            <a:t>中</a:t>
          </a:r>
          <a:r>
            <a:rPr lang="zh-CN" altLang="en-US" sz="4500" kern="1200" dirty="0"/>
            <a:t>管理</a:t>
          </a:r>
          <a:r>
            <a:rPr lang="en-US" sz="4500" kern="1200" dirty="0"/>
            <a:t>Maven</a:t>
          </a:r>
          <a:r>
            <a:rPr lang="zh-CN" sz="4500" kern="1200" dirty="0"/>
            <a:t>项目</a:t>
          </a:r>
          <a:endParaRPr lang="en-US" sz="4500" kern="1200" dirty="0"/>
        </a:p>
      </dsp:txBody>
      <dsp:txXfrm>
        <a:off x="58310" y="1585075"/>
        <a:ext cx="6152418" cy="1077876"/>
      </dsp:txXfrm>
    </dsp:sp>
    <dsp:sp modelId="{73BED23E-32A1-4262-B977-19DA839AAF73}">
      <dsp:nvSpPr>
        <dsp:cNvPr id="0" name=""/>
        <dsp:cNvSpPr/>
      </dsp:nvSpPr>
      <dsp:spPr>
        <a:xfrm>
          <a:off x="0" y="2850862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Maven</a:t>
          </a:r>
          <a:r>
            <a:rPr lang="zh-CN" sz="4500" kern="1200"/>
            <a:t>生命周期和插件</a:t>
          </a:r>
          <a:endParaRPr lang="en-US" sz="4500" kern="1200"/>
        </a:p>
      </dsp:txBody>
      <dsp:txXfrm>
        <a:off x="58310" y="2909172"/>
        <a:ext cx="6152418" cy="1077876"/>
      </dsp:txXfrm>
    </dsp:sp>
    <dsp:sp modelId="{096D2F76-8E99-4331-948D-13E7839F12C3}">
      <dsp:nvSpPr>
        <dsp:cNvPr id="0" name=""/>
        <dsp:cNvSpPr/>
      </dsp:nvSpPr>
      <dsp:spPr>
        <a:xfrm>
          <a:off x="0" y="4174959"/>
          <a:ext cx="6269038" cy="119449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Maven</a:t>
          </a:r>
          <a:r>
            <a:rPr lang="zh-CN" sz="4500" kern="1200"/>
            <a:t>常用元素</a:t>
          </a:r>
          <a:endParaRPr lang="en-US" sz="4500" kern="1200"/>
        </a:p>
      </dsp:txBody>
      <dsp:txXfrm>
        <a:off x="58310" y="4233269"/>
        <a:ext cx="6152418" cy="107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D1FF-3898-4036-BACF-2BEF962DD122}">
      <dsp:nvSpPr>
        <dsp:cNvPr id="0" name=""/>
        <dsp:cNvSpPr/>
      </dsp:nvSpPr>
      <dsp:spPr>
        <a:xfrm>
          <a:off x="0" y="3363072"/>
          <a:ext cx="1567259" cy="22065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仓库</a:t>
          </a:r>
          <a:endParaRPr lang="en-US" sz="3600" kern="1200"/>
        </a:p>
      </dsp:txBody>
      <dsp:txXfrm>
        <a:off x="0" y="3363072"/>
        <a:ext cx="1567259" cy="2206539"/>
      </dsp:txXfrm>
    </dsp:sp>
    <dsp:sp modelId="{5EA191F6-0E2C-4BD8-B667-E075B1EB6427}">
      <dsp:nvSpPr>
        <dsp:cNvPr id="0" name=""/>
        <dsp:cNvSpPr/>
      </dsp:nvSpPr>
      <dsp:spPr>
        <a:xfrm>
          <a:off x="1567259" y="3363072"/>
          <a:ext cx="4701778" cy="22065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374" tIns="203200" rIns="9537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存放构件的地方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/>
            <a:t>远程仓库和镜像仓库</a:t>
          </a:r>
          <a:endParaRPr lang="en-US" sz="1600" kern="1200"/>
        </a:p>
      </dsp:txBody>
      <dsp:txXfrm>
        <a:off x="1567259" y="3363072"/>
        <a:ext cx="4701778" cy="2206539"/>
      </dsp:txXfrm>
    </dsp:sp>
    <dsp:sp modelId="{8A47CFA4-D4D0-4E2E-AC14-B322B463CEF4}">
      <dsp:nvSpPr>
        <dsp:cNvPr id="0" name=""/>
        <dsp:cNvSpPr/>
      </dsp:nvSpPr>
      <dsp:spPr>
        <a:xfrm rot="10800000">
          <a:off x="0" y="2512"/>
          <a:ext cx="1567259" cy="339365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56032" rIns="11146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坐标</a:t>
          </a:r>
          <a:r>
            <a:rPr lang="en-US" sz="3600" kern="1200"/>
            <a:t>GAV</a:t>
          </a:r>
        </a:p>
      </dsp:txBody>
      <dsp:txXfrm rot="-10800000">
        <a:off x="0" y="2512"/>
        <a:ext cx="1567259" cy="2205877"/>
      </dsp:txXfrm>
    </dsp:sp>
    <dsp:sp modelId="{964AC204-974E-4385-963B-5AC0E500504C}">
      <dsp:nvSpPr>
        <dsp:cNvPr id="0" name=""/>
        <dsp:cNvSpPr/>
      </dsp:nvSpPr>
      <dsp:spPr>
        <a:xfrm>
          <a:off x="1567259" y="2512"/>
          <a:ext cx="4701778" cy="2205877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374" tIns="203200" rIns="95374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&lt;groupId&gt;</a:t>
          </a:r>
          <a:r>
            <a:rPr lang="zh-CN" sz="1600" kern="1200"/>
            <a:t>公司的网站反写</a:t>
          </a:r>
          <a:r>
            <a:rPr lang="en-US" sz="1600" kern="1200"/>
            <a:t>-</a:t>
          </a:r>
          <a:r>
            <a:rPr lang="zh-CN" sz="1600" kern="1200"/>
            <a:t>项目名称</a:t>
          </a:r>
          <a:r>
            <a:rPr lang="en-US" sz="1600" kern="1200"/>
            <a:t>&lt;/groupId&gt;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&lt;artifactId&gt;</a:t>
          </a:r>
          <a:r>
            <a:rPr lang="zh-CN" sz="1600" kern="1200"/>
            <a:t>项目名称</a:t>
          </a:r>
          <a:r>
            <a:rPr lang="en-US" sz="1600" kern="1200"/>
            <a:t>-</a:t>
          </a:r>
          <a:r>
            <a:rPr lang="zh-CN" sz="1600" kern="1200"/>
            <a:t>模块名称</a:t>
          </a:r>
          <a:r>
            <a:rPr lang="en-US" sz="1600" kern="1200"/>
            <a:t>&lt;/artfcatId&gt;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&lt;version&gt;</a:t>
          </a:r>
          <a:r>
            <a:rPr lang="zh-CN" sz="1600" kern="1200"/>
            <a:t>版本号</a:t>
          </a:r>
          <a:r>
            <a:rPr lang="en-US" sz="1600" kern="1200"/>
            <a:t>&lt;/version&gt;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/>
            <a:t>大版本、分支版本、小版本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Alpha</a:t>
          </a:r>
          <a:r>
            <a:rPr lang="zh-CN" sz="1200" kern="1200"/>
            <a:t>、</a:t>
          </a:r>
          <a:r>
            <a:rPr lang="en-US" sz="1200" kern="1200"/>
            <a:t>Beta</a:t>
          </a:r>
          <a:r>
            <a:rPr lang="zh-CN" sz="1200" kern="1200"/>
            <a:t>、</a:t>
          </a:r>
          <a:r>
            <a:rPr lang="en-US" sz="1200" kern="1200"/>
            <a:t>Release</a:t>
          </a:r>
          <a:r>
            <a:rPr lang="zh-CN" sz="1200" kern="1200"/>
            <a:t>、</a:t>
          </a:r>
          <a:r>
            <a:rPr lang="en-US" sz="1200" kern="1200"/>
            <a:t>GA</a:t>
          </a:r>
        </a:p>
      </dsp:txBody>
      <dsp:txXfrm>
        <a:off x="1567259" y="2512"/>
        <a:ext cx="4701778" cy="220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BA019-97D1-4863-AF9C-894C96F9FFAF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DE7E-F471-4A3F-9F31-5711E67C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2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DE7E-F471-4A3F-9F31-5711E67CE0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3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FFAE-DA90-4ECE-9C3A-4E491A35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76FE6-C078-4871-BD85-F89AA3639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3D347-4051-4B8E-8494-67B56A45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1B10C-C090-4281-8E5F-B3E8D50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93328-9B4B-41C3-A9A7-E0624662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3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32CF-D7C5-4A87-8E92-D95C355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0F28D-D61C-4831-815C-3616F011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C7894-EF15-467D-A24A-4A372AD6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55B8C-BD9E-415B-9E40-10D5A7A0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7E83-5E6B-4E67-BCE0-D609AD0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492C9-F468-4354-9C66-8B205F3CB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F170B-DFCB-4A6D-9A71-A91D025D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8BA3-5ACD-484B-B270-30815FC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70877-8217-43E9-828F-8F952F5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36635-6B5B-4E75-8F25-EDD8922D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F071-3D9B-435B-9C1E-593D983C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27A20-4EDE-41F6-A1FF-9F19A890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9F915-6314-4BB1-87CD-6C32F47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0AD3E-D4F4-4B37-81D3-AA6CDB3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0BBA7-E933-41D5-9512-8353160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FEB45-C738-4EC3-8C5F-9B8A1338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1218D-C202-4C3E-BBC6-FBA6CB1D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2D11F-7B96-4B8B-B37D-033132B6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69965-E707-4EFB-B7EE-6E3B121D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9554-97F5-415E-BB6F-00D8028F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0438-8CE9-4AFC-B665-DD219FA2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59A1F-AF10-4CD3-B4BD-67C67EF18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D4BC4-F47D-4797-9B4E-FF2DC98A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22EC5-987A-4A06-9057-2FC2E06F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E2EF2-362C-4A08-8189-90418FC0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C7B1C-A4D6-453B-8457-2179E02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6670-760A-4F14-8F6B-D9E7C9FA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7B250-CDAD-4019-A5F0-065E1420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CDA7E-4B9D-4DE3-8062-9A2BAD6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C0C37-D06C-423B-95AA-CF438CC4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A6615-A814-43CA-B21A-82CCE459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69F84D-EBBF-43B8-9E64-21344D5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36075-D116-4FEC-B275-C431AAA7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B373A-046E-4822-B8D9-3938D2F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978BB-FB57-49C8-A4B2-41B01EC9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12633-7ACE-4FC9-BCA4-43DE2053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35B4C-1257-417B-8633-B49E34E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12BEB-9F95-451E-B857-75FB09D5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C181AA-F1BC-4C78-8AE4-425EE9F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CE61A-E2C8-4BE6-802A-811E71F9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22938-54A4-4809-9150-1C9BD2D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A0B3-D136-4FE0-90CC-C86F425B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A29E6-BF28-42D4-918C-EDC38A63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16320-B25F-40DA-847E-6216BFCC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3635C5-EE1C-492D-815B-E4E2A744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6BA6A-557A-4128-A89F-E93166E8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AD022-86C4-4CDB-9991-5B38F94F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2687-C53E-434F-AB4D-494932B8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9B6009-7297-4A69-99F7-7CE557D4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BCABF-6FC0-4B42-922B-AD78BB80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57F07-6E3F-412E-AF23-1FF53777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3FD8F-54CB-43A3-AE6D-9CF8C8B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6B83-1689-4870-8A39-CCDF2F88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8596D-76BD-4765-B8FC-604206CB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14024-8924-4A58-BC63-A04B2159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0007-8353-4286-9F7B-88C94D76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EFDA-C258-480E-978C-05013B7C5163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8BC8B-369B-411C-A1B2-94EBCA9B9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E3F8E-0E8E-4450-86A7-B6D3C077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CD3-2C1F-4942-A1BF-0238AC6F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aven.apache.org/images/maven-logo-black-on-white.png">
            <a:extLst>
              <a:ext uri="{FF2B5EF4-FFF2-40B4-BE49-F238E27FC236}">
                <a16:creationId xmlns:a16="http://schemas.microsoft.com/office/drawing/2014/main" id="{F7D9E01B-BC59-408E-9DA3-A68DD56A4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6020" y="4670118"/>
            <a:ext cx="5379960" cy="13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43BE6C-86B7-4AB9-91E8-9B5DB45AC8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rgbClr val="604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A09B22-AEC6-4320-AAC1-70AEBD68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Maven</a:t>
            </a:r>
            <a:r>
              <a:rPr lang="zh-CN" altLang="en-US" sz="5400">
                <a:solidFill>
                  <a:srgbClr val="FFFFFF"/>
                </a:solidFill>
              </a:rPr>
              <a:t>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1DBF7-3E5E-49C1-80D7-426E9198E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飘逸红茶 </a:t>
            </a:r>
            <a:r>
              <a:rPr lang="en-US" altLang="zh-CN">
                <a:solidFill>
                  <a:srgbClr val="FFFFFF"/>
                </a:solidFill>
              </a:rPr>
              <a:t>2018/01/13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3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7796-149E-4DD4-9BD1-042A6EFF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存在问题</a:t>
            </a:r>
            <a:endParaRPr lang="zh-CN" altLang="en-US" dirty="0"/>
          </a:p>
        </p:txBody>
      </p:sp>
      <p:graphicFrame>
        <p:nvGraphicFramePr>
          <p:cNvPr id="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034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BE54DC8-A293-409E-9564-73C72E12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实战内容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3246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07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95BAB90-66D7-4317-B765-6C9DA526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中的坐标和仓库</a:t>
            </a:r>
          </a:p>
        </p:txBody>
      </p:sp>
      <p:graphicFrame>
        <p:nvGraphicFramePr>
          <p:cNvPr id="7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8314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90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C5E0F8B-1FC7-4EF1-8E34-450E5BC6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实战内容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5900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77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F1BC6-5110-42DA-9B4F-0C82D38F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设置</a:t>
            </a:r>
            <a:r>
              <a:rPr lang="en-US" altLang="zh-CN"/>
              <a:t>Maven</a:t>
            </a:r>
            <a:r>
              <a:rPr lang="zh-CN" altLang="en-US"/>
              <a:t>的默认编译级别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12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70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5E249-2281-4A7E-8569-5A7BAD7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的依赖范围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7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72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F041-FAB9-44E4-A097-60F2C86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依赖的传递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9544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44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260C0-BBBF-4CF5-8D89-AEE331D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聚合和继承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74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06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AB3D-4AA0-4D01-B26F-F583A712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环境隔离问题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58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0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A5DE2-770C-4E05-8021-42634182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是什么？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64DCC-B474-433A-8D25-D8F0480F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1811"/>
            <a:ext cx="10515600" cy="4351338"/>
          </a:xfrm>
        </p:spPr>
        <p:txBody>
          <a:bodyPr/>
          <a:lstStyle/>
          <a:p>
            <a:r>
              <a:rPr lang="en-US" altLang="zh-CN" dirty="0"/>
              <a:t>A software project management and comprehension tool.</a:t>
            </a:r>
          </a:p>
          <a:p>
            <a:r>
              <a:rPr lang="en-US" altLang="zh-CN" dirty="0"/>
              <a:t>Apache</a:t>
            </a:r>
            <a:r>
              <a:rPr lang="zh-CN" altLang="en-US" dirty="0"/>
              <a:t>顶级工程</a:t>
            </a:r>
            <a:endParaRPr lang="en-US" altLang="zh-CN" dirty="0"/>
          </a:p>
          <a:p>
            <a:pPr lvl="1"/>
            <a:r>
              <a:rPr lang="zh-CN" altLang="en-US" dirty="0"/>
              <a:t>主要</a:t>
            </a:r>
            <a:r>
              <a:rPr lang="en-US" altLang="zh-CN" dirty="0" err="1"/>
              <a:t>Sonatype</a:t>
            </a:r>
            <a:r>
              <a:rPr lang="zh-CN" altLang="en-US" dirty="0"/>
              <a:t>赞助</a:t>
            </a:r>
            <a:endParaRPr lang="en-US" altLang="zh-CN" dirty="0"/>
          </a:p>
          <a:p>
            <a:r>
              <a:rPr lang="en-US" altLang="zh-CN" dirty="0"/>
              <a:t>Maven</a:t>
            </a:r>
            <a:r>
              <a:rPr lang="zh-CN" altLang="en-US" dirty="0"/>
              <a:t>历史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756E6E-D381-4AE3-BC16-8359235C8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92049"/>
              </p:ext>
            </p:extLst>
          </p:nvPr>
        </p:nvGraphicFramePr>
        <p:xfrm>
          <a:off x="1081741" y="3855122"/>
          <a:ext cx="96490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4255310379"/>
                    </a:ext>
                  </a:extLst>
                </a:gridCol>
                <a:gridCol w="4045074">
                  <a:extLst>
                    <a:ext uri="{9D8B030D-6E8A-4147-A177-3AD203B41FA5}">
                      <a16:colId xmlns:a16="http://schemas.microsoft.com/office/drawing/2014/main" val="2620994526"/>
                    </a:ext>
                  </a:extLst>
                </a:gridCol>
                <a:gridCol w="3216337">
                  <a:extLst>
                    <a:ext uri="{9D8B030D-6E8A-4147-A177-3AD203B41FA5}">
                      <a16:colId xmlns:a16="http://schemas.microsoft.com/office/drawing/2014/main" val="97411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0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2002-03-30         1.0-beta-2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2014-02-18	End of Life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2005-10-20	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2009-11-08	2.2.1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2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Maven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2009-11-13	3.0-alpha-3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2017-10-24	3.5.2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2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50F18C4-EA27-4DA6-B651-F37BFC06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特性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4028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9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50F18C4-EA27-4DA6-B651-F37BFC06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不是什么？</a:t>
            </a:r>
          </a:p>
        </p:txBody>
      </p:sp>
      <p:graphicFrame>
        <p:nvGraphicFramePr>
          <p:cNvPr id="8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7917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34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3D2CA7F-30EA-4D5A-996D-FF4F8C3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Maven</a:t>
            </a:r>
            <a:r>
              <a:rPr lang="zh-CN" altLang="en-US">
                <a:solidFill>
                  <a:srgbClr val="FFFFFF"/>
                </a:solidFill>
              </a:rPr>
              <a:t>有用的资源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6613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85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EA67AA7-EF1F-425A-AE48-68BED407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实战内容</a:t>
            </a:r>
          </a:p>
        </p:txBody>
      </p:sp>
      <p:graphicFrame>
        <p:nvGraphicFramePr>
          <p:cNvPr id="14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825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D3BF74D-E0F9-405B-953E-8CF9EF3D404B}"/>
              </a:ext>
            </a:extLst>
          </p:cNvPr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换的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5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黑色, 电子产品, 物体&#10;&#10;已生成高可信度的说明">
            <a:extLst>
              <a:ext uri="{FF2B5EF4-FFF2-40B4-BE49-F238E27FC236}">
                <a16:creationId xmlns:a16="http://schemas.microsoft.com/office/drawing/2014/main" id="{68625368-7BF1-484F-857D-B590F626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FED36881-F128-4CF3-9246-BAFC54CF2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307731"/>
            <a:ext cx="3997637" cy="3997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BD515-D737-469F-B246-74DD003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换麦克风啦，多谢老板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2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B8D0B-CBB8-4054-B0CC-9E5059BA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作业总结</a:t>
            </a:r>
            <a:endParaRPr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9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02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772C-2661-493C-96E2-EEF4BDC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作业总结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490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9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537</Words>
  <Application>Microsoft Office PowerPoint</Application>
  <PresentationFormat>宽屏</PresentationFormat>
  <Paragraphs>159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Office 主题​​</vt:lpstr>
      <vt:lpstr>Maven实战</vt:lpstr>
      <vt:lpstr>Maven是什么？</vt:lpstr>
      <vt:lpstr>Maven特性</vt:lpstr>
      <vt:lpstr>Maven不是什么？</vt:lpstr>
      <vt:lpstr>Maven有用的资源</vt:lpstr>
      <vt:lpstr>实战内容</vt:lpstr>
      <vt:lpstr>换麦克风啦，多谢老板</vt:lpstr>
      <vt:lpstr>作业总结</vt:lpstr>
      <vt:lpstr>作业总结</vt:lpstr>
      <vt:lpstr>存在问题</vt:lpstr>
      <vt:lpstr>实战内容</vt:lpstr>
      <vt:lpstr>Maven中的坐标和仓库</vt:lpstr>
      <vt:lpstr>实战内容</vt:lpstr>
      <vt:lpstr>设置Maven的默认编译级别</vt:lpstr>
      <vt:lpstr>Maven的依赖范围 </vt:lpstr>
      <vt:lpstr>Maven依赖的传递</vt:lpstr>
      <vt:lpstr>聚合和继承</vt:lpstr>
      <vt:lpstr>环境隔离问题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Maven使用介绍</dc:title>
  <dc:creator>温兴宇</dc:creator>
  <cp:lastModifiedBy>温兴宇</cp:lastModifiedBy>
  <cp:revision>53</cp:revision>
  <dcterms:created xsi:type="dcterms:W3CDTF">2018-01-13T11:16:55Z</dcterms:created>
  <dcterms:modified xsi:type="dcterms:W3CDTF">2018-01-27T11:48:38Z</dcterms:modified>
</cp:coreProperties>
</file>