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8" r:id="rId3"/>
    <p:sldId id="265" r:id="rId4"/>
    <p:sldId id="257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orient="horz" pos="2900">
          <p15:clr>
            <a:srgbClr val="9AA0A6"/>
          </p15:clr>
        </p15:guide>
        <p15:guide id="3" pos="615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117">
          <p15:clr>
            <a:srgbClr val="9AA0A6"/>
          </p15:clr>
        </p15:guide>
        <p15:guide id="6" pos="2880">
          <p15:clr>
            <a:srgbClr val="9AA0A6"/>
          </p15:clr>
        </p15:guide>
        <p15:guide id="7" pos="2294">
          <p15:clr>
            <a:srgbClr val="9AA0A6"/>
          </p15:clr>
        </p15:guide>
        <p15:guide id="8" orient="horz" pos="1172">
          <p15:clr>
            <a:srgbClr val="9AA0A6"/>
          </p15:clr>
        </p15:guide>
        <p15:guide id="9" orient="horz" pos="1488">
          <p15:clr>
            <a:srgbClr val="9AA0A6"/>
          </p15:clr>
        </p15:guide>
        <p15:guide id="10" orient="horz" pos="1762">
          <p15:clr>
            <a:srgbClr val="9AA0A6"/>
          </p15:clr>
        </p15:guide>
        <p15:guide id="11" orient="horz" pos="2707">
          <p15:clr>
            <a:srgbClr val="9AA0A6"/>
          </p15:clr>
        </p15:guide>
        <p15:guide id="12" orient="horz" pos="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E8DAF4-60F6-4CE1-A9C8-3550928B3E36}">
  <a:tblStyle styleId="{7AE8DAF4-60F6-4CE1-A9C8-3550928B3E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34" y="72"/>
      </p:cViewPr>
      <p:guideLst>
        <p:guide orient="horz" pos="340"/>
        <p:guide orient="horz" pos="2900"/>
        <p:guide pos="615"/>
        <p:guide pos="5311"/>
        <p:guide orient="horz" pos="117"/>
        <p:guide pos="2880"/>
        <p:guide pos="2294"/>
        <p:guide orient="horz" pos="1172"/>
        <p:guide orient="horz" pos="1488"/>
        <p:guide orient="horz" pos="1762"/>
        <p:guide orient="horz" pos="2707"/>
        <p:guide orient="horz"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f60122e166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f60122e166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2038439" y="258000"/>
            <a:ext cx="5082995" cy="4627500"/>
            <a:chOff x="3704375" y="258050"/>
            <a:chExt cx="5082995" cy="4627500"/>
          </a:xfrm>
        </p:grpSpPr>
        <p:sp>
          <p:nvSpPr>
            <p:cNvPr id="22" name="Google Shape;22;p3"/>
            <p:cNvSpPr/>
            <p:nvPr/>
          </p:nvSpPr>
          <p:spPr>
            <a:xfrm>
              <a:off x="3704375" y="258050"/>
              <a:ext cx="50820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705370" y="258050"/>
              <a:ext cx="50820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3"/>
            <p:cNvGrpSpPr/>
            <p:nvPr/>
          </p:nvGrpSpPr>
          <p:grpSpPr>
            <a:xfrm rot="10800000" flipH="1">
              <a:off x="5829576" y="4657459"/>
              <a:ext cx="825589" cy="93999"/>
              <a:chOff x="5718423" y="809024"/>
              <a:chExt cx="830071" cy="945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>
              <a:off x="3932900" y="407050"/>
              <a:ext cx="4491000" cy="262500"/>
              <a:chOff x="3646108" y="393414"/>
              <a:chExt cx="4491000" cy="2625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646108" y="393414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31;p3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32" name="Google Shape;32;p3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3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4268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0" name="Google Shape;40;p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3" name="Google Shape;43;p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49;p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0" name="Google Shape;50;p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0" name="Google Shape;90;p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7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3" name="Google Shape;93;p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8" name="Google Shape;98;p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" name="Google Shape;99;p7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0" name="Google Shape;100;p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726454" y="1379050"/>
            <a:ext cx="3251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726454" y="2297340"/>
            <a:ext cx="32514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23" name="Google Shape;123;p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26" name="Google Shape;126;p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31" name="Google Shape;131;p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" name="Google Shape;132;p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33" name="Google Shape;133;p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 rot="625">
            <a:off x="720000" y="2140064"/>
            <a:ext cx="3297600" cy="14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subTitle" idx="1"/>
          </p:nvPr>
        </p:nvSpPr>
        <p:spPr>
          <a:xfrm>
            <a:off x="4712700" y="1444133"/>
            <a:ext cx="3458100" cy="22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62" name="Google Shape;162;p1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1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65" name="Google Shape;165;p1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70" name="Google Shape;170;p1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" name="Google Shape;171;p1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72" name="Google Shape;172;p1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1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1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5" name="Google Shape;175;p13"/>
          <p:cNvSpPr txBox="1">
            <a:spLocks noGrp="1"/>
          </p:cNvSpPr>
          <p:nvPr>
            <p:ph type="ctrTitle"/>
          </p:nvPr>
        </p:nvSpPr>
        <p:spPr>
          <a:xfrm>
            <a:off x="4884806" y="687907"/>
            <a:ext cx="3387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"/>
          </p:nvPr>
        </p:nvSpPr>
        <p:spPr>
          <a:xfrm>
            <a:off x="4884806" y="1054907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" hasCustomPrompt="1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ctrTitle" idx="3"/>
          </p:nvPr>
        </p:nvSpPr>
        <p:spPr>
          <a:xfrm>
            <a:off x="4884825" y="1702324"/>
            <a:ext cx="3387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4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5" hasCustomPrompt="1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ctrTitle" idx="6"/>
          </p:nvPr>
        </p:nvSpPr>
        <p:spPr>
          <a:xfrm>
            <a:off x="4884806" y="2716760"/>
            <a:ext cx="3387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7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8" hasCustomPrompt="1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9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13" hasCustomPrompt="1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ctrTitle" idx="14"/>
          </p:nvPr>
        </p:nvSpPr>
        <p:spPr>
          <a:xfrm>
            <a:off x="4884804" y="3737197"/>
            <a:ext cx="33867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3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17" name="Google Shape;517;p3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20" name="Google Shape;520;p3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3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25" name="Google Shape;525;p3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6" name="Google Shape;526;p3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27" name="Google Shape;527;p3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0" name="Google Shape;530;p31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531" name="Google Shape;531;p31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532" name="Google Shape;532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4" name="Google Shape;534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35" name="Google Shape;535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8" name="Google Shape;538;p31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539" name="Google Shape;539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1" name="Google Shape;541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42" name="Google Shape;542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5" name="Google Shape;545;p31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546" name="Google Shape;546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8" name="Google Shape;548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49" name="Google Shape;549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2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54" name="Google Shape;554;p3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6" name="Google Shape;556;p3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57" name="Google Shape;557;p3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3" name="Google Shape;563;p3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64" name="Google Shape;564;p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67" name="Google Shape;567;p32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568" name="Google Shape;568;p32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71" name="Google Shape;571;p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3810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2" name="Google Shape;572;p3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73" name="Google Shape;573;p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6" name="Google Shape;576;p32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577" name="Google Shape;577;p32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3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580" name="Google Shape;580;p3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85" name="Google Shape;585;p3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3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93" name="Google Shape;593;p3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4" name="Google Shape;594;p3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95" name="Google Shape;595;p3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98" name="Google Shape;598;p33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599" name="Google Shape;599;p33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1" name="Google Shape;601;p3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02" name="Google Shape;602;p3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5" name="Google Shape;605;p33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606" name="Google Shape;606;p33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8" name="Google Shape;608;p33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609" name="Google Shape;609;p33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614" name="Google Shape;614;p3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17" name="Google Shape;617;p3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3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22" name="Google Shape;622;p3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3" name="Google Shape;623;p3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24" name="Google Shape;624;p3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27" name="Google Shape;627;p34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628" name="Google Shape;628;p34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0" name="Google Shape;630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4" name="Google Shape;634;p34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635" name="Google Shape;635;p34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name="adj" fmla="val 7978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7" name="Google Shape;637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38" name="Google Shape;638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1" name="Google Shape;641;p34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642" name="Google Shape;642;p34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4" name="Google Shape;644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45" name="Google Shape;645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9" r:id="rId5"/>
    <p:sldLayoutId id="2147483677" r:id="rId6"/>
    <p:sldLayoutId id="2147483678" r:id="rId7"/>
    <p:sldLayoutId id="2147483679" r:id="rId8"/>
    <p:sldLayoutId id="2147483680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/>
          <p:cNvSpPr txBox="1">
            <a:spLocks noGrp="1"/>
          </p:cNvSpPr>
          <p:nvPr>
            <p:ph type="ctrTitle"/>
          </p:nvPr>
        </p:nvSpPr>
        <p:spPr>
          <a:xfrm>
            <a:off x="322353" y="1167992"/>
            <a:ext cx="53978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MONGODB</a:t>
            </a:r>
            <a:br>
              <a:rPr lang="en" dirty="0"/>
            </a:br>
            <a:r>
              <a:rPr lang="en" dirty="0"/>
              <a:t>MONGODB ATLAS</a:t>
            </a:r>
            <a:endParaRPr dirty="0"/>
          </a:p>
        </p:txBody>
      </p:sp>
      <p:sp>
        <p:nvSpPr>
          <p:cNvPr id="659" name="Google Shape;659;p38"/>
          <p:cNvSpPr/>
          <p:nvPr/>
        </p:nvSpPr>
        <p:spPr>
          <a:xfrm>
            <a:off x="720000" y="3778125"/>
            <a:ext cx="40191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Nguyễn Thị Cẩm Vân - 20522145</a:t>
            </a:r>
            <a:endParaRPr dirty="0"/>
          </a:p>
        </p:txBody>
      </p:sp>
      <p:grpSp>
        <p:nvGrpSpPr>
          <p:cNvPr id="661" name="Google Shape;661;p38"/>
          <p:cNvGrpSpPr/>
          <p:nvPr/>
        </p:nvGrpSpPr>
        <p:grpSpPr>
          <a:xfrm>
            <a:off x="5547951" y="1065286"/>
            <a:ext cx="3596049" cy="3208625"/>
            <a:chOff x="720000" y="1104475"/>
            <a:chExt cx="3596049" cy="3208625"/>
          </a:xfrm>
        </p:grpSpPr>
        <p:sp>
          <p:nvSpPr>
            <p:cNvPr id="662" name="Google Shape;662;p38"/>
            <p:cNvSpPr/>
            <p:nvPr/>
          </p:nvSpPr>
          <p:spPr>
            <a:xfrm>
              <a:off x="947812" y="1717313"/>
              <a:ext cx="3151960" cy="2106720"/>
            </a:xfrm>
            <a:custGeom>
              <a:avLst/>
              <a:gdLst/>
              <a:ahLst/>
              <a:cxnLst/>
              <a:rect l="l" t="t" r="r" b="b"/>
              <a:pathLst>
                <a:path w="147116" h="98330" extrusionOk="0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3810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889194" y="1711443"/>
              <a:ext cx="3151318" cy="2043559"/>
            </a:xfrm>
            <a:custGeom>
              <a:avLst/>
              <a:gdLst/>
              <a:ahLst/>
              <a:cxnLst/>
              <a:rect l="l" t="t" r="r" b="b"/>
              <a:pathLst>
                <a:path w="147086" h="95382" extrusionOk="0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888551" y="1648282"/>
              <a:ext cx="3151960" cy="63182"/>
            </a:xfrm>
            <a:custGeom>
              <a:avLst/>
              <a:gdLst/>
              <a:ahLst/>
              <a:cxnLst/>
              <a:rect l="l" t="t" r="r" b="b"/>
              <a:pathLst>
                <a:path w="147116" h="2949" extrusionOk="0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929580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974508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1019436" y="1674313"/>
              <a:ext cx="17611" cy="17611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956950" y="1787625"/>
              <a:ext cx="3014540" cy="1892492"/>
            </a:xfrm>
            <a:custGeom>
              <a:avLst/>
              <a:gdLst/>
              <a:ahLst/>
              <a:cxnLst/>
              <a:rect l="l" t="t" r="r" b="b"/>
              <a:pathLst>
                <a:path w="140702" h="88331" extrusionOk="0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9" name="Google Shape;669;p38"/>
            <p:cNvGrpSpPr/>
            <p:nvPr/>
          </p:nvGrpSpPr>
          <p:grpSpPr>
            <a:xfrm>
              <a:off x="2317875" y="3150775"/>
              <a:ext cx="707500" cy="356921"/>
              <a:chOff x="2317875" y="3150775"/>
              <a:chExt cx="707500" cy="356921"/>
            </a:xfrm>
          </p:grpSpPr>
          <p:sp>
            <p:nvSpPr>
              <p:cNvPr id="670" name="Google Shape;670;p38"/>
              <p:cNvSpPr/>
              <p:nvPr/>
            </p:nvSpPr>
            <p:spPr>
              <a:xfrm>
                <a:off x="231787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1" name="Google Shape;671;p38"/>
              <p:cNvGrpSpPr/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672" name="Google Shape;672;p38"/>
                <p:cNvSpPr/>
                <p:nvPr/>
              </p:nvSpPr>
              <p:spPr>
                <a:xfrm>
                  <a:off x="5088750" y="3020450"/>
                  <a:ext cx="950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800" extrusionOk="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5225525" y="3031850"/>
                  <a:ext cx="33512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" h="913" extrusionOk="0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5225525" y="3086550"/>
                  <a:ext cx="186950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913" extrusionOk="0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5434500" y="3086550"/>
                  <a:ext cx="5397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913" extrusionOk="0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76" name="Google Shape;676;p38"/>
            <p:cNvGrpSpPr/>
            <p:nvPr/>
          </p:nvGrpSpPr>
          <p:grpSpPr>
            <a:xfrm>
              <a:off x="3102825" y="3150775"/>
              <a:ext cx="707500" cy="356921"/>
              <a:chOff x="3102825" y="3150775"/>
              <a:chExt cx="707500" cy="356921"/>
            </a:xfrm>
          </p:grpSpPr>
          <p:sp>
            <p:nvSpPr>
              <p:cNvPr id="677" name="Google Shape;677;p38"/>
              <p:cNvSpPr/>
              <p:nvPr/>
            </p:nvSpPr>
            <p:spPr>
              <a:xfrm>
                <a:off x="310282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8"/>
              <p:cNvSpPr/>
              <p:nvPr/>
            </p:nvSpPr>
            <p:spPr>
              <a:xfrm>
                <a:off x="3176913" y="3409013"/>
                <a:ext cx="2667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612" extrusionOk="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8"/>
              <p:cNvSpPr/>
              <p:nvPr/>
            </p:nvSpPr>
            <p:spPr>
              <a:xfrm>
                <a:off x="3176163" y="3209163"/>
                <a:ext cx="560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8"/>
              <p:cNvSpPr/>
              <p:nvPr/>
            </p:nvSpPr>
            <p:spPr>
              <a:xfrm>
                <a:off x="3176163" y="3308713"/>
                <a:ext cx="560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61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1" name="Google Shape;681;p38"/>
            <p:cNvGrpSpPr/>
            <p:nvPr/>
          </p:nvGrpSpPr>
          <p:grpSpPr>
            <a:xfrm>
              <a:off x="2317884" y="2097213"/>
              <a:ext cx="1514782" cy="1006855"/>
              <a:chOff x="4981963" y="3755000"/>
              <a:chExt cx="1001575" cy="735575"/>
            </a:xfrm>
          </p:grpSpPr>
          <p:sp>
            <p:nvSpPr>
              <p:cNvPr id="682" name="Google Shape;682;p38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8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8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8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" name="Google Shape;686;p38"/>
            <p:cNvSpPr/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" name="Google Shape;687;p38"/>
            <p:cNvGrpSpPr/>
            <p:nvPr/>
          </p:nvGrpSpPr>
          <p:grpSpPr>
            <a:xfrm>
              <a:off x="1902338" y="1884550"/>
              <a:ext cx="707500" cy="707475"/>
              <a:chOff x="5921438" y="1923500"/>
              <a:chExt cx="707500" cy="707475"/>
            </a:xfrm>
          </p:grpSpPr>
          <p:sp>
            <p:nvSpPr>
              <p:cNvPr id="688" name="Google Shape;688;p38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8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1" name="Google Shape;691;p38"/>
            <p:cNvSpPr/>
            <p:nvPr/>
          </p:nvSpPr>
          <p:spPr>
            <a:xfrm>
              <a:off x="3133976" y="257105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2" name="Google Shape;692;p38"/>
            <p:cNvGrpSpPr/>
            <p:nvPr/>
          </p:nvGrpSpPr>
          <p:grpSpPr>
            <a:xfrm>
              <a:off x="2820692" y="2127681"/>
              <a:ext cx="560809" cy="513696"/>
              <a:chOff x="2820743" y="2218101"/>
              <a:chExt cx="814064" cy="745676"/>
            </a:xfrm>
          </p:grpSpPr>
          <p:sp>
            <p:nvSpPr>
              <p:cNvPr id="693" name="Google Shape;693;p38"/>
              <p:cNvSpPr/>
              <p:nvPr/>
            </p:nvSpPr>
            <p:spPr>
              <a:xfrm>
                <a:off x="3133976" y="2218101"/>
                <a:ext cx="500831" cy="70790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33041" extrusionOk="0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3133976" y="2263030"/>
                <a:ext cx="217528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4378" extrusionOk="0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3133976" y="2571057"/>
                <a:ext cx="278761" cy="39272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8330" extrusionOk="0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2820743" y="2351601"/>
                <a:ext cx="311969" cy="440905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20579" extrusionOk="0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2917134" y="2263030"/>
                <a:ext cx="216864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378" extrusionOk="0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2910621" y="2571057"/>
                <a:ext cx="223377" cy="317176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4804" extrusionOk="0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" name="Google Shape;699;p38"/>
            <p:cNvGrpSpPr/>
            <p:nvPr/>
          </p:nvGrpSpPr>
          <p:grpSpPr>
            <a:xfrm>
              <a:off x="2597100" y="1446700"/>
              <a:ext cx="1718949" cy="389816"/>
              <a:chOff x="6153850" y="1669725"/>
              <a:chExt cx="1718949" cy="389816"/>
            </a:xfrm>
          </p:grpSpPr>
          <p:sp>
            <p:nvSpPr>
              <p:cNvPr id="700" name="Google Shape;700;p38"/>
              <p:cNvSpPr/>
              <p:nvPr/>
            </p:nvSpPr>
            <p:spPr>
              <a:xfrm>
                <a:off x="6156586" y="1672448"/>
                <a:ext cx="1714402" cy="373134"/>
              </a:xfrm>
              <a:custGeom>
                <a:avLst/>
                <a:gdLst/>
                <a:ahLst/>
                <a:cxnLst/>
                <a:rect l="l" t="t" r="r" b="b"/>
                <a:pathLst>
                  <a:path w="141045" h="30698" extrusionOk="0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6153850" y="1669725"/>
                <a:ext cx="1718949" cy="389816"/>
              </a:xfrm>
              <a:custGeom>
                <a:avLst/>
                <a:gdLst/>
                <a:ahLst/>
                <a:cxnLst/>
                <a:rect l="l" t="t" r="r" b="b"/>
                <a:pathLst>
                  <a:path w="140437" h="30090" extrusionOk="0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42863" dist="47625" dir="528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6246166" y="1742495"/>
                <a:ext cx="233011" cy="233011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19170" extrusionOk="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F6F4"/>
                  </a:gs>
                  <a:gs pos="100000">
                    <a:srgbClr val="4EE0DB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6579205" y="1795915"/>
                <a:ext cx="674967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55530" h="3095" extrusionOk="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7302010" y="1795915"/>
                <a:ext cx="477315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39269" h="3095" extrusionOk="0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6579205" y="1890844"/>
                <a:ext cx="265064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3095" extrusionOk="0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38"/>
            <p:cNvGrpSpPr/>
            <p:nvPr/>
          </p:nvGrpSpPr>
          <p:grpSpPr>
            <a:xfrm>
              <a:off x="1196892" y="1384678"/>
              <a:ext cx="459836" cy="389787"/>
              <a:chOff x="5215992" y="1423628"/>
              <a:chExt cx="459836" cy="389787"/>
            </a:xfrm>
          </p:grpSpPr>
          <p:sp>
            <p:nvSpPr>
              <p:cNvPr id="707" name="Google Shape;707;p38"/>
              <p:cNvSpPr/>
              <p:nvPr/>
            </p:nvSpPr>
            <p:spPr>
              <a:xfrm>
                <a:off x="5215992" y="1423628"/>
                <a:ext cx="459836" cy="389787"/>
              </a:xfrm>
              <a:custGeom>
                <a:avLst/>
                <a:gdLst/>
                <a:ahLst/>
                <a:cxnLst/>
                <a:rect l="l" t="t" r="r" b="b"/>
                <a:pathLst>
                  <a:path w="37831" h="32068" extrusionOk="0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8"/>
              <p:cNvSpPr/>
              <p:nvPr/>
            </p:nvSpPr>
            <p:spPr>
              <a:xfrm>
                <a:off x="5360634" y="1526348"/>
                <a:ext cx="170547" cy="138713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11412" extrusionOk="0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25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8"/>
            <p:cNvGrpSpPr/>
            <p:nvPr/>
          </p:nvGrpSpPr>
          <p:grpSpPr>
            <a:xfrm>
              <a:off x="2037775" y="1282487"/>
              <a:ext cx="436632" cy="284986"/>
              <a:chOff x="4842900" y="2922987"/>
              <a:chExt cx="436632" cy="284986"/>
            </a:xfrm>
          </p:grpSpPr>
          <p:sp>
            <p:nvSpPr>
              <p:cNvPr id="710" name="Google Shape;710;p38"/>
              <p:cNvSpPr/>
              <p:nvPr/>
            </p:nvSpPr>
            <p:spPr>
              <a:xfrm>
                <a:off x="4842900" y="2922987"/>
                <a:ext cx="436632" cy="284986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4917676" y="3006198"/>
                <a:ext cx="287065" cy="60824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2" name="Google Shape;712;p38"/>
            <p:cNvGrpSpPr/>
            <p:nvPr/>
          </p:nvGrpSpPr>
          <p:grpSpPr>
            <a:xfrm>
              <a:off x="2474409" y="3364761"/>
              <a:ext cx="767400" cy="767700"/>
              <a:chOff x="3375684" y="2512136"/>
              <a:chExt cx="767400" cy="767700"/>
            </a:xfrm>
          </p:grpSpPr>
          <p:sp>
            <p:nvSpPr>
              <p:cNvPr id="713" name="Google Shape;713;p38"/>
              <p:cNvSpPr/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4" name="Google Shape;714;p38"/>
              <p:cNvGrpSpPr/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715" name="Google Shape;715;p38"/>
                <p:cNvSpPr/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3" h="22212" extrusionOk="0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8"/>
                <p:cNvSpPr/>
                <p:nvPr/>
              </p:nvSpPr>
              <p:spPr>
                <a:xfrm>
                  <a:off x="7412764" y="1486894"/>
                  <a:ext cx="97191" cy="9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6" h="7914" extrusionOk="0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8"/>
                <p:cNvSpPr/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8" h="8694" extrusionOk="0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8" name="Google Shape;718;p38"/>
            <p:cNvGrpSpPr/>
            <p:nvPr/>
          </p:nvGrpSpPr>
          <p:grpSpPr>
            <a:xfrm>
              <a:off x="720000" y="1104475"/>
              <a:ext cx="3485100" cy="3208625"/>
              <a:chOff x="2673575" y="1252600"/>
              <a:chExt cx="3485100" cy="3208625"/>
            </a:xfrm>
          </p:grpSpPr>
          <p:sp>
            <p:nvSpPr>
              <p:cNvPr id="719" name="Google Shape;719;p38"/>
              <p:cNvSpPr/>
              <p:nvPr/>
            </p:nvSpPr>
            <p:spPr>
              <a:xfrm>
                <a:off x="5802250" y="4105575"/>
                <a:ext cx="356425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4226" extrusionOk="0">
                    <a:moveTo>
                      <a:pt x="7160" y="4895"/>
                    </a:moveTo>
                    <a:cubicBezTo>
                      <a:pt x="8066" y="4895"/>
                      <a:pt x="8891" y="5467"/>
                      <a:pt x="9180" y="6383"/>
                    </a:cubicBezTo>
                    <a:cubicBezTo>
                      <a:pt x="9575" y="7508"/>
                      <a:pt x="8967" y="8724"/>
                      <a:pt x="7812" y="9119"/>
                    </a:cubicBezTo>
                    <a:cubicBezTo>
                      <a:pt x="7591" y="9191"/>
                      <a:pt x="7367" y="9225"/>
                      <a:pt x="7145" y="9225"/>
                    </a:cubicBezTo>
                    <a:cubicBezTo>
                      <a:pt x="6241" y="9225"/>
                      <a:pt x="5394" y="8655"/>
                      <a:pt x="5077" y="7751"/>
                    </a:cubicBezTo>
                    <a:cubicBezTo>
                      <a:pt x="4712" y="6596"/>
                      <a:pt x="5320" y="5380"/>
                      <a:pt x="6444" y="5016"/>
                    </a:cubicBezTo>
                    <a:cubicBezTo>
                      <a:pt x="6683" y="4934"/>
                      <a:pt x="6924" y="4895"/>
                      <a:pt x="7160" y="4895"/>
                    </a:cubicBezTo>
                    <a:close/>
                    <a:moveTo>
                      <a:pt x="6080" y="0"/>
                    </a:moveTo>
                    <a:lnTo>
                      <a:pt x="3526" y="851"/>
                    </a:lnTo>
                    <a:lnTo>
                      <a:pt x="4226" y="2827"/>
                    </a:lnTo>
                    <a:cubicBezTo>
                      <a:pt x="3830" y="3101"/>
                      <a:pt x="3526" y="3374"/>
                      <a:pt x="3222" y="3709"/>
                    </a:cubicBezTo>
                    <a:lnTo>
                      <a:pt x="1368" y="2797"/>
                    </a:lnTo>
                    <a:lnTo>
                      <a:pt x="183" y="5228"/>
                    </a:lnTo>
                    <a:lnTo>
                      <a:pt x="2037" y="6140"/>
                    </a:lnTo>
                    <a:cubicBezTo>
                      <a:pt x="1976" y="6566"/>
                      <a:pt x="1946" y="7022"/>
                      <a:pt x="1976" y="7478"/>
                    </a:cubicBezTo>
                    <a:lnTo>
                      <a:pt x="0" y="8146"/>
                    </a:lnTo>
                    <a:lnTo>
                      <a:pt x="852" y="10700"/>
                    </a:lnTo>
                    <a:lnTo>
                      <a:pt x="2827" y="10031"/>
                    </a:lnTo>
                    <a:cubicBezTo>
                      <a:pt x="3101" y="10396"/>
                      <a:pt x="3374" y="10700"/>
                      <a:pt x="3709" y="11004"/>
                    </a:cubicBezTo>
                    <a:lnTo>
                      <a:pt x="2797" y="12858"/>
                    </a:lnTo>
                    <a:lnTo>
                      <a:pt x="5229" y="14043"/>
                    </a:lnTo>
                    <a:lnTo>
                      <a:pt x="6140" y="12189"/>
                    </a:lnTo>
                    <a:cubicBezTo>
                      <a:pt x="6441" y="12232"/>
                      <a:pt x="6757" y="12275"/>
                      <a:pt x="7078" y="12275"/>
                    </a:cubicBezTo>
                    <a:cubicBezTo>
                      <a:pt x="7211" y="12275"/>
                      <a:pt x="7344" y="12268"/>
                      <a:pt x="7478" y="12250"/>
                    </a:cubicBezTo>
                    <a:lnTo>
                      <a:pt x="8147" y="14225"/>
                    </a:lnTo>
                    <a:lnTo>
                      <a:pt x="10700" y="13374"/>
                    </a:lnTo>
                    <a:lnTo>
                      <a:pt x="10031" y="11399"/>
                    </a:lnTo>
                    <a:cubicBezTo>
                      <a:pt x="10396" y="11125"/>
                      <a:pt x="10700" y="10852"/>
                      <a:pt x="11004" y="10517"/>
                    </a:cubicBezTo>
                    <a:lnTo>
                      <a:pt x="12858" y="11429"/>
                    </a:lnTo>
                    <a:lnTo>
                      <a:pt x="14043" y="8997"/>
                    </a:lnTo>
                    <a:lnTo>
                      <a:pt x="12189" y="8086"/>
                    </a:lnTo>
                    <a:cubicBezTo>
                      <a:pt x="12280" y="7660"/>
                      <a:pt x="12311" y="7204"/>
                      <a:pt x="12280" y="6748"/>
                    </a:cubicBezTo>
                    <a:lnTo>
                      <a:pt x="14256" y="6079"/>
                    </a:lnTo>
                    <a:lnTo>
                      <a:pt x="13375" y="3526"/>
                    </a:lnTo>
                    <a:lnTo>
                      <a:pt x="11399" y="4195"/>
                    </a:lnTo>
                    <a:cubicBezTo>
                      <a:pt x="11125" y="3830"/>
                      <a:pt x="10852" y="3526"/>
                      <a:pt x="10517" y="3222"/>
                    </a:cubicBezTo>
                    <a:lnTo>
                      <a:pt x="11429" y="1368"/>
                    </a:lnTo>
                    <a:lnTo>
                      <a:pt x="8998" y="183"/>
                    </a:lnTo>
                    <a:lnTo>
                      <a:pt x="8086" y="2037"/>
                    </a:lnTo>
                    <a:cubicBezTo>
                      <a:pt x="7785" y="1994"/>
                      <a:pt x="7469" y="1951"/>
                      <a:pt x="7148" y="1951"/>
                    </a:cubicBezTo>
                    <a:cubicBezTo>
                      <a:pt x="7015" y="1951"/>
                      <a:pt x="6882" y="1958"/>
                      <a:pt x="6748" y="1976"/>
                    </a:cubicBezTo>
                    <a:lnTo>
                      <a:pt x="60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2673575" y="1252600"/>
                <a:ext cx="250775" cy="250775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10031" extrusionOk="0">
                    <a:moveTo>
                      <a:pt x="5047" y="3455"/>
                    </a:moveTo>
                    <a:cubicBezTo>
                      <a:pt x="5309" y="3455"/>
                      <a:pt x="5573" y="3526"/>
                      <a:pt x="5806" y="3678"/>
                    </a:cubicBezTo>
                    <a:cubicBezTo>
                      <a:pt x="6535" y="4134"/>
                      <a:pt x="6778" y="5046"/>
                      <a:pt x="6353" y="5775"/>
                    </a:cubicBezTo>
                    <a:cubicBezTo>
                      <a:pt x="6074" y="6254"/>
                      <a:pt x="5572" y="6523"/>
                      <a:pt x="5055" y="6523"/>
                    </a:cubicBezTo>
                    <a:cubicBezTo>
                      <a:pt x="4783" y="6523"/>
                      <a:pt x="4507" y="6449"/>
                      <a:pt x="4256" y="6292"/>
                    </a:cubicBezTo>
                    <a:cubicBezTo>
                      <a:pt x="3526" y="5897"/>
                      <a:pt x="3283" y="4924"/>
                      <a:pt x="3739" y="4225"/>
                    </a:cubicBezTo>
                    <a:cubicBezTo>
                      <a:pt x="4002" y="3739"/>
                      <a:pt x="4522" y="3455"/>
                      <a:pt x="5047" y="3455"/>
                    </a:cubicBezTo>
                    <a:close/>
                    <a:moveTo>
                      <a:pt x="4681" y="0"/>
                    </a:moveTo>
                    <a:lnTo>
                      <a:pt x="2857" y="456"/>
                    </a:lnTo>
                    <a:lnTo>
                      <a:pt x="3222" y="1854"/>
                    </a:lnTo>
                    <a:cubicBezTo>
                      <a:pt x="2979" y="2006"/>
                      <a:pt x="2705" y="2189"/>
                      <a:pt x="2462" y="2432"/>
                    </a:cubicBezTo>
                    <a:lnTo>
                      <a:pt x="1216" y="1672"/>
                    </a:lnTo>
                    <a:lnTo>
                      <a:pt x="274" y="3313"/>
                    </a:lnTo>
                    <a:lnTo>
                      <a:pt x="1520" y="4073"/>
                    </a:lnTo>
                    <a:cubicBezTo>
                      <a:pt x="1459" y="4377"/>
                      <a:pt x="1398" y="4681"/>
                      <a:pt x="1398" y="4985"/>
                    </a:cubicBezTo>
                    <a:lnTo>
                      <a:pt x="0" y="5350"/>
                    </a:lnTo>
                    <a:lnTo>
                      <a:pt x="456" y="7173"/>
                    </a:lnTo>
                    <a:lnTo>
                      <a:pt x="1854" y="6809"/>
                    </a:lnTo>
                    <a:cubicBezTo>
                      <a:pt x="2006" y="7052"/>
                      <a:pt x="2189" y="7325"/>
                      <a:pt x="2432" y="7569"/>
                    </a:cubicBezTo>
                    <a:lnTo>
                      <a:pt x="1672" y="8815"/>
                    </a:lnTo>
                    <a:lnTo>
                      <a:pt x="3313" y="9757"/>
                    </a:lnTo>
                    <a:lnTo>
                      <a:pt x="4073" y="8511"/>
                    </a:lnTo>
                    <a:cubicBezTo>
                      <a:pt x="4377" y="8572"/>
                      <a:pt x="4681" y="8632"/>
                      <a:pt x="4985" y="8632"/>
                    </a:cubicBezTo>
                    <a:lnTo>
                      <a:pt x="5350" y="10031"/>
                    </a:lnTo>
                    <a:lnTo>
                      <a:pt x="7174" y="9575"/>
                    </a:lnTo>
                    <a:lnTo>
                      <a:pt x="6809" y="8176"/>
                    </a:lnTo>
                    <a:cubicBezTo>
                      <a:pt x="7052" y="8024"/>
                      <a:pt x="7326" y="7812"/>
                      <a:pt x="7569" y="7599"/>
                    </a:cubicBezTo>
                    <a:lnTo>
                      <a:pt x="8815" y="8359"/>
                    </a:lnTo>
                    <a:lnTo>
                      <a:pt x="9757" y="6717"/>
                    </a:lnTo>
                    <a:lnTo>
                      <a:pt x="8511" y="5958"/>
                    </a:lnTo>
                    <a:cubicBezTo>
                      <a:pt x="8572" y="5654"/>
                      <a:pt x="8633" y="5350"/>
                      <a:pt x="8633" y="5046"/>
                    </a:cubicBezTo>
                    <a:lnTo>
                      <a:pt x="10031" y="4681"/>
                    </a:lnTo>
                    <a:lnTo>
                      <a:pt x="9575" y="2857"/>
                    </a:lnTo>
                    <a:lnTo>
                      <a:pt x="8177" y="3222"/>
                    </a:lnTo>
                    <a:cubicBezTo>
                      <a:pt x="8025" y="2948"/>
                      <a:pt x="7842" y="2705"/>
                      <a:pt x="7599" y="2462"/>
                    </a:cubicBezTo>
                    <a:lnTo>
                      <a:pt x="8359" y="1216"/>
                    </a:lnTo>
                    <a:lnTo>
                      <a:pt x="6718" y="274"/>
                    </a:lnTo>
                    <a:lnTo>
                      <a:pt x="5958" y="1520"/>
                    </a:lnTo>
                    <a:cubicBezTo>
                      <a:pt x="5654" y="1429"/>
                      <a:pt x="5350" y="1398"/>
                      <a:pt x="5046" y="1398"/>
                    </a:cubicBezTo>
                    <a:lnTo>
                      <a:pt x="46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" name="Google Shape;721;p38"/>
            <p:cNvGrpSpPr/>
            <p:nvPr/>
          </p:nvGrpSpPr>
          <p:grpSpPr>
            <a:xfrm>
              <a:off x="1140000" y="1884550"/>
              <a:ext cx="707500" cy="707475"/>
              <a:chOff x="5146250" y="3137125"/>
              <a:chExt cx="707500" cy="707475"/>
            </a:xfrm>
          </p:grpSpPr>
          <p:sp>
            <p:nvSpPr>
              <p:cNvPr id="722" name="Google Shape;722;p38"/>
              <p:cNvSpPr/>
              <p:nvPr/>
            </p:nvSpPr>
            <p:spPr>
              <a:xfrm>
                <a:off x="5146250" y="3137125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fill="none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fill="none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fill="none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5458575" y="3324050"/>
                <a:ext cx="866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4074" extrusionOk="0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5257200" y="3608250"/>
                <a:ext cx="484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94" h="1" fill="none" extrusionOk="0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w="19000" cap="rnd" cmpd="sng">
                <a:solidFill>
                  <a:srgbClr val="DEDBF9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5257200" y="3608250"/>
                <a:ext cx="152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" fill="none" extrusionOk="0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w="19000" cap="rnd" cmpd="sng">
                <a:solidFill>
                  <a:srgbClr val="D074B5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5365100" y="3576325"/>
                <a:ext cx="631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24" extrusionOk="0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3" name="Google Shape;733;p38"/>
            <p:cNvGrpSpPr/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734" name="Google Shape;734;p38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9" name="Google Shape;739;p38"/>
          <p:cNvGrpSpPr/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740" name="Google Shape;740;p38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40"/>
          <p:cNvGrpSpPr/>
          <p:nvPr/>
        </p:nvGrpSpPr>
        <p:grpSpPr>
          <a:xfrm>
            <a:off x="719975" y="1539905"/>
            <a:ext cx="3010825" cy="1776300"/>
            <a:chOff x="719975" y="1114972"/>
            <a:chExt cx="3010825" cy="1776300"/>
          </a:xfrm>
        </p:grpSpPr>
        <p:sp>
          <p:nvSpPr>
            <p:cNvPr id="757" name="Google Shape;757;p40"/>
            <p:cNvSpPr/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9" name="Google Shape;759;p40"/>
            <p:cNvGrpSpPr/>
            <p:nvPr/>
          </p:nvGrpSpPr>
          <p:grpSpPr>
            <a:xfrm rot="10800000" flipH="1">
              <a:off x="881412" y="1244995"/>
              <a:ext cx="429322" cy="93999"/>
              <a:chOff x="5840230" y="744468"/>
              <a:chExt cx="431653" cy="94500"/>
            </a:xfrm>
          </p:grpSpPr>
          <p:sp>
            <p:nvSpPr>
              <p:cNvPr id="760" name="Google Shape;760;p40"/>
              <p:cNvSpPr/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3" name="Google Shape;763;p40"/>
          <p:cNvSpPr txBox="1">
            <a:spLocks noGrp="1"/>
          </p:cNvSpPr>
          <p:nvPr>
            <p:ph type="title" idx="5"/>
          </p:nvPr>
        </p:nvSpPr>
        <p:spPr>
          <a:xfrm>
            <a:off x="3957095" y="1173228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66" name="Google Shape;766;p40"/>
          <p:cNvSpPr txBox="1">
            <a:spLocks noGrp="1"/>
          </p:cNvSpPr>
          <p:nvPr>
            <p:ph type="ctrTitle" idx="6"/>
          </p:nvPr>
        </p:nvSpPr>
        <p:spPr>
          <a:xfrm>
            <a:off x="5152560" y="2428055"/>
            <a:ext cx="3387000" cy="367500"/>
          </a:xfrm>
          <a:prstGeom prst="rect">
            <a:avLst/>
          </a:prstGeom>
        </p:spPr>
        <p:txBody>
          <a:bodyPr spcFirstLastPara="1" wrap="square" lIns="91425" tIns="91425" rIns="457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OPERATIONS IN MONGODB</a:t>
            </a:r>
            <a:endParaRPr dirty="0"/>
          </a:p>
        </p:txBody>
      </p:sp>
      <p:sp>
        <p:nvSpPr>
          <p:cNvPr id="767" name="Google Shape;767;p40"/>
          <p:cNvSpPr txBox="1">
            <a:spLocks noGrp="1"/>
          </p:cNvSpPr>
          <p:nvPr>
            <p:ph type="ctrTitle" idx="3"/>
          </p:nvPr>
        </p:nvSpPr>
        <p:spPr>
          <a:xfrm>
            <a:off x="5037000" y="1486178"/>
            <a:ext cx="3387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MONGODB</a:t>
            </a:r>
            <a:endParaRPr dirty="0"/>
          </a:p>
        </p:txBody>
      </p:sp>
      <p:sp>
        <p:nvSpPr>
          <p:cNvPr id="768" name="Google Shape;768;p40"/>
          <p:cNvSpPr txBox="1">
            <a:spLocks noGrp="1"/>
          </p:cNvSpPr>
          <p:nvPr>
            <p:ph type="ctrTitle" idx="14"/>
          </p:nvPr>
        </p:nvSpPr>
        <p:spPr>
          <a:xfrm>
            <a:off x="5063850" y="3307914"/>
            <a:ext cx="33867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MONGODB DEMO</a:t>
            </a:r>
            <a:endParaRPr dirty="0"/>
          </a:p>
        </p:txBody>
      </p:sp>
      <p:sp>
        <p:nvSpPr>
          <p:cNvPr id="771" name="Google Shape;771;p40"/>
          <p:cNvSpPr txBox="1">
            <a:spLocks noGrp="1"/>
          </p:cNvSpPr>
          <p:nvPr>
            <p:ph type="title" idx="8"/>
          </p:nvPr>
        </p:nvSpPr>
        <p:spPr>
          <a:xfrm>
            <a:off x="4080150" y="2103267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73" name="Google Shape;773;p40"/>
          <p:cNvSpPr txBox="1">
            <a:spLocks noGrp="1"/>
          </p:cNvSpPr>
          <p:nvPr>
            <p:ph type="title" idx="13"/>
          </p:nvPr>
        </p:nvSpPr>
        <p:spPr>
          <a:xfrm>
            <a:off x="4018134" y="2986189"/>
            <a:ext cx="9834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74" name="Google Shape;774;p40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pSp>
        <p:nvGrpSpPr>
          <p:cNvPr id="775" name="Google Shape;775;p40"/>
          <p:cNvGrpSpPr/>
          <p:nvPr/>
        </p:nvGrpSpPr>
        <p:grpSpPr>
          <a:xfrm>
            <a:off x="2627043" y="3133859"/>
            <a:ext cx="759839" cy="908118"/>
            <a:chOff x="7948975" y="1691400"/>
            <a:chExt cx="623125" cy="744725"/>
          </a:xfrm>
        </p:grpSpPr>
        <p:sp>
          <p:nvSpPr>
            <p:cNvPr id="776" name="Google Shape;776;p40"/>
            <p:cNvSpPr/>
            <p:nvPr/>
          </p:nvSpPr>
          <p:spPr>
            <a:xfrm>
              <a:off x="7948975" y="1770425"/>
              <a:ext cx="623125" cy="665700"/>
            </a:xfrm>
            <a:custGeom>
              <a:avLst/>
              <a:gdLst/>
              <a:ahLst/>
              <a:cxnLst/>
              <a:rect l="l" t="t" r="r" b="b"/>
              <a:pathLst>
                <a:path w="24925" h="26628" extrusionOk="0">
                  <a:moveTo>
                    <a:pt x="1" y="1"/>
                  </a:moveTo>
                  <a:lnTo>
                    <a:pt x="1" y="25199"/>
                  </a:lnTo>
                  <a:cubicBezTo>
                    <a:pt x="1" y="25989"/>
                    <a:pt x="639" y="26627"/>
                    <a:pt x="1429" y="26627"/>
                  </a:cubicBezTo>
                  <a:lnTo>
                    <a:pt x="23436" y="26627"/>
                  </a:lnTo>
                  <a:cubicBezTo>
                    <a:pt x="24226" y="26627"/>
                    <a:pt x="24864" y="25989"/>
                    <a:pt x="24925" y="25199"/>
                  </a:cubicBezTo>
                  <a:lnTo>
                    <a:pt x="2492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7948975" y="1691400"/>
              <a:ext cx="623125" cy="78300"/>
            </a:xfrm>
            <a:custGeom>
              <a:avLst/>
              <a:gdLst/>
              <a:ahLst/>
              <a:cxnLst/>
              <a:rect l="l" t="t" r="r" b="b"/>
              <a:pathLst>
                <a:path w="24925" h="3132" extrusionOk="0">
                  <a:moveTo>
                    <a:pt x="1429" y="0"/>
                  </a:moveTo>
                  <a:cubicBezTo>
                    <a:pt x="639" y="0"/>
                    <a:pt x="1" y="639"/>
                    <a:pt x="1" y="1459"/>
                  </a:cubicBezTo>
                  <a:lnTo>
                    <a:pt x="1" y="3131"/>
                  </a:lnTo>
                  <a:lnTo>
                    <a:pt x="24925" y="3131"/>
                  </a:lnTo>
                  <a:lnTo>
                    <a:pt x="24925" y="1459"/>
                  </a:lnTo>
                  <a:cubicBezTo>
                    <a:pt x="24864" y="639"/>
                    <a:pt x="24226" y="0"/>
                    <a:pt x="2343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7995325" y="1717225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4"/>
                    <a:pt x="487" y="974"/>
                  </a:cubicBezTo>
                  <a:cubicBezTo>
                    <a:pt x="761" y="974"/>
                    <a:pt x="973" y="761"/>
                    <a:pt x="973" y="487"/>
                  </a:cubicBezTo>
                  <a:cubicBezTo>
                    <a:pt x="973" y="214"/>
                    <a:pt x="791" y="1"/>
                    <a:pt x="48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8049275" y="1717225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3" y="761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8103225" y="1717225"/>
              <a:ext cx="25100" cy="24350"/>
            </a:xfrm>
            <a:custGeom>
              <a:avLst/>
              <a:gdLst/>
              <a:ahLst/>
              <a:cxnLst/>
              <a:rect l="l" t="t" r="r" b="b"/>
              <a:pathLst>
                <a:path w="1004" h="974" extrusionOk="0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100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8015075" y="1863125"/>
              <a:ext cx="95025" cy="95025"/>
            </a:xfrm>
            <a:custGeom>
              <a:avLst/>
              <a:gdLst/>
              <a:ahLst/>
              <a:cxnLst/>
              <a:rect l="l" t="t" r="r" b="b"/>
              <a:pathLst>
                <a:path w="3801" h="3801" extrusionOk="0">
                  <a:moveTo>
                    <a:pt x="1916" y="1"/>
                  </a:moveTo>
                  <a:cubicBezTo>
                    <a:pt x="852" y="1"/>
                    <a:pt x="1" y="852"/>
                    <a:pt x="1" y="1916"/>
                  </a:cubicBezTo>
                  <a:cubicBezTo>
                    <a:pt x="1" y="2980"/>
                    <a:pt x="852" y="3800"/>
                    <a:pt x="1916" y="3800"/>
                  </a:cubicBezTo>
                  <a:cubicBezTo>
                    <a:pt x="2980" y="3800"/>
                    <a:pt x="3800" y="2980"/>
                    <a:pt x="3800" y="1916"/>
                  </a:cubicBezTo>
                  <a:cubicBezTo>
                    <a:pt x="3800" y="852"/>
                    <a:pt x="2980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8151100" y="1874525"/>
              <a:ext cx="335900" cy="22825"/>
            </a:xfrm>
            <a:custGeom>
              <a:avLst/>
              <a:gdLst/>
              <a:ahLst/>
              <a:cxnLst/>
              <a:rect l="l" t="t" r="r" b="b"/>
              <a:pathLst>
                <a:path w="13436" h="913" extrusionOk="0">
                  <a:moveTo>
                    <a:pt x="426" y="1"/>
                  </a:moveTo>
                  <a:cubicBezTo>
                    <a:pt x="183" y="1"/>
                    <a:pt x="1" y="214"/>
                    <a:pt x="1" y="426"/>
                  </a:cubicBezTo>
                  <a:lnTo>
                    <a:pt x="1" y="518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13041" y="913"/>
                  </a:lnTo>
                  <a:cubicBezTo>
                    <a:pt x="13253" y="913"/>
                    <a:pt x="13436" y="730"/>
                    <a:pt x="13405" y="518"/>
                  </a:cubicBezTo>
                  <a:lnTo>
                    <a:pt x="13405" y="426"/>
                  </a:lnTo>
                  <a:cubicBezTo>
                    <a:pt x="13405" y="214"/>
                    <a:pt x="13223" y="1"/>
                    <a:pt x="1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8151100" y="1930000"/>
              <a:ext cx="186975" cy="22825"/>
            </a:xfrm>
            <a:custGeom>
              <a:avLst/>
              <a:gdLst/>
              <a:ahLst/>
              <a:cxnLst/>
              <a:rect l="l" t="t" r="r" b="b"/>
              <a:pathLst>
                <a:path w="7479" h="913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lnTo>
                    <a:pt x="1" y="487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7113" y="913"/>
                  </a:lnTo>
                  <a:cubicBezTo>
                    <a:pt x="7326" y="913"/>
                    <a:pt x="7478" y="730"/>
                    <a:pt x="7478" y="487"/>
                  </a:cubicBezTo>
                  <a:lnTo>
                    <a:pt x="7478" y="426"/>
                  </a:lnTo>
                  <a:cubicBezTo>
                    <a:pt x="7478" y="183"/>
                    <a:pt x="7296" y="1"/>
                    <a:pt x="7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8360825" y="1930000"/>
              <a:ext cx="54000" cy="22825"/>
            </a:xfrm>
            <a:custGeom>
              <a:avLst/>
              <a:gdLst/>
              <a:ahLst/>
              <a:cxnLst/>
              <a:rect l="l" t="t" r="r" b="b"/>
              <a:pathLst>
                <a:path w="2160" h="913" extrusionOk="0">
                  <a:moveTo>
                    <a:pt x="457" y="1"/>
                  </a:moveTo>
                  <a:cubicBezTo>
                    <a:pt x="183" y="1"/>
                    <a:pt x="1" y="213"/>
                    <a:pt x="1" y="457"/>
                  </a:cubicBezTo>
                  <a:cubicBezTo>
                    <a:pt x="1" y="730"/>
                    <a:pt x="244" y="913"/>
                    <a:pt x="457" y="913"/>
                  </a:cubicBezTo>
                  <a:lnTo>
                    <a:pt x="1703" y="913"/>
                  </a:lnTo>
                  <a:cubicBezTo>
                    <a:pt x="1946" y="913"/>
                    <a:pt x="2129" y="730"/>
                    <a:pt x="2159" y="457"/>
                  </a:cubicBezTo>
                  <a:cubicBezTo>
                    <a:pt x="2159" y="183"/>
                    <a:pt x="1946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8015075" y="2030300"/>
              <a:ext cx="95025" cy="95025"/>
            </a:xfrm>
            <a:custGeom>
              <a:avLst/>
              <a:gdLst/>
              <a:ahLst/>
              <a:cxnLst/>
              <a:rect l="l" t="t" r="r" b="b"/>
              <a:pathLst>
                <a:path w="3801" h="3801" extrusionOk="0">
                  <a:moveTo>
                    <a:pt x="1916" y="1"/>
                  </a:moveTo>
                  <a:cubicBezTo>
                    <a:pt x="852" y="1"/>
                    <a:pt x="1" y="852"/>
                    <a:pt x="1" y="1916"/>
                  </a:cubicBezTo>
                  <a:cubicBezTo>
                    <a:pt x="1" y="2980"/>
                    <a:pt x="852" y="3800"/>
                    <a:pt x="1916" y="3800"/>
                  </a:cubicBezTo>
                  <a:cubicBezTo>
                    <a:pt x="2980" y="3800"/>
                    <a:pt x="3800" y="2980"/>
                    <a:pt x="3800" y="1916"/>
                  </a:cubicBezTo>
                  <a:cubicBezTo>
                    <a:pt x="3800" y="852"/>
                    <a:pt x="2980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8151100" y="2041700"/>
              <a:ext cx="335900" cy="22825"/>
            </a:xfrm>
            <a:custGeom>
              <a:avLst/>
              <a:gdLst/>
              <a:ahLst/>
              <a:cxnLst/>
              <a:rect l="l" t="t" r="r" b="b"/>
              <a:pathLst>
                <a:path w="13436" h="913" extrusionOk="0">
                  <a:moveTo>
                    <a:pt x="426" y="1"/>
                  </a:moveTo>
                  <a:cubicBezTo>
                    <a:pt x="183" y="1"/>
                    <a:pt x="1" y="214"/>
                    <a:pt x="1" y="426"/>
                  </a:cubicBezTo>
                  <a:lnTo>
                    <a:pt x="1" y="518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13041" y="913"/>
                  </a:lnTo>
                  <a:cubicBezTo>
                    <a:pt x="13253" y="913"/>
                    <a:pt x="13436" y="730"/>
                    <a:pt x="13405" y="518"/>
                  </a:cubicBezTo>
                  <a:lnTo>
                    <a:pt x="13405" y="426"/>
                  </a:lnTo>
                  <a:cubicBezTo>
                    <a:pt x="13405" y="214"/>
                    <a:pt x="13223" y="1"/>
                    <a:pt x="1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8151100" y="2097175"/>
              <a:ext cx="186975" cy="22825"/>
            </a:xfrm>
            <a:custGeom>
              <a:avLst/>
              <a:gdLst/>
              <a:ahLst/>
              <a:cxnLst/>
              <a:rect l="l" t="t" r="r" b="b"/>
              <a:pathLst>
                <a:path w="7479" h="913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lnTo>
                    <a:pt x="1" y="487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7113" y="913"/>
                  </a:lnTo>
                  <a:cubicBezTo>
                    <a:pt x="7326" y="913"/>
                    <a:pt x="7478" y="730"/>
                    <a:pt x="7478" y="487"/>
                  </a:cubicBezTo>
                  <a:lnTo>
                    <a:pt x="7478" y="426"/>
                  </a:lnTo>
                  <a:cubicBezTo>
                    <a:pt x="7478" y="183"/>
                    <a:pt x="7296" y="1"/>
                    <a:pt x="7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8360825" y="2097175"/>
              <a:ext cx="54000" cy="22825"/>
            </a:xfrm>
            <a:custGeom>
              <a:avLst/>
              <a:gdLst/>
              <a:ahLst/>
              <a:cxnLst/>
              <a:rect l="l" t="t" r="r" b="b"/>
              <a:pathLst>
                <a:path w="2160" h="913" extrusionOk="0">
                  <a:moveTo>
                    <a:pt x="457" y="1"/>
                  </a:moveTo>
                  <a:cubicBezTo>
                    <a:pt x="183" y="1"/>
                    <a:pt x="1" y="213"/>
                    <a:pt x="1" y="457"/>
                  </a:cubicBezTo>
                  <a:cubicBezTo>
                    <a:pt x="1" y="730"/>
                    <a:pt x="244" y="913"/>
                    <a:pt x="457" y="913"/>
                  </a:cubicBezTo>
                  <a:lnTo>
                    <a:pt x="1703" y="913"/>
                  </a:lnTo>
                  <a:cubicBezTo>
                    <a:pt x="1946" y="913"/>
                    <a:pt x="2129" y="730"/>
                    <a:pt x="2159" y="457"/>
                  </a:cubicBezTo>
                  <a:cubicBezTo>
                    <a:pt x="2159" y="183"/>
                    <a:pt x="1946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8015075" y="2197475"/>
              <a:ext cx="95025" cy="95025"/>
            </a:xfrm>
            <a:custGeom>
              <a:avLst/>
              <a:gdLst/>
              <a:ahLst/>
              <a:cxnLst/>
              <a:rect l="l" t="t" r="r" b="b"/>
              <a:pathLst>
                <a:path w="3801" h="3801" extrusionOk="0">
                  <a:moveTo>
                    <a:pt x="1916" y="1"/>
                  </a:moveTo>
                  <a:cubicBezTo>
                    <a:pt x="852" y="1"/>
                    <a:pt x="1" y="852"/>
                    <a:pt x="1" y="1916"/>
                  </a:cubicBezTo>
                  <a:cubicBezTo>
                    <a:pt x="1" y="2980"/>
                    <a:pt x="852" y="3800"/>
                    <a:pt x="1916" y="3800"/>
                  </a:cubicBezTo>
                  <a:cubicBezTo>
                    <a:pt x="2980" y="3800"/>
                    <a:pt x="3800" y="2980"/>
                    <a:pt x="3800" y="1916"/>
                  </a:cubicBezTo>
                  <a:cubicBezTo>
                    <a:pt x="3800" y="852"/>
                    <a:pt x="2980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8151100" y="2208875"/>
              <a:ext cx="335900" cy="22825"/>
            </a:xfrm>
            <a:custGeom>
              <a:avLst/>
              <a:gdLst/>
              <a:ahLst/>
              <a:cxnLst/>
              <a:rect l="l" t="t" r="r" b="b"/>
              <a:pathLst>
                <a:path w="13436" h="913" extrusionOk="0">
                  <a:moveTo>
                    <a:pt x="426" y="1"/>
                  </a:moveTo>
                  <a:cubicBezTo>
                    <a:pt x="183" y="1"/>
                    <a:pt x="1" y="214"/>
                    <a:pt x="1" y="426"/>
                  </a:cubicBezTo>
                  <a:lnTo>
                    <a:pt x="1" y="518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13041" y="913"/>
                  </a:lnTo>
                  <a:cubicBezTo>
                    <a:pt x="13253" y="913"/>
                    <a:pt x="13436" y="730"/>
                    <a:pt x="13405" y="518"/>
                  </a:cubicBezTo>
                  <a:lnTo>
                    <a:pt x="13405" y="426"/>
                  </a:lnTo>
                  <a:cubicBezTo>
                    <a:pt x="13405" y="214"/>
                    <a:pt x="13223" y="1"/>
                    <a:pt x="1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8151100" y="2264350"/>
              <a:ext cx="186975" cy="22825"/>
            </a:xfrm>
            <a:custGeom>
              <a:avLst/>
              <a:gdLst/>
              <a:ahLst/>
              <a:cxnLst/>
              <a:rect l="l" t="t" r="r" b="b"/>
              <a:pathLst>
                <a:path w="7479" h="913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lnTo>
                    <a:pt x="1" y="487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7113" y="913"/>
                  </a:lnTo>
                  <a:cubicBezTo>
                    <a:pt x="7326" y="913"/>
                    <a:pt x="7478" y="730"/>
                    <a:pt x="7478" y="487"/>
                  </a:cubicBezTo>
                  <a:lnTo>
                    <a:pt x="7478" y="426"/>
                  </a:lnTo>
                  <a:cubicBezTo>
                    <a:pt x="7478" y="183"/>
                    <a:pt x="7296" y="1"/>
                    <a:pt x="7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8360825" y="2264350"/>
              <a:ext cx="54000" cy="22825"/>
            </a:xfrm>
            <a:custGeom>
              <a:avLst/>
              <a:gdLst/>
              <a:ahLst/>
              <a:cxnLst/>
              <a:rect l="l" t="t" r="r" b="b"/>
              <a:pathLst>
                <a:path w="2160" h="913" extrusionOk="0">
                  <a:moveTo>
                    <a:pt x="457" y="1"/>
                  </a:moveTo>
                  <a:cubicBezTo>
                    <a:pt x="183" y="1"/>
                    <a:pt x="1" y="214"/>
                    <a:pt x="1" y="457"/>
                  </a:cubicBezTo>
                  <a:cubicBezTo>
                    <a:pt x="1" y="730"/>
                    <a:pt x="244" y="913"/>
                    <a:pt x="457" y="913"/>
                  </a:cubicBezTo>
                  <a:lnTo>
                    <a:pt x="1703" y="913"/>
                  </a:lnTo>
                  <a:cubicBezTo>
                    <a:pt x="1946" y="913"/>
                    <a:pt x="2129" y="730"/>
                    <a:pt x="2159" y="457"/>
                  </a:cubicBezTo>
                  <a:cubicBezTo>
                    <a:pt x="2159" y="183"/>
                    <a:pt x="1946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0"/>
          <p:cNvGrpSpPr/>
          <p:nvPr/>
        </p:nvGrpSpPr>
        <p:grpSpPr>
          <a:xfrm>
            <a:off x="1964262" y="3226627"/>
            <a:ext cx="758924" cy="321556"/>
            <a:chOff x="5021875" y="2898100"/>
            <a:chExt cx="622375" cy="263700"/>
          </a:xfrm>
        </p:grpSpPr>
        <p:sp>
          <p:nvSpPr>
            <p:cNvPr id="794" name="Google Shape;794;p40"/>
            <p:cNvSpPr/>
            <p:nvPr/>
          </p:nvSpPr>
          <p:spPr>
            <a:xfrm>
              <a:off x="5021875" y="2976375"/>
              <a:ext cx="622375" cy="185425"/>
            </a:xfrm>
            <a:custGeom>
              <a:avLst/>
              <a:gdLst/>
              <a:ahLst/>
              <a:cxnLst/>
              <a:rect l="l" t="t" r="r" b="b"/>
              <a:pathLst>
                <a:path w="24895" h="7417" extrusionOk="0">
                  <a:moveTo>
                    <a:pt x="0" y="0"/>
                  </a:moveTo>
                  <a:lnTo>
                    <a:pt x="0" y="5988"/>
                  </a:lnTo>
                  <a:cubicBezTo>
                    <a:pt x="0" y="6779"/>
                    <a:pt x="669" y="7417"/>
                    <a:pt x="1459" y="7417"/>
                  </a:cubicBezTo>
                  <a:lnTo>
                    <a:pt x="23466" y="7417"/>
                  </a:lnTo>
                  <a:cubicBezTo>
                    <a:pt x="24256" y="7417"/>
                    <a:pt x="24894" y="6748"/>
                    <a:pt x="24894" y="5988"/>
                  </a:cubicBezTo>
                  <a:lnTo>
                    <a:pt x="2489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5021875" y="2898100"/>
              <a:ext cx="622375" cy="77525"/>
            </a:xfrm>
            <a:custGeom>
              <a:avLst/>
              <a:gdLst/>
              <a:ahLst/>
              <a:cxnLst/>
              <a:rect l="l" t="t" r="r" b="b"/>
              <a:pathLst>
                <a:path w="24895" h="3101" extrusionOk="0">
                  <a:moveTo>
                    <a:pt x="1459" y="1"/>
                  </a:moveTo>
                  <a:cubicBezTo>
                    <a:pt x="669" y="1"/>
                    <a:pt x="0" y="639"/>
                    <a:pt x="0" y="1429"/>
                  </a:cubicBezTo>
                  <a:lnTo>
                    <a:pt x="0" y="3101"/>
                  </a:lnTo>
                  <a:lnTo>
                    <a:pt x="24894" y="3101"/>
                  </a:lnTo>
                  <a:lnTo>
                    <a:pt x="24894" y="1429"/>
                  </a:lnTo>
                  <a:cubicBezTo>
                    <a:pt x="24894" y="639"/>
                    <a:pt x="24256" y="1"/>
                    <a:pt x="2346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5069750" y="2922425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512292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517687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5088750" y="3020450"/>
              <a:ext cx="95000" cy="95000"/>
            </a:xfrm>
            <a:custGeom>
              <a:avLst/>
              <a:gdLst/>
              <a:ahLst/>
              <a:cxnLst/>
              <a:rect l="l" t="t" r="r" b="b"/>
              <a:pathLst>
                <a:path w="3800" h="3800" extrusionOk="0">
                  <a:moveTo>
                    <a:pt x="1885" y="0"/>
                  </a:moveTo>
                  <a:cubicBezTo>
                    <a:pt x="821" y="0"/>
                    <a:pt x="0" y="821"/>
                    <a:pt x="0" y="1885"/>
                  </a:cubicBezTo>
                  <a:cubicBezTo>
                    <a:pt x="0" y="2949"/>
                    <a:pt x="821" y="3800"/>
                    <a:pt x="1885" y="3800"/>
                  </a:cubicBezTo>
                  <a:cubicBezTo>
                    <a:pt x="2948" y="3800"/>
                    <a:pt x="3800" y="2949"/>
                    <a:pt x="3800" y="1885"/>
                  </a:cubicBezTo>
                  <a:cubicBezTo>
                    <a:pt x="3800" y="821"/>
                    <a:pt x="2918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225525" y="3031850"/>
              <a:ext cx="335125" cy="22825"/>
            </a:xfrm>
            <a:custGeom>
              <a:avLst/>
              <a:gdLst/>
              <a:ahLst/>
              <a:cxnLst/>
              <a:rect l="l" t="t" r="r" b="b"/>
              <a:pathLst>
                <a:path w="13405" h="913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lnTo>
                    <a:pt x="0" y="487"/>
                  </a:lnTo>
                  <a:cubicBezTo>
                    <a:pt x="0" y="730"/>
                    <a:pt x="183" y="912"/>
                    <a:pt x="426" y="912"/>
                  </a:cubicBezTo>
                  <a:lnTo>
                    <a:pt x="12979" y="912"/>
                  </a:lnTo>
                  <a:cubicBezTo>
                    <a:pt x="13222" y="912"/>
                    <a:pt x="13405" y="730"/>
                    <a:pt x="13405" y="487"/>
                  </a:cubicBezTo>
                  <a:lnTo>
                    <a:pt x="13405" y="426"/>
                  </a:lnTo>
                  <a:cubicBezTo>
                    <a:pt x="13405" y="183"/>
                    <a:pt x="13222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5225525" y="3086550"/>
              <a:ext cx="186950" cy="22825"/>
            </a:xfrm>
            <a:custGeom>
              <a:avLst/>
              <a:gdLst/>
              <a:ahLst/>
              <a:cxnLst/>
              <a:rect l="l" t="t" r="r" b="b"/>
              <a:pathLst>
                <a:path w="7478" h="91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lnTo>
                    <a:pt x="0" y="517"/>
                  </a:lnTo>
                  <a:cubicBezTo>
                    <a:pt x="0" y="730"/>
                    <a:pt x="183" y="913"/>
                    <a:pt x="426" y="913"/>
                  </a:cubicBezTo>
                  <a:lnTo>
                    <a:pt x="7052" y="913"/>
                  </a:lnTo>
                  <a:cubicBezTo>
                    <a:pt x="7295" y="913"/>
                    <a:pt x="7478" y="730"/>
                    <a:pt x="7478" y="517"/>
                  </a:cubicBezTo>
                  <a:lnTo>
                    <a:pt x="7478" y="426"/>
                  </a:lnTo>
                  <a:cubicBezTo>
                    <a:pt x="7478" y="183"/>
                    <a:pt x="7295" y="1"/>
                    <a:pt x="7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434500" y="3086550"/>
              <a:ext cx="53975" cy="22825"/>
            </a:xfrm>
            <a:custGeom>
              <a:avLst/>
              <a:gdLst/>
              <a:ahLst/>
              <a:cxnLst/>
              <a:rect l="l" t="t" r="r" b="b"/>
              <a:pathLst>
                <a:path w="2159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213" y="913"/>
                    <a:pt x="456" y="913"/>
                  </a:cubicBezTo>
                  <a:lnTo>
                    <a:pt x="1702" y="913"/>
                  </a:lnTo>
                  <a:cubicBezTo>
                    <a:pt x="1945" y="913"/>
                    <a:pt x="2128" y="730"/>
                    <a:pt x="2158" y="457"/>
                  </a:cubicBezTo>
                  <a:cubicBezTo>
                    <a:pt x="2158" y="214"/>
                    <a:pt x="19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40"/>
          <p:cNvGrpSpPr/>
          <p:nvPr/>
        </p:nvGrpSpPr>
        <p:grpSpPr>
          <a:xfrm>
            <a:off x="1104750" y="3455500"/>
            <a:ext cx="1175175" cy="606413"/>
            <a:chOff x="3058325" y="3603625"/>
            <a:chExt cx="1175175" cy="606413"/>
          </a:xfrm>
        </p:grpSpPr>
        <p:sp>
          <p:nvSpPr>
            <p:cNvPr id="804" name="Google Shape;804;p40"/>
            <p:cNvSpPr/>
            <p:nvPr/>
          </p:nvSpPr>
          <p:spPr>
            <a:xfrm>
              <a:off x="3058325" y="36036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3982725" y="3959263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7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7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and NoSQL</a:t>
            </a:r>
            <a:endParaRPr dirty="0"/>
          </a:p>
        </p:txBody>
      </p:sp>
      <p:grpSp>
        <p:nvGrpSpPr>
          <p:cNvPr id="967" name="Google Shape;967;p47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968" name="Google Shape;968;p47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7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975" name="Google Shape;975;p47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7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978" name="Google Shape;978;p47"/>
            <p:cNvSpPr/>
            <p:nvPr/>
          </p:nvSpPr>
          <p:spPr>
            <a:xfrm>
              <a:off x="2801325" y="427325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0030650" y="9492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47"/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9"/>
          <p:cNvSpPr txBox="1">
            <a:spLocks noGrp="1"/>
          </p:cNvSpPr>
          <p:nvPr>
            <p:ph type="title"/>
          </p:nvPr>
        </p:nvSpPr>
        <p:spPr>
          <a:xfrm>
            <a:off x="658012" y="7081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rbitron"/>
                <a:ea typeface="Orbitron"/>
                <a:cs typeface="Orbitron"/>
                <a:sym typeface="Orbitron"/>
              </a:rPr>
              <a:t>SQL AND NOSQL</a:t>
            </a:r>
            <a:endParaRPr b="1" dirty="0"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749" name="Google Shape;749;p39"/>
          <p:cNvGrpSpPr/>
          <p:nvPr/>
        </p:nvGrpSpPr>
        <p:grpSpPr>
          <a:xfrm>
            <a:off x="8236625" y="4105445"/>
            <a:ext cx="501556" cy="570430"/>
            <a:chOff x="10190200" y="4253570"/>
            <a:chExt cx="501556" cy="570430"/>
          </a:xfrm>
        </p:grpSpPr>
        <p:sp>
          <p:nvSpPr>
            <p:cNvPr id="750" name="Google Shape;750;p39"/>
            <p:cNvSpPr/>
            <p:nvPr/>
          </p:nvSpPr>
          <p:spPr>
            <a:xfrm>
              <a:off x="10440975" y="4253570"/>
              <a:ext cx="250781" cy="250235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10190200" y="457322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99C708-D6BC-5397-7B0C-254B40378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61300"/>
              </p:ext>
            </p:extLst>
          </p:nvPr>
        </p:nvGraphicFramePr>
        <p:xfrm>
          <a:off x="627194" y="1280877"/>
          <a:ext cx="7889612" cy="3447618"/>
        </p:xfrm>
        <a:graphic>
          <a:graphicData uri="http://schemas.openxmlformats.org/drawingml/2006/table">
            <a:tbl>
              <a:tblPr firstRow="1" bandRow="1">
                <a:tableStyleId>{7AE8DAF4-60F6-4CE1-A9C8-3550928B3E36}</a:tableStyleId>
              </a:tblPr>
              <a:tblGrid>
                <a:gridCol w="4045326">
                  <a:extLst>
                    <a:ext uri="{9D8B030D-6E8A-4147-A177-3AD203B41FA5}">
                      <a16:colId xmlns:a16="http://schemas.microsoft.com/office/drawing/2014/main" val="2139530090"/>
                    </a:ext>
                  </a:extLst>
                </a:gridCol>
                <a:gridCol w="3844286">
                  <a:extLst>
                    <a:ext uri="{9D8B030D-6E8A-4147-A177-3AD203B41FA5}">
                      <a16:colId xmlns:a16="http://schemas.microsoft.com/office/drawing/2014/main" val="3159305073"/>
                    </a:ext>
                  </a:extLst>
                </a:gridCol>
              </a:tblGrid>
              <a:tr h="32423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830331"/>
                  </a:ext>
                </a:extLst>
              </a:tr>
              <a:tr h="79585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 SQL syntax and query to analyze and get data for more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NoSQL database system includes many different types of database technologies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360"/>
                  </a:ext>
                </a:extLst>
              </a:tr>
              <a:tr h="324238"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Structured query language (SQL)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 query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80740"/>
                  </a:ext>
                </a:extLst>
              </a:tr>
              <a:tr h="79585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SQL databases are table based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NoSQL databases can be document based, key-value pairs, graph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95428"/>
                  </a:ext>
                </a:extLst>
              </a:tr>
              <a:tr h="56004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SQL databases have predefined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NoSQL databases use dynamic schema for unstructured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74505"/>
                  </a:ext>
                </a:extLst>
              </a:tr>
              <a:tr h="560048"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Oracle, Postgres, and MS-SQL.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MongoDB, Redis, , Neo4j, Cassandra,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Hbase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.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107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1"/>
          <p:cNvSpPr txBox="1">
            <a:spLocks noGrp="1"/>
          </p:cNvSpPr>
          <p:nvPr>
            <p:ph type="title"/>
          </p:nvPr>
        </p:nvSpPr>
        <p:spPr>
          <a:xfrm rot="625">
            <a:off x="950083" y="2070607"/>
            <a:ext cx="3297600" cy="14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MONGODB</a:t>
            </a:r>
            <a:endParaRPr sz="4800" dirty="0"/>
          </a:p>
        </p:txBody>
      </p:sp>
      <p:grpSp>
        <p:nvGrpSpPr>
          <p:cNvPr id="812" name="Google Shape;812;p41"/>
          <p:cNvGrpSpPr/>
          <p:nvPr/>
        </p:nvGrpSpPr>
        <p:grpSpPr>
          <a:xfrm>
            <a:off x="4572000" y="1047533"/>
            <a:ext cx="3739500" cy="3039000"/>
            <a:chOff x="4572000" y="1047533"/>
            <a:chExt cx="3739500" cy="3039000"/>
          </a:xfrm>
        </p:grpSpPr>
        <p:sp>
          <p:nvSpPr>
            <p:cNvPr id="813" name="Google Shape;813;p41"/>
            <p:cNvSpPr/>
            <p:nvPr/>
          </p:nvSpPr>
          <p:spPr>
            <a:xfrm>
              <a:off x="4572000" y="1047533"/>
              <a:ext cx="3739500" cy="30390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4" name="Google Shape;814;p41"/>
            <p:cNvGrpSpPr/>
            <p:nvPr/>
          </p:nvGrpSpPr>
          <p:grpSpPr>
            <a:xfrm>
              <a:off x="4789501" y="1149778"/>
              <a:ext cx="3304478" cy="193148"/>
              <a:chOff x="-1778447" y="2950291"/>
              <a:chExt cx="4491000" cy="262500"/>
            </a:xfrm>
          </p:grpSpPr>
          <p:sp>
            <p:nvSpPr>
              <p:cNvPr id="815" name="Google Shape;815;p41"/>
              <p:cNvSpPr/>
              <p:nvPr/>
            </p:nvSpPr>
            <p:spPr>
              <a:xfrm>
                <a:off x="-1778447" y="2950291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6" name="Google Shape;816;p41"/>
              <p:cNvGrpSpPr/>
              <p:nvPr/>
            </p:nvGrpSpPr>
            <p:grpSpPr>
              <a:xfrm rot="10800000" flipH="1">
                <a:off x="-1574342" y="3040565"/>
                <a:ext cx="429322" cy="93999"/>
                <a:chOff x="3710891" y="-1826032"/>
                <a:chExt cx="431653" cy="94500"/>
              </a:xfrm>
            </p:grpSpPr>
            <p:sp>
              <p:nvSpPr>
                <p:cNvPr id="817" name="Google Shape;817;p41"/>
                <p:cNvSpPr/>
                <p:nvPr/>
              </p:nvSpPr>
              <p:spPr>
                <a:xfrm>
                  <a:off x="3710891" y="-1826032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41"/>
                <p:cNvSpPr/>
                <p:nvPr/>
              </p:nvSpPr>
              <p:spPr>
                <a:xfrm>
                  <a:off x="3879468" y="-1826032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41"/>
                <p:cNvSpPr/>
                <p:nvPr/>
              </p:nvSpPr>
              <p:spPr>
                <a:xfrm>
                  <a:off x="4048045" y="-1826032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20" name="Google Shape;820;p41"/>
          <p:cNvSpPr txBox="1">
            <a:spLocks noGrp="1"/>
          </p:cNvSpPr>
          <p:nvPr>
            <p:ph type="subTitle" idx="1"/>
          </p:nvPr>
        </p:nvSpPr>
        <p:spPr>
          <a:xfrm>
            <a:off x="4712700" y="1444133"/>
            <a:ext cx="3458100" cy="30389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cross-platform database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working on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concepts, it provides high performance, high availability, easy scalability.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grpSp>
        <p:nvGrpSpPr>
          <p:cNvPr id="821" name="Google Shape;821;p41"/>
          <p:cNvGrpSpPr/>
          <p:nvPr/>
        </p:nvGrpSpPr>
        <p:grpSpPr>
          <a:xfrm>
            <a:off x="3435927" y="1444123"/>
            <a:ext cx="1327047" cy="693670"/>
            <a:chOff x="1451727" y="1370811"/>
            <a:chExt cx="1327047" cy="693670"/>
          </a:xfrm>
        </p:grpSpPr>
        <p:sp>
          <p:nvSpPr>
            <p:cNvPr id="822" name="Google Shape;822;p41"/>
            <p:cNvSpPr/>
            <p:nvPr/>
          </p:nvSpPr>
          <p:spPr>
            <a:xfrm>
              <a:off x="1451727" y="1370811"/>
              <a:ext cx="1327047" cy="693670"/>
            </a:xfrm>
            <a:custGeom>
              <a:avLst/>
              <a:gdLst/>
              <a:ahLst/>
              <a:cxnLst/>
              <a:rect l="l" t="t" r="r" b="b"/>
              <a:pathLst>
                <a:path w="105363" h="55075" extrusionOk="0">
                  <a:moveTo>
                    <a:pt x="7413" y="0"/>
                  </a:moveTo>
                  <a:cubicBezTo>
                    <a:pt x="3320" y="0"/>
                    <a:pt x="0" y="3320"/>
                    <a:pt x="0" y="7397"/>
                  </a:cubicBezTo>
                  <a:lnTo>
                    <a:pt x="0" y="47678"/>
                  </a:lnTo>
                  <a:cubicBezTo>
                    <a:pt x="0" y="51755"/>
                    <a:pt x="3320" y="55074"/>
                    <a:pt x="7413" y="55074"/>
                  </a:cubicBezTo>
                  <a:lnTo>
                    <a:pt x="97950" y="55074"/>
                  </a:lnTo>
                  <a:cubicBezTo>
                    <a:pt x="102045" y="55074"/>
                    <a:pt x="105363" y="51755"/>
                    <a:pt x="105363" y="47678"/>
                  </a:cubicBezTo>
                  <a:lnTo>
                    <a:pt x="105363" y="7397"/>
                  </a:lnTo>
                  <a:cubicBezTo>
                    <a:pt x="105363" y="3320"/>
                    <a:pt x="102045" y="0"/>
                    <a:pt x="9795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1897124" y="1552443"/>
              <a:ext cx="746077" cy="85104"/>
            </a:xfrm>
            <a:custGeom>
              <a:avLst/>
              <a:gdLst/>
              <a:ahLst/>
              <a:cxnLst/>
              <a:rect l="l" t="t" r="r" b="b"/>
              <a:pathLst>
                <a:path w="59236" h="6757" extrusionOk="0">
                  <a:moveTo>
                    <a:pt x="1786" y="0"/>
                  </a:moveTo>
                  <a:cubicBezTo>
                    <a:pt x="792" y="0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4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4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0"/>
                    <a:pt x="57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1897124" y="1797731"/>
              <a:ext cx="746077" cy="85117"/>
            </a:xfrm>
            <a:custGeom>
              <a:avLst/>
              <a:gdLst/>
              <a:ahLst/>
              <a:cxnLst/>
              <a:rect l="l" t="t" r="r" b="b"/>
              <a:pathLst>
                <a:path w="59236" h="6758" extrusionOk="0">
                  <a:moveTo>
                    <a:pt x="1786" y="1"/>
                  </a:moveTo>
                  <a:cubicBezTo>
                    <a:pt x="792" y="1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5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5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1"/>
                    <a:pt x="57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1587325" y="1506409"/>
              <a:ext cx="177401" cy="177174"/>
            </a:xfrm>
            <a:custGeom>
              <a:avLst/>
              <a:gdLst/>
              <a:ahLst/>
              <a:cxnLst/>
              <a:rect l="l" t="t" r="r" b="b"/>
              <a:pathLst>
                <a:path w="14085" h="14067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1587325" y="1751696"/>
              <a:ext cx="177401" cy="177186"/>
            </a:xfrm>
            <a:custGeom>
              <a:avLst/>
              <a:gdLst/>
              <a:ahLst/>
              <a:cxnLst/>
              <a:rect l="l" t="t" r="r" b="b"/>
              <a:pathLst>
                <a:path w="14085" h="14068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1620211" y="1802492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1620211" y="1557154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41"/>
          <p:cNvGrpSpPr/>
          <p:nvPr/>
        </p:nvGrpSpPr>
        <p:grpSpPr>
          <a:xfrm>
            <a:off x="3475475" y="3560025"/>
            <a:ext cx="1640975" cy="472325"/>
            <a:chOff x="4369200" y="2990825"/>
            <a:chExt cx="1640975" cy="472325"/>
          </a:xfrm>
        </p:grpSpPr>
        <p:sp>
          <p:nvSpPr>
            <p:cNvPr id="830" name="Google Shape;830;p41"/>
            <p:cNvSpPr/>
            <p:nvPr/>
          </p:nvSpPr>
          <p:spPr>
            <a:xfrm>
              <a:off x="4369200" y="2990825"/>
              <a:ext cx="1640975" cy="472325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4472075" y="3069350"/>
              <a:ext cx="345275" cy="315275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4928000" y="3144375"/>
              <a:ext cx="579100" cy="49125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5569800" y="3144375"/>
              <a:ext cx="289950" cy="49125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4928000" y="3268700"/>
              <a:ext cx="346850" cy="49500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1"/>
          <p:cNvGrpSpPr/>
          <p:nvPr/>
        </p:nvGrpSpPr>
        <p:grpSpPr>
          <a:xfrm>
            <a:off x="4532012" y="3750457"/>
            <a:ext cx="643280" cy="644532"/>
            <a:chOff x="1453175" y="2049775"/>
            <a:chExt cx="1194800" cy="1197125"/>
          </a:xfrm>
        </p:grpSpPr>
        <p:sp>
          <p:nvSpPr>
            <p:cNvPr id="836" name="Google Shape;836;p41"/>
            <p:cNvSpPr/>
            <p:nvPr/>
          </p:nvSpPr>
          <p:spPr>
            <a:xfrm>
              <a:off x="1453175" y="2049775"/>
              <a:ext cx="1194800" cy="1197125"/>
            </a:xfrm>
            <a:custGeom>
              <a:avLst/>
              <a:gdLst/>
              <a:ahLst/>
              <a:cxnLst/>
              <a:rect l="l" t="t" r="r" b="b"/>
              <a:pathLst>
                <a:path w="47792" h="47885" extrusionOk="0">
                  <a:moveTo>
                    <a:pt x="4631" y="0"/>
                  </a:moveTo>
                  <a:cubicBezTo>
                    <a:pt x="2075" y="0"/>
                    <a:pt x="1" y="2089"/>
                    <a:pt x="1" y="4645"/>
                  </a:cubicBezTo>
                  <a:lnTo>
                    <a:pt x="1" y="43239"/>
                  </a:lnTo>
                  <a:cubicBezTo>
                    <a:pt x="1" y="45796"/>
                    <a:pt x="2075" y="47885"/>
                    <a:pt x="4631" y="47885"/>
                  </a:cubicBezTo>
                  <a:lnTo>
                    <a:pt x="43147" y="47885"/>
                  </a:lnTo>
                  <a:cubicBezTo>
                    <a:pt x="45703" y="47885"/>
                    <a:pt x="47792" y="45796"/>
                    <a:pt x="47792" y="43239"/>
                  </a:cubicBezTo>
                  <a:lnTo>
                    <a:pt x="47792" y="4645"/>
                  </a:lnTo>
                  <a:cubicBezTo>
                    <a:pt x="47792" y="2089"/>
                    <a:pt x="45703" y="0"/>
                    <a:pt x="43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3840000" algn="bl" rotWithShape="0">
                <a:schemeClr val="dk1">
                  <a:alpha val="3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1499575" y="2096525"/>
              <a:ext cx="1102050" cy="1103975"/>
            </a:xfrm>
            <a:custGeom>
              <a:avLst/>
              <a:gdLst/>
              <a:ahLst/>
              <a:cxnLst/>
              <a:rect l="l" t="t" r="r" b="b"/>
              <a:pathLst>
                <a:path w="44082" h="44159" extrusionOk="0">
                  <a:moveTo>
                    <a:pt x="2775" y="1"/>
                  </a:moveTo>
                  <a:cubicBezTo>
                    <a:pt x="1247" y="1"/>
                    <a:pt x="0" y="1248"/>
                    <a:pt x="0" y="2775"/>
                  </a:cubicBezTo>
                  <a:lnTo>
                    <a:pt x="0" y="41369"/>
                  </a:lnTo>
                  <a:cubicBezTo>
                    <a:pt x="0" y="42897"/>
                    <a:pt x="1247" y="44159"/>
                    <a:pt x="2775" y="44159"/>
                  </a:cubicBezTo>
                  <a:lnTo>
                    <a:pt x="41291" y="44159"/>
                  </a:lnTo>
                  <a:cubicBezTo>
                    <a:pt x="42818" y="44159"/>
                    <a:pt x="44081" y="42897"/>
                    <a:pt x="44081" y="41369"/>
                  </a:cubicBezTo>
                  <a:lnTo>
                    <a:pt x="44081" y="2775"/>
                  </a:lnTo>
                  <a:cubicBezTo>
                    <a:pt x="44081" y="1248"/>
                    <a:pt x="42818" y="1"/>
                    <a:pt x="4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1499575" y="2316300"/>
              <a:ext cx="1102050" cy="884200"/>
            </a:xfrm>
            <a:custGeom>
              <a:avLst/>
              <a:gdLst/>
              <a:ahLst/>
              <a:cxnLst/>
              <a:rect l="l" t="t" r="r" b="b"/>
              <a:pathLst>
                <a:path w="44082" h="35368" extrusionOk="0">
                  <a:moveTo>
                    <a:pt x="13826" y="1"/>
                  </a:moveTo>
                  <a:lnTo>
                    <a:pt x="0" y="20654"/>
                  </a:lnTo>
                  <a:lnTo>
                    <a:pt x="0" y="32578"/>
                  </a:lnTo>
                  <a:cubicBezTo>
                    <a:pt x="0" y="34106"/>
                    <a:pt x="1247" y="35368"/>
                    <a:pt x="2775" y="35368"/>
                  </a:cubicBezTo>
                  <a:lnTo>
                    <a:pt x="41291" y="35368"/>
                  </a:lnTo>
                  <a:cubicBezTo>
                    <a:pt x="42818" y="35368"/>
                    <a:pt x="44081" y="34106"/>
                    <a:pt x="44081" y="32578"/>
                  </a:cubicBezTo>
                  <a:lnTo>
                    <a:pt x="44081" y="26733"/>
                  </a:lnTo>
                  <a:lnTo>
                    <a:pt x="34370" y="12221"/>
                  </a:lnTo>
                  <a:lnTo>
                    <a:pt x="28182" y="21449"/>
                  </a:lnTo>
                  <a:lnTo>
                    <a:pt x="27652" y="20670"/>
                  </a:lnTo>
                  <a:lnTo>
                    <a:pt x="13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2133200" y="2241875"/>
              <a:ext cx="254100" cy="254500"/>
            </a:xfrm>
            <a:custGeom>
              <a:avLst/>
              <a:gdLst/>
              <a:ahLst/>
              <a:cxnLst/>
              <a:rect l="l" t="t" r="r" b="b"/>
              <a:pathLst>
                <a:path w="10164" h="10180" extrusionOk="0">
                  <a:moveTo>
                    <a:pt x="5082" y="0"/>
                  </a:moveTo>
                  <a:cubicBezTo>
                    <a:pt x="2276" y="0"/>
                    <a:pt x="0" y="2276"/>
                    <a:pt x="0" y="5098"/>
                  </a:cubicBezTo>
                  <a:cubicBezTo>
                    <a:pt x="0" y="7904"/>
                    <a:pt x="2276" y="10179"/>
                    <a:pt x="5082" y="10179"/>
                  </a:cubicBezTo>
                  <a:cubicBezTo>
                    <a:pt x="7888" y="10179"/>
                    <a:pt x="10163" y="7904"/>
                    <a:pt x="10163" y="5098"/>
                  </a:cubicBezTo>
                  <a:cubicBezTo>
                    <a:pt x="10163" y="2276"/>
                    <a:pt x="7888" y="0"/>
                    <a:pt x="5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2"/>
          <p:cNvSpPr txBox="1">
            <a:spLocks noGrp="1"/>
          </p:cNvSpPr>
          <p:nvPr>
            <p:ph type="title"/>
          </p:nvPr>
        </p:nvSpPr>
        <p:spPr>
          <a:xfrm>
            <a:off x="964204" y="1266863"/>
            <a:ext cx="3845546" cy="2419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MONGODB ATLAS</a:t>
            </a:r>
          </a:p>
        </p:txBody>
      </p:sp>
      <p:grpSp>
        <p:nvGrpSpPr>
          <p:cNvPr id="893" name="Google Shape;893;p42"/>
          <p:cNvGrpSpPr/>
          <p:nvPr/>
        </p:nvGrpSpPr>
        <p:grpSpPr>
          <a:xfrm>
            <a:off x="4973975" y="1104475"/>
            <a:ext cx="3340050" cy="3198950"/>
            <a:chOff x="6927550" y="1252600"/>
            <a:chExt cx="3340050" cy="3198950"/>
          </a:xfrm>
        </p:grpSpPr>
        <p:sp>
          <p:nvSpPr>
            <p:cNvPr id="894" name="Google Shape;894;p42"/>
            <p:cNvSpPr/>
            <p:nvPr/>
          </p:nvSpPr>
          <p:spPr>
            <a:xfrm>
              <a:off x="6927550" y="125260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10016825" y="42007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FE0D17-2A52-2076-F677-2F72F97E6F07}"/>
              </a:ext>
            </a:extLst>
          </p:cNvPr>
          <p:cNvSpPr txBox="1"/>
          <p:nvPr/>
        </p:nvSpPr>
        <p:spPr>
          <a:xfrm>
            <a:off x="4462818" y="1786920"/>
            <a:ext cx="3391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Is a mongo-managed cloud database built for applications</a:t>
            </a:r>
          </a:p>
          <a:p>
            <a:pPr algn="ctr"/>
            <a:r>
              <a:rPr lang="en-US" sz="2400" dirty="0"/>
              <a:t>use mongo </a:t>
            </a:r>
            <a:r>
              <a:rPr lang="en-US" sz="2400" dirty="0" err="1"/>
              <a:t>batabase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Online News App by Slidesgo">
  <a:themeElements>
    <a:clrScheme name="Simple Light">
      <a:dk1>
        <a:srgbClr val="17336B"/>
      </a:dk1>
      <a:lt1>
        <a:srgbClr val="F9F8FF"/>
      </a:lt1>
      <a:dk2>
        <a:srgbClr val="66BEE9"/>
      </a:dk2>
      <a:lt2>
        <a:srgbClr val="4EB3E4"/>
      </a:lt2>
      <a:accent1>
        <a:srgbClr val="FFD65F"/>
      </a:accent1>
      <a:accent2>
        <a:srgbClr val="FDA0B4"/>
      </a:accent2>
      <a:accent3>
        <a:srgbClr val="E951C2"/>
      </a:accent3>
      <a:accent4>
        <a:srgbClr val="60D8F4"/>
      </a:accent4>
      <a:accent5>
        <a:srgbClr val="81EEEB"/>
      </a:accent5>
      <a:accent6>
        <a:srgbClr val="DF5F69"/>
      </a:accent6>
      <a:hlink>
        <a:srgbClr val="0D28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151</Words>
  <Application>Microsoft Office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</vt:lpstr>
      <vt:lpstr>Denk One</vt:lpstr>
      <vt:lpstr>Fira Sans Extra Condensed</vt:lpstr>
      <vt:lpstr>Orbitron</vt:lpstr>
      <vt:lpstr>Quicksand</vt:lpstr>
      <vt:lpstr>Times New Roman</vt:lpstr>
      <vt:lpstr> Online News App by Slidesgo</vt:lpstr>
      <vt:lpstr>MONGODB MONGODB ATLAS</vt:lpstr>
      <vt:lpstr>01</vt:lpstr>
      <vt:lpstr>SQL and NoSQL</vt:lpstr>
      <vt:lpstr>SQL AND NOSQL</vt:lpstr>
      <vt:lpstr>MONGODB</vt:lpstr>
      <vt:lpstr>MONGODB ATLAS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CAMVAN</dc:creator>
  <cp:lastModifiedBy>Nguyễn Thị Cẩm Vân</cp:lastModifiedBy>
  <cp:revision>4</cp:revision>
  <dcterms:modified xsi:type="dcterms:W3CDTF">2022-06-20T10:00:56Z</dcterms:modified>
</cp:coreProperties>
</file>