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5043-44D6-1D28-1976-8674EC42F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3454A-4049-3296-67F2-C8DCE6B9D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B612-5959-D960-DB36-EF42223C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DC98-1725-9D84-7EC7-1A7DADEF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DBF5-733C-E450-5EC9-4C3FF065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2A75E-72A1-C9FD-1AA8-A07CFC5F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51BC3-553F-540B-E4C7-1CD88D372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7148-13E8-57B6-4D63-1EEB9163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CDEB1-2DC8-3059-C711-71692E2A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E5F2-0FBB-7E74-6458-74907E6B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6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CA7D7-6051-2886-F7ED-DA1DDDE37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000CA-C96D-3BA2-8EDC-6F867783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DFA8-C5EC-B72B-8511-266CF73B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091E-562C-4DA4-81FB-896D0A8F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345B-5F33-761B-ED44-A3532133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E52-4725-6FC6-CCDB-D0821AF9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7BE2-FD82-F34C-FC59-707E1167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7C9A-8D56-47C9-F271-ECD1584E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4EF05-38F7-0DB2-F721-A4FE77D1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04733-C8A2-7636-9DF6-F88DC2C6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C124-1E58-464B-7262-69EEB50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BC86-CB94-318C-078A-92BE60F0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B8D3-F5AA-4C21-0CCE-87243C4E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50F8-1B2F-4B7A-D8D3-6E9EE6DC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B64C-8DC8-7815-B123-DFF71B18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7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15B8-66F5-9028-3E65-B9D355D7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1CBA-3183-3F65-C246-ADF1C8208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57ECD-6226-27CE-09A7-CD4D7D7C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2401-B2A0-B5CF-C1CC-C5FD1197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4ABF-5774-8C20-01F5-97032915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1644A-30BF-FA00-FC54-57D756AC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CB92-06D0-DBFE-F14D-4A5D6E73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DE76-50AD-C1DD-F0C2-950A58B4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0C19-C909-3DDB-1036-86E7B1AB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C5B62-FA4D-195C-2C1C-276EE88C8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6BF9-428C-77C7-2804-AFD93B2B2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72414-F558-4D62-8434-7919810B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5D024-BB77-BECF-BA42-51DF658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CC4CD-EFEB-A4B2-1659-8625FE4F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921A-42C3-E4FE-28F8-80D3BC23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3017D-8B11-C286-BE43-F014826D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2C53C-DB39-E24F-4253-79FFEF41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F49EC-2585-8AE4-3FCE-1F170D6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5E246-44F6-4846-56F0-4066507E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87223-8360-C27E-9FF3-2C511207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9C0F1-10C7-7BC6-2EA0-8690A6AC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B0DD-199F-E4DB-EDFF-AD6E415A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6C52-7257-4BDA-F92C-88EABB6DA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DD978-D933-B78B-0BBA-17DAEC74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81979-EBF5-4C6C-48E7-A77B286B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6F9C9-9BA7-2468-916A-5398EA9A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5C8F9-987B-7FB0-4CBD-DEC2DCCF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80E4-5732-CFBF-4950-4EA2B7EB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FFACB-3B58-0F0F-E7D5-0A3F5308A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394F-9943-FE53-E719-D321E7F9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D44A-D263-48A7-7A36-B6BB1B87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D2CAB-4D1A-A44B-DBB8-E6807501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09B04-8513-715E-9EB4-25A1AC01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CA7EA-0CD7-7756-B70F-2B300DCA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47420-A8AE-D0AA-86AA-731EE413D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044E-D6C8-3BDC-FA6C-E718CC47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32F8E-7C9C-1747-99E1-ABBD7D61EF28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B33FF-26B1-64AC-8DA9-9CB4105E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1124-358B-C867-70DB-CD9ECB4A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CB838-60B3-0F4E-982F-146B66319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BA87-0551-3691-3191-81475518C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76E8-4905-A966-9B7F-285281512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93FDE-D54F-8D4C-B924-48DAE8B97250}"/>
              </a:ext>
            </a:extLst>
          </p:cNvPr>
          <p:cNvGrpSpPr/>
          <p:nvPr/>
        </p:nvGrpSpPr>
        <p:grpSpPr>
          <a:xfrm>
            <a:off x="73572" y="2264694"/>
            <a:ext cx="12044856" cy="1701825"/>
            <a:chOff x="73572" y="2264694"/>
            <a:chExt cx="12044856" cy="17018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37369A5-B84D-561B-457A-0BD07DACD904}"/>
                </a:ext>
              </a:extLst>
            </p:cNvPr>
            <p:cNvSpPr/>
            <p:nvPr/>
          </p:nvSpPr>
          <p:spPr>
            <a:xfrm>
              <a:off x="73572" y="2310714"/>
              <a:ext cx="2569464" cy="165580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 Label ~10 images per camera in dataset using </a:t>
              </a:r>
              <a:r>
                <a:rPr lang="en-US" dirty="0" err="1"/>
                <a:t>labeling.py</a:t>
              </a:r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2D67D69-E055-CA74-C1C7-A10D4710DDB3}"/>
                </a:ext>
              </a:extLst>
            </p:cNvPr>
            <p:cNvSpPr/>
            <p:nvPr/>
          </p:nvSpPr>
          <p:spPr>
            <a:xfrm>
              <a:off x="3230690" y="2310714"/>
              <a:ext cx="2569464" cy="165580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 Fine-tune model with </a:t>
              </a:r>
              <a:r>
                <a:rPr lang="en-US" dirty="0" err="1"/>
                <a:t>train.py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E3FB1D5-4B34-B940-711B-742BD2AE6BC6}"/>
                </a:ext>
              </a:extLst>
            </p:cNvPr>
            <p:cNvSpPr/>
            <p:nvPr/>
          </p:nvSpPr>
          <p:spPr>
            <a:xfrm>
              <a:off x="6387808" y="2264694"/>
              <a:ext cx="2571483" cy="165580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 Predict pole lengths using </a:t>
              </a:r>
              <a:r>
                <a:rPr lang="en-US" dirty="0" err="1"/>
                <a:t>predict.py</a:t>
              </a:r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D458E3E-B393-779B-5567-7061F30CF29B}"/>
                </a:ext>
              </a:extLst>
            </p:cNvPr>
            <p:cNvSpPr/>
            <p:nvPr/>
          </p:nvSpPr>
          <p:spPr>
            <a:xfrm>
              <a:off x="9546944" y="2264694"/>
              <a:ext cx="2571484" cy="165580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4. Convert to snow depth using </a:t>
              </a:r>
              <a:r>
                <a:rPr lang="en-US" dirty="0" err="1"/>
                <a:t>depth_conversion.py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26BFF74-5EEE-788F-8568-02B998660BFE}"/>
                </a:ext>
              </a:extLst>
            </p:cNvPr>
            <p:cNvCxnSpPr>
              <a:cxnSpLocks/>
            </p:cNvCxnSpPr>
            <p:nvPr/>
          </p:nvCxnSpPr>
          <p:spPr>
            <a:xfrm>
              <a:off x="2789025" y="3138616"/>
              <a:ext cx="29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6547E9E-14AD-5816-FBB1-4CC3F17DAC39}"/>
                </a:ext>
              </a:extLst>
            </p:cNvPr>
            <p:cNvCxnSpPr>
              <a:cxnSpLocks/>
            </p:cNvCxnSpPr>
            <p:nvPr/>
          </p:nvCxnSpPr>
          <p:spPr>
            <a:xfrm>
              <a:off x="5946143" y="3139894"/>
              <a:ext cx="29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D44978-A6C9-B9A9-ED7F-6DF6A345E035}"/>
                </a:ext>
              </a:extLst>
            </p:cNvPr>
            <p:cNvCxnSpPr>
              <a:cxnSpLocks/>
            </p:cNvCxnSpPr>
            <p:nvPr/>
          </p:nvCxnSpPr>
          <p:spPr>
            <a:xfrm>
              <a:off x="9105280" y="3138616"/>
              <a:ext cx="29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73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43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Breen</dc:creator>
  <cp:lastModifiedBy>CATHERINE BREEN</cp:lastModifiedBy>
  <cp:revision>1</cp:revision>
  <dcterms:created xsi:type="dcterms:W3CDTF">2024-06-05T14:14:09Z</dcterms:created>
  <dcterms:modified xsi:type="dcterms:W3CDTF">2024-06-06T16:55:45Z</dcterms:modified>
</cp:coreProperties>
</file>