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8" r:id="rId6"/>
    <p:sldId id="269" r:id="rId7"/>
    <p:sldId id="270" r:id="rId8"/>
    <p:sldId id="271" r:id="rId9"/>
    <p:sldId id="273" r:id="rId10"/>
    <p:sldId id="274" r:id="rId11"/>
    <p:sldId id="259"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93" d="100"/>
          <a:sy n="93" d="100"/>
        </p:scale>
        <p:origin x="302"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nu Prakash" userId="52cf79c9d6232032" providerId="LiveId" clId="{7F8DC9AF-3E1D-514A-9948-842B580649EB}"/>
    <pc:docChg chg="modSld">
      <pc:chgData name="Bhanu Prakash" userId="52cf79c9d6232032" providerId="LiveId" clId="{7F8DC9AF-3E1D-514A-9948-842B580649EB}" dt="2023-03-03T13:26:35.944" v="0" actId="1076"/>
      <pc:docMkLst>
        <pc:docMk/>
      </pc:docMkLst>
      <pc:sldChg chg="modSp">
        <pc:chgData name="Bhanu Prakash" userId="52cf79c9d6232032" providerId="LiveId" clId="{7F8DC9AF-3E1D-514A-9948-842B580649EB}" dt="2023-03-03T13:26:35.944" v="0" actId="1076"/>
        <pc:sldMkLst>
          <pc:docMk/>
          <pc:sldMk cId="3317221253" sldId="256"/>
        </pc:sldMkLst>
        <pc:spChg chg="mod">
          <ac:chgData name="Bhanu Prakash" userId="52cf79c9d6232032" providerId="LiveId" clId="{7F8DC9AF-3E1D-514A-9948-842B580649EB}" dt="2023-03-03T13:26:35.944" v="0" actId="1076"/>
          <ac:spMkLst>
            <pc:docMk/>
            <pc:sldMk cId="3317221253" sldId="256"/>
            <ac:spMk id="3" creationId="{00000000-0000-0000-0000-000000000000}"/>
          </ac:spMkLst>
        </pc:spChg>
      </pc:sldChg>
    </pc:docChg>
  </pc:docChgLst>
  <pc:docChgLst>
    <pc:chgData name="venkata bhanu prakash chitluru" userId="52cf79c9d6232032" providerId="LiveId" clId="{DD90FF13-EB77-4DDA-A2AD-253DA7F15105}"/>
    <pc:docChg chg="undo custSel addSld delSld modSld sldOrd">
      <pc:chgData name="venkata bhanu prakash chitluru" userId="52cf79c9d6232032" providerId="LiveId" clId="{DD90FF13-EB77-4DDA-A2AD-253DA7F15105}" dt="2023-03-03T06:20:04.070" v="7634" actId="20577"/>
      <pc:docMkLst>
        <pc:docMk/>
      </pc:docMkLst>
      <pc:sldChg chg="modSp mod">
        <pc:chgData name="venkata bhanu prakash chitluru" userId="52cf79c9d6232032" providerId="LiveId" clId="{DD90FF13-EB77-4DDA-A2AD-253DA7F15105}" dt="2023-03-02T13:52:00.736" v="316" actId="20577"/>
        <pc:sldMkLst>
          <pc:docMk/>
          <pc:sldMk cId="3317221253" sldId="256"/>
        </pc:sldMkLst>
        <pc:spChg chg="mod">
          <ac:chgData name="venkata bhanu prakash chitluru" userId="52cf79c9d6232032" providerId="LiveId" clId="{DD90FF13-EB77-4DDA-A2AD-253DA7F15105}" dt="2023-03-02T13:51:37.583" v="312" actId="20577"/>
          <ac:spMkLst>
            <pc:docMk/>
            <pc:sldMk cId="3317221253" sldId="256"/>
            <ac:spMk id="2" creationId="{00000000-0000-0000-0000-000000000000}"/>
          </ac:spMkLst>
        </pc:spChg>
        <pc:spChg chg="mod">
          <ac:chgData name="venkata bhanu prakash chitluru" userId="52cf79c9d6232032" providerId="LiveId" clId="{DD90FF13-EB77-4DDA-A2AD-253DA7F15105}" dt="2023-03-02T13:52:00.736" v="316" actId="20577"/>
          <ac:spMkLst>
            <pc:docMk/>
            <pc:sldMk cId="3317221253" sldId="256"/>
            <ac:spMk id="3" creationId="{00000000-0000-0000-0000-000000000000}"/>
          </ac:spMkLst>
        </pc:spChg>
      </pc:sldChg>
      <pc:sldChg chg="modSp mod">
        <pc:chgData name="venkata bhanu prakash chitluru" userId="52cf79c9d6232032" providerId="LiveId" clId="{DD90FF13-EB77-4DDA-A2AD-253DA7F15105}" dt="2023-03-03T05:46:41.444" v="6317" actId="20577"/>
        <pc:sldMkLst>
          <pc:docMk/>
          <pc:sldMk cId="4156250897" sldId="257"/>
        </pc:sldMkLst>
        <pc:spChg chg="mod">
          <ac:chgData name="venkata bhanu prakash chitluru" userId="52cf79c9d6232032" providerId="LiveId" clId="{DD90FF13-EB77-4DDA-A2AD-253DA7F15105}" dt="2023-03-03T05:46:41.444" v="6317" actId="20577"/>
          <ac:spMkLst>
            <pc:docMk/>
            <pc:sldMk cId="4156250897" sldId="257"/>
            <ac:spMk id="3" creationId="{00000000-0000-0000-0000-000000000000}"/>
          </ac:spMkLst>
        </pc:spChg>
      </pc:sldChg>
      <pc:sldChg chg="modSp mod">
        <pc:chgData name="venkata bhanu prakash chitluru" userId="52cf79c9d6232032" providerId="LiveId" clId="{DD90FF13-EB77-4DDA-A2AD-253DA7F15105}" dt="2023-03-03T06:07:08.383" v="6900" actId="20577"/>
        <pc:sldMkLst>
          <pc:docMk/>
          <pc:sldMk cId="3196384205" sldId="258"/>
        </pc:sldMkLst>
        <pc:spChg chg="mod">
          <ac:chgData name="venkata bhanu prakash chitluru" userId="52cf79c9d6232032" providerId="LiveId" clId="{DD90FF13-EB77-4DDA-A2AD-253DA7F15105}" dt="2023-03-03T06:07:08.383" v="6900" actId="20577"/>
          <ac:spMkLst>
            <pc:docMk/>
            <pc:sldMk cId="3196384205" sldId="258"/>
            <ac:spMk id="3" creationId="{00000000-0000-0000-0000-000000000000}"/>
          </ac:spMkLst>
        </pc:spChg>
      </pc:sldChg>
      <pc:sldChg chg="modSp mod ord">
        <pc:chgData name="venkata bhanu prakash chitluru" userId="52cf79c9d6232032" providerId="LiveId" clId="{DD90FF13-EB77-4DDA-A2AD-253DA7F15105}" dt="2023-03-03T06:02:56.259" v="6887" actId="20577"/>
        <pc:sldMkLst>
          <pc:docMk/>
          <pc:sldMk cId="3316335613" sldId="259"/>
        </pc:sldMkLst>
        <pc:spChg chg="mod">
          <ac:chgData name="venkata bhanu prakash chitluru" userId="52cf79c9d6232032" providerId="LiveId" clId="{DD90FF13-EB77-4DDA-A2AD-253DA7F15105}" dt="2023-03-03T05:47:39.103" v="6430" actId="20577"/>
          <ac:spMkLst>
            <pc:docMk/>
            <pc:sldMk cId="3316335613" sldId="259"/>
            <ac:spMk id="2" creationId="{00000000-0000-0000-0000-000000000000}"/>
          </ac:spMkLst>
        </pc:spChg>
        <pc:spChg chg="mod">
          <ac:chgData name="venkata bhanu prakash chitluru" userId="52cf79c9d6232032" providerId="LiveId" clId="{DD90FF13-EB77-4DDA-A2AD-253DA7F15105}" dt="2023-03-03T06:02:56.259" v="6887" actId="20577"/>
          <ac:spMkLst>
            <pc:docMk/>
            <pc:sldMk cId="3316335613" sldId="259"/>
            <ac:spMk id="3" creationId="{00000000-0000-0000-0000-000000000000}"/>
          </ac:spMkLst>
        </pc:spChg>
      </pc:sldChg>
      <pc:sldChg chg="delSp modSp add del mod ord">
        <pc:chgData name="venkata bhanu prakash chitluru" userId="52cf79c9d6232032" providerId="LiveId" clId="{DD90FF13-EB77-4DDA-A2AD-253DA7F15105}" dt="2023-03-03T06:02:21.265" v="6862" actId="2696"/>
        <pc:sldMkLst>
          <pc:docMk/>
          <pc:sldMk cId="3689542726" sldId="260"/>
        </pc:sldMkLst>
        <pc:spChg chg="mod">
          <ac:chgData name="venkata bhanu prakash chitluru" userId="52cf79c9d6232032" providerId="LiveId" clId="{DD90FF13-EB77-4DDA-A2AD-253DA7F15105}" dt="2023-03-03T05:48:26.538" v="6431" actId="255"/>
          <ac:spMkLst>
            <pc:docMk/>
            <pc:sldMk cId="3689542726" sldId="260"/>
            <ac:spMk id="2" creationId="{00000000-0000-0000-0000-000000000000}"/>
          </ac:spMkLst>
        </pc:spChg>
        <pc:spChg chg="mod">
          <ac:chgData name="venkata bhanu prakash chitluru" userId="52cf79c9d6232032" providerId="LiveId" clId="{DD90FF13-EB77-4DDA-A2AD-253DA7F15105}" dt="2023-03-03T06:01:36.042" v="6861" actId="20577"/>
          <ac:spMkLst>
            <pc:docMk/>
            <pc:sldMk cId="3689542726" sldId="260"/>
            <ac:spMk id="3" creationId="{00000000-0000-0000-0000-000000000000}"/>
          </ac:spMkLst>
        </pc:spChg>
        <pc:picChg chg="del mod">
          <ac:chgData name="venkata bhanu prakash chitluru" userId="52cf79c9d6232032" providerId="LiveId" clId="{DD90FF13-EB77-4DDA-A2AD-253DA7F15105}" dt="2023-03-03T05:48:30.808" v="6433" actId="478"/>
          <ac:picMkLst>
            <pc:docMk/>
            <pc:sldMk cId="3689542726" sldId="260"/>
            <ac:picMk id="4" creationId="{6C1953B2-00F4-80B6-E0F3-54AF839D4147}"/>
          </ac:picMkLst>
        </pc:picChg>
        <pc:picChg chg="del">
          <ac:chgData name="venkata bhanu prakash chitluru" userId="52cf79c9d6232032" providerId="LiveId" clId="{DD90FF13-EB77-4DDA-A2AD-253DA7F15105}" dt="2023-03-03T05:48:35.220" v="6435" actId="478"/>
          <ac:picMkLst>
            <pc:docMk/>
            <pc:sldMk cId="3689542726" sldId="260"/>
            <ac:picMk id="5" creationId="{4EA95EFC-735D-1E36-267C-1C357C243011}"/>
          </ac:picMkLst>
        </pc:picChg>
        <pc:picChg chg="del">
          <ac:chgData name="venkata bhanu prakash chitluru" userId="52cf79c9d6232032" providerId="LiveId" clId="{DD90FF13-EB77-4DDA-A2AD-253DA7F15105}" dt="2023-03-03T05:48:32.950" v="6434" actId="478"/>
          <ac:picMkLst>
            <pc:docMk/>
            <pc:sldMk cId="3689542726" sldId="260"/>
            <ac:picMk id="6" creationId="{1E27A818-F0F4-A29C-3A87-D77B1F886060}"/>
          </ac:picMkLst>
        </pc:picChg>
      </pc:sldChg>
      <pc:sldChg chg="modSp del mod ord">
        <pc:chgData name="venkata bhanu prakash chitluru" userId="52cf79c9d6232032" providerId="LiveId" clId="{DD90FF13-EB77-4DDA-A2AD-253DA7F15105}" dt="2023-03-03T06:02:48.747" v="6886" actId="2696"/>
        <pc:sldMkLst>
          <pc:docMk/>
          <pc:sldMk cId="1871562275" sldId="261"/>
        </pc:sldMkLst>
        <pc:spChg chg="mod">
          <ac:chgData name="venkata bhanu prakash chitluru" userId="52cf79c9d6232032" providerId="LiveId" clId="{DD90FF13-EB77-4DDA-A2AD-253DA7F15105}" dt="2023-03-03T05:49:43.447" v="6457"/>
          <ac:spMkLst>
            <pc:docMk/>
            <pc:sldMk cId="1871562275" sldId="261"/>
            <ac:spMk id="2" creationId="{00000000-0000-0000-0000-000000000000}"/>
          </ac:spMkLst>
        </pc:spChg>
        <pc:spChg chg="mod">
          <ac:chgData name="venkata bhanu prakash chitluru" userId="52cf79c9d6232032" providerId="LiveId" clId="{DD90FF13-EB77-4DDA-A2AD-253DA7F15105}" dt="2023-03-03T06:02:29.766" v="6885" actId="20577"/>
          <ac:spMkLst>
            <pc:docMk/>
            <pc:sldMk cId="1871562275" sldId="261"/>
            <ac:spMk id="3" creationId="{00000000-0000-0000-0000-000000000000}"/>
          </ac:spMkLst>
        </pc:spChg>
      </pc:sldChg>
      <pc:sldChg chg="modSp del mod ord">
        <pc:chgData name="venkata bhanu prakash chitluru" userId="52cf79c9d6232032" providerId="LiveId" clId="{DD90FF13-EB77-4DDA-A2AD-253DA7F15105}" dt="2023-03-03T05:46:33.304" v="6306" actId="2696"/>
        <pc:sldMkLst>
          <pc:docMk/>
          <pc:sldMk cId="353924321" sldId="262"/>
        </pc:sldMkLst>
        <pc:spChg chg="mod">
          <ac:chgData name="venkata bhanu prakash chitluru" userId="52cf79c9d6232032" providerId="LiveId" clId="{DD90FF13-EB77-4DDA-A2AD-253DA7F15105}" dt="2023-03-02T18:15:53.530" v="6211" actId="255"/>
          <ac:spMkLst>
            <pc:docMk/>
            <pc:sldMk cId="353924321" sldId="262"/>
            <ac:spMk id="2" creationId="{00000000-0000-0000-0000-000000000000}"/>
          </ac:spMkLst>
        </pc:spChg>
        <pc:spChg chg="mod">
          <ac:chgData name="venkata bhanu prakash chitluru" userId="52cf79c9d6232032" providerId="LiveId" clId="{DD90FF13-EB77-4DDA-A2AD-253DA7F15105}" dt="2023-03-02T16:05:41.728" v="6057" actId="20577"/>
          <ac:spMkLst>
            <pc:docMk/>
            <pc:sldMk cId="353924321" sldId="262"/>
            <ac:spMk id="3" creationId="{00000000-0000-0000-0000-000000000000}"/>
          </ac:spMkLst>
        </pc:spChg>
      </pc:sldChg>
      <pc:sldChg chg="del">
        <pc:chgData name="venkata bhanu prakash chitluru" userId="52cf79c9d6232032" providerId="LiveId" clId="{DD90FF13-EB77-4DDA-A2AD-253DA7F15105}" dt="2023-03-02T18:15:01.688" v="6203" actId="2696"/>
        <pc:sldMkLst>
          <pc:docMk/>
          <pc:sldMk cId="4234055938" sldId="263"/>
        </pc:sldMkLst>
      </pc:sldChg>
      <pc:sldChg chg="addSp delSp modSp del mod">
        <pc:chgData name="venkata bhanu prakash chitluru" userId="52cf79c9d6232032" providerId="LiveId" clId="{DD90FF13-EB77-4DDA-A2AD-253DA7F15105}" dt="2023-03-03T05:46:54.849" v="6318" actId="2696"/>
        <pc:sldMkLst>
          <pc:docMk/>
          <pc:sldMk cId="1324531941" sldId="264"/>
        </pc:sldMkLst>
        <pc:spChg chg="mod">
          <ac:chgData name="venkata bhanu prakash chitluru" userId="52cf79c9d6232032" providerId="LiveId" clId="{DD90FF13-EB77-4DDA-A2AD-253DA7F15105}" dt="2023-03-01T05:58:35.121" v="152" actId="20577"/>
          <ac:spMkLst>
            <pc:docMk/>
            <pc:sldMk cId="1324531941" sldId="264"/>
            <ac:spMk id="2" creationId="{00000000-0000-0000-0000-000000000000}"/>
          </ac:spMkLst>
        </pc:spChg>
        <pc:spChg chg="del">
          <ac:chgData name="venkata bhanu prakash chitluru" userId="52cf79c9d6232032" providerId="LiveId" clId="{DD90FF13-EB77-4DDA-A2AD-253DA7F15105}" dt="2023-03-01T05:58:08.475" v="135" actId="931"/>
          <ac:spMkLst>
            <pc:docMk/>
            <pc:sldMk cId="1324531941" sldId="264"/>
            <ac:spMk id="3" creationId="{00000000-0000-0000-0000-000000000000}"/>
          </ac:spMkLst>
        </pc:spChg>
        <pc:picChg chg="add mod">
          <ac:chgData name="venkata bhanu prakash chitluru" userId="52cf79c9d6232032" providerId="LiveId" clId="{DD90FF13-EB77-4DDA-A2AD-253DA7F15105}" dt="2023-03-01T05:58:18.008" v="138" actId="14100"/>
          <ac:picMkLst>
            <pc:docMk/>
            <pc:sldMk cId="1324531941" sldId="264"/>
            <ac:picMk id="5" creationId="{9226AB1E-2FCF-3781-B648-F952ED5FED10}"/>
          </ac:picMkLst>
        </pc:picChg>
      </pc:sldChg>
      <pc:sldChg chg="modSp del mod">
        <pc:chgData name="venkata bhanu prakash chitluru" userId="52cf79c9d6232032" providerId="LiveId" clId="{DD90FF13-EB77-4DDA-A2AD-253DA7F15105}" dt="2023-03-02T18:15:31.832" v="6210" actId="2696"/>
        <pc:sldMkLst>
          <pc:docMk/>
          <pc:sldMk cId="3603785769" sldId="265"/>
        </pc:sldMkLst>
        <pc:spChg chg="mod">
          <ac:chgData name="venkata bhanu prakash chitluru" userId="52cf79c9d6232032" providerId="LiveId" clId="{DD90FF13-EB77-4DDA-A2AD-253DA7F15105}" dt="2023-03-02T17:56:14.771" v="6104" actId="21"/>
          <ac:spMkLst>
            <pc:docMk/>
            <pc:sldMk cId="3603785769" sldId="265"/>
            <ac:spMk id="3" creationId="{D1C8DE44-59CA-6ABF-6A95-F4742A14C272}"/>
          </ac:spMkLst>
        </pc:spChg>
      </pc:sldChg>
      <pc:sldChg chg="modSp new mod">
        <pc:chgData name="venkata bhanu prakash chitluru" userId="52cf79c9d6232032" providerId="LiveId" clId="{DD90FF13-EB77-4DDA-A2AD-253DA7F15105}" dt="2023-03-02T14:59:00.414" v="2897" actId="20577"/>
        <pc:sldMkLst>
          <pc:docMk/>
          <pc:sldMk cId="3485380693" sldId="267"/>
        </pc:sldMkLst>
        <pc:spChg chg="mod">
          <ac:chgData name="venkata bhanu prakash chitluru" userId="52cf79c9d6232032" providerId="LiveId" clId="{DD90FF13-EB77-4DDA-A2AD-253DA7F15105}" dt="2023-03-02T14:16:08.823" v="1670" actId="20577"/>
          <ac:spMkLst>
            <pc:docMk/>
            <pc:sldMk cId="3485380693" sldId="267"/>
            <ac:spMk id="2" creationId="{18E0084E-3320-D1DE-CD44-9F881823A4AE}"/>
          </ac:spMkLst>
        </pc:spChg>
        <pc:spChg chg="mod">
          <ac:chgData name="venkata bhanu prakash chitluru" userId="52cf79c9d6232032" providerId="LiveId" clId="{DD90FF13-EB77-4DDA-A2AD-253DA7F15105}" dt="2023-03-02T14:59:00.414" v="2897" actId="20577"/>
          <ac:spMkLst>
            <pc:docMk/>
            <pc:sldMk cId="3485380693" sldId="267"/>
            <ac:spMk id="3" creationId="{02185D67-1C1B-6627-24E8-939D67363F30}"/>
          </ac:spMkLst>
        </pc:spChg>
      </pc:sldChg>
      <pc:sldChg chg="new del">
        <pc:chgData name="venkata bhanu prakash chitluru" userId="52cf79c9d6232032" providerId="LiveId" clId="{DD90FF13-EB77-4DDA-A2AD-253DA7F15105}" dt="2023-03-01T05:28:38.059" v="112" actId="2696"/>
        <pc:sldMkLst>
          <pc:docMk/>
          <pc:sldMk cId="3782210089" sldId="267"/>
        </pc:sldMkLst>
      </pc:sldChg>
      <pc:sldChg chg="modSp new mod">
        <pc:chgData name="venkata bhanu prakash chitluru" userId="52cf79c9d6232032" providerId="LiveId" clId="{DD90FF13-EB77-4DDA-A2AD-253DA7F15105}" dt="2023-03-02T16:06:03.209" v="6059" actId="27636"/>
        <pc:sldMkLst>
          <pc:docMk/>
          <pc:sldMk cId="875470328" sldId="268"/>
        </pc:sldMkLst>
        <pc:spChg chg="mod">
          <ac:chgData name="venkata bhanu prakash chitluru" userId="52cf79c9d6232032" providerId="LiveId" clId="{DD90FF13-EB77-4DDA-A2AD-253DA7F15105}" dt="2023-03-02T14:57:54.386" v="2891" actId="20577"/>
          <ac:spMkLst>
            <pc:docMk/>
            <pc:sldMk cId="875470328" sldId="268"/>
            <ac:spMk id="2" creationId="{9A48B28E-43A6-870D-0696-16790D9A33F6}"/>
          </ac:spMkLst>
        </pc:spChg>
        <pc:spChg chg="mod">
          <ac:chgData name="venkata bhanu prakash chitluru" userId="52cf79c9d6232032" providerId="LiveId" clId="{DD90FF13-EB77-4DDA-A2AD-253DA7F15105}" dt="2023-03-02T16:06:03.209" v="6059" actId="27636"/>
          <ac:spMkLst>
            <pc:docMk/>
            <pc:sldMk cId="875470328" sldId="268"/>
            <ac:spMk id="3" creationId="{74959015-D32E-9E77-F711-4F6C70CAD444}"/>
          </ac:spMkLst>
        </pc:spChg>
      </pc:sldChg>
      <pc:sldChg chg="modSp new mod">
        <pc:chgData name="venkata bhanu prakash chitluru" userId="52cf79c9d6232032" providerId="LiveId" clId="{DD90FF13-EB77-4DDA-A2AD-253DA7F15105}" dt="2023-03-02T16:06:12.107" v="6060" actId="255"/>
        <pc:sldMkLst>
          <pc:docMk/>
          <pc:sldMk cId="1167782751" sldId="269"/>
        </pc:sldMkLst>
        <pc:spChg chg="mod">
          <ac:chgData name="venkata bhanu prakash chitluru" userId="52cf79c9d6232032" providerId="LiveId" clId="{DD90FF13-EB77-4DDA-A2AD-253DA7F15105}" dt="2023-03-02T15:14:32.457" v="4275" actId="20577"/>
          <ac:spMkLst>
            <pc:docMk/>
            <pc:sldMk cId="1167782751" sldId="269"/>
            <ac:spMk id="2" creationId="{7785E712-98F2-6C50-4AA8-40E67C970B29}"/>
          </ac:spMkLst>
        </pc:spChg>
        <pc:spChg chg="mod">
          <ac:chgData name="venkata bhanu prakash chitluru" userId="52cf79c9d6232032" providerId="LiveId" clId="{DD90FF13-EB77-4DDA-A2AD-253DA7F15105}" dt="2023-03-02T16:06:12.107" v="6060" actId="255"/>
          <ac:spMkLst>
            <pc:docMk/>
            <pc:sldMk cId="1167782751" sldId="269"/>
            <ac:spMk id="3" creationId="{31ABBC26-7A3A-2176-5B66-EE7046ACFC84}"/>
          </ac:spMkLst>
        </pc:spChg>
      </pc:sldChg>
      <pc:sldChg chg="modSp new mod">
        <pc:chgData name="venkata bhanu prakash chitluru" userId="52cf79c9d6232032" providerId="LiveId" clId="{DD90FF13-EB77-4DDA-A2AD-253DA7F15105}" dt="2023-03-02T16:06:19.037" v="6062" actId="27636"/>
        <pc:sldMkLst>
          <pc:docMk/>
          <pc:sldMk cId="3606329064" sldId="270"/>
        </pc:sldMkLst>
        <pc:spChg chg="mod">
          <ac:chgData name="venkata bhanu prakash chitluru" userId="52cf79c9d6232032" providerId="LiveId" clId="{DD90FF13-EB77-4DDA-A2AD-253DA7F15105}" dt="2023-03-02T15:17:56.202" v="4933" actId="20577"/>
          <ac:spMkLst>
            <pc:docMk/>
            <pc:sldMk cId="3606329064" sldId="270"/>
            <ac:spMk id="2" creationId="{10BF7B7E-47C2-A5B4-128B-5DEAB6D9A14F}"/>
          </ac:spMkLst>
        </pc:spChg>
        <pc:spChg chg="mod">
          <ac:chgData name="venkata bhanu prakash chitluru" userId="52cf79c9d6232032" providerId="LiveId" clId="{DD90FF13-EB77-4DDA-A2AD-253DA7F15105}" dt="2023-03-02T16:06:19.037" v="6062" actId="27636"/>
          <ac:spMkLst>
            <pc:docMk/>
            <pc:sldMk cId="3606329064" sldId="270"/>
            <ac:spMk id="3" creationId="{13F7A634-A39B-41BF-896E-3C0CF94AF445}"/>
          </ac:spMkLst>
        </pc:spChg>
      </pc:sldChg>
      <pc:sldChg chg="modSp new mod">
        <pc:chgData name="venkata bhanu prakash chitluru" userId="52cf79c9d6232032" providerId="LiveId" clId="{DD90FF13-EB77-4DDA-A2AD-253DA7F15105}" dt="2023-03-02T16:07:01.157" v="6066" actId="255"/>
        <pc:sldMkLst>
          <pc:docMk/>
          <pc:sldMk cId="3586037790" sldId="271"/>
        </pc:sldMkLst>
        <pc:spChg chg="mod">
          <ac:chgData name="venkata bhanu prakash chitluru" userId="52cf79c9d6232032" providerId="LiveId" clId="{DD90FF13-EB77-4DDA-A2AD-253DA7F15105}" dt="2023-03-02T15:40:36.326" v="5686" actId="20577"/>
          <ac:spMkLst>
            <pc:docMk/>
            <pc:sldMk cId="3586037790" sldId="271"/>
            <ac:spMk id="2" creationId="{9292A06A-A597-A6E8-2E3A-B698F7EBAD2A}"/>
          </ac:spMkLst>
        </pc:spChg>
        <pc:spChg chg="mod">
          <ac:chgData name="venkata bhanu prakash chitluru" userId="52cf79c9d6232032" providerId="LiveId" clId="{DD90FF13-EB77-4DDA-A2AD-253DA7F15105}" dt="2023-03-02T16:07:01.157" v="6066" actId="255"/>
          <ac:spMkLst>
            <pc:docMk/>
            <pc:sldMk cId="3586037790" sldId="271"/>
            <ac:spMk id="3" creationId="{FEECA2C1-72C2-98C3-ABC2-D4F4287A2D17}"/>
          </ac:spMkLst>
        </pc:spChg>
      </pc:sldChg>
      <pc:sldChg chg="modSp new mod">
        <pc:chgData name="venkata bhanu prakash chitluru" userId="52cf79c9d6232032" providerId="LiveId" clId="{DD90FF13-EB77-4DDA-A2AD-253DA7F15105}" dt="2023-03-02T16:07:11.019" v="6067" actId="20577"/>
        <pc:sldMkLst>
          <pc:docMk/>
          <pc:sldMk cId="255642293" sldId="272"/>
        </pc:sldMkLst>
        <pc:spChg chg="mod">
          <ac:chgData name="venkata bhanu prakash chitluru" userId="52cf79c9d6232032" providerId="LiveId" clId="{DD90FF13-EB77-4DDA-A2AD-253DA7F15105}" dt="2023-03-02T15:52:56.787" v="5799" actId="20577"/>
          <ac:spMkLst>
            <pc:docMk/>
            <pc:sldMk cId="255642293" sldId="272"/>
            <ac:spMk id="2" creationId="{4C0E13A3-E95A-F012-1924-6B334CDB307F}"/>
          </ac:spMkLst>
        </pc:spChg>
        <pc:spChg chg="mod">
          <ac:chgData name="venkata bhanu prakash chitluru" userId="52cf79c9d6232032" providerId="LiveId" clId="{DD90FF13-EB77-4DDA-A2AD-253DA7F15105}" dt="2023-03-02T16:07:11.019" v="6067" actId="20577"/>
          <ac:spMkLst>
            <pc:docMk/>
            <pc:sldMk cId="255642293" sldId="272"/>
            <ac:spMk id="3" creationId="{E536F578-FF05-9F34-74AD-1FEAFAF72BFE}"/>
          </ac:spMkLst>
        </pc:spChg>
      </pc:sldChg>
      <pc:sldChg chg="modSp new mod">
        <pc:chgData name="venkata bhanu prakash chitluru" userId="52cf79c9d6232032" providerId="LiveId" clId="{DD90FF13-EB77-4DDA-A2AD-253DA7F15105}" dt="2023-03-03T06:20:04.070" v="7634" actId="20577"/>
        <pc:sldMkLst>
          <pc:docMk/>
          <pc:sldMk cId="965309761" sldId="273"/>
        </pc:sldMkLst>
        <pc:spChg chg="mod">
          <ac:chgData name="venkata bhanu prakash chitluru" userId="52cf79c9d6232032" providerId="LiveId" clId="{DD90FF13-EB77-4DDA-A2AD-253DA7F15105}" dt="2023-03-02T17:54:55.657" v="6079" actId="20577"/>
          <ac:spMkLst>
            <pc:docMk/>
            <pc:sldMk cId="965309761" sldId="273"/>
            <ac:spMk id="2" creationId="{23A27DBB-062F-4132-B171-A2C27034F878}"/>
          </ac:spMkLst>
        </pc:spChg>
        <pc:spChg chg="mod">
          <ac:chgData name="venkata bhanu prakash chitluru" userId="52cf79c9d6232032" providerId="LiveId" clId="{DD90FF13-EB77-4DDA-A2AD-253DA7F15105}" dt="2023-03-03T06:20:04.070" v="7634" actId="20577"/>
          <ac:spMkLst>
            <pc:docMk/>
            <pc:sldMk cId="965309761" sldId="273"/>
            <ac:spMk id="3" creationId="{0BD6EAAA-CA1A-AE75-D567-F072BBF3C305}"/>
          </ac:spMkLst>
        </pc:spChg>
      </pc:sldChg>
      <pc:sldChg chg="modSp new mod">
        <pc:chgData name="venkata bhanu prakash chitluru" userId="52cf79c9d6232032" providerId="LiveId" clId="{DD90FF13-EB77-4DDA-A2AD-253DA7F15105}" dt="2023-03-03T05:47:16.410" v="6407" actId="5793"/>
        <pc:sldMkLst>
          <pc:docMk/>
          <pc:sldMk cId="705704392" sldId="274"/>
        </pc:sldMkLst>
        <pc:spChg chg="mod">
          <ac:chgData name="venkata bhanu prakash chitluru" userId="52cf79c9d6232032" providerId="LiveId" clId="{DD90FF13-EB77-4DDA-A2AD-253DA7F15105}" dt="2023-03-02T17:55:18.111" v="6091" actId="20577"/>
          <ac:spMkLst>
            <pc:docMk/>
            <pc:sldMk cId="705704392" sldId="274"/>
            <ac:spMk id="2" creationId="{5E674D88-DDD0-B9B7-2CA9-8732A66DBF76}"/>
          </ac:spMkLst>
        </pc:spChg>
        <pc:spChg chg="mod">
          <ac:chgData name="venkata bhanu prakash chitluru" userId="52cf79c9d6232032" providerId="LiveId" clId="{DD90FF13-EB77-4DDA-A2AD-253DA7F15105}" dt="2023-03-03T05:47:16.410" v="6407" actId="5793"/>
          <ac:spMkLst>
            <pc:docMk/>
            <pc:sldMk cId="705704392" sldId="274"/>
            <ac:spMk id="3" creationId="{9E3762D8-71FC-1CEC-9DCB-ADFBDDBBBE0F}"/>
          </ac:spMkLst>
        </pc:spChg>
      </pc:sldChg>
      <pc:sldChg chg="new del">
        <pc:chgData name="venkata bhanu prakash chitluru" userId="52cf79c9d6232032" providerId="LiveId" clId="{DD90FF13-EB77-4DDA-A2AD-253DA7F15105}" dt="2023-03-03T05:55:34.358" v="6614" actId="680"/>
        <pc:sldMkLst>
          <pc:docMk/>
          <pc:sldMk cId="226745502" sldId="275"/>
        </pc:sldMkLst>
      </pc:sldChg>
      <pc:sldChg chg="modSp new del mod ord">
        <pc:chgData name="venkata bhanu prakash chitluru" userId="52cf79c9d6232032" providerId="LiveId" clId="{DD90FF13-EB77-4DDA-A2AD-253DA7F15105}" dt="2023-03-02T18:16:12.294" v="6212" actId="2696"/>
        <pc:sldMkLst>
          <pc:docMk/>
          <pc:sldMk cId="685147027" sldId="275"/>
        </pc:sldMkLst>
        <pc:spChg chg="mod">
          <ac:chgData name="venkata bhanu prakash chitluru" userId="52cf79c9d6232032" providerId="LiveId" clId="{DD90FF13-EB77-4DDA-A2AD-253DA7F15105}" dt="2023-03-02T17:55:43.925" v="6103" actId="20577"/>
          <ac:spMkLst>
            <pc:docMk/>
            <pc:sldMk cId="685147027" sldId="275"/>
            <ac:spMk id="2" creationId="{105B1FB2-9D40-F532-0925-D3173667B8BF}"/>
          </ac:spMkLst>
        </pc:spChg>
      </pc:sldChg>
      <pc:sldChg chg="new del">
        <pc:chgData name="venkata bhanu prakash chitluru" userId="52cf79c9d6232032" providerId="LiveId" clId="{DD90FF13-EB77-4DDA-A2AD-253DA7F15105}" dt="2023-03-02T18:09:33.784" v="6175" actId="680"/>
        <pc:sldMkLst>
          <pc:docMk/>
          <pc:sldMk cId="1422211880" sldId="27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5AC1BED-B35C-4587-BEB4-3E7E7356285B}"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1FFF6-F0E1-43F5-AE1F-E00AED6D5C39}" type="slidenum">
              <a:rPr lang="en-IN" smtClean="0"/>
              <a:t>‹#›</a:t>
            </a:fld>
            <a:endParaRPr lang="en-IN"/>
          </a:p>
        </p:txBody>
      </p:sp>
    </p:spTree>
    <p:extLst>
      <p:ext uri="{BB962C8B-B14F-4D97-AF65-F5344CB8AC3E}">
        <p14:creationId xmlns:p14="http://schemas.microsoft.com/office/powerpoint/2010/main" val="1819293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5AC1BED-B35C-4587-BEB4-3E7E7356285B}"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1FFF6-F0E1-43F5-AE1F-E00AED6D5C39}" type="slidenum">
              <a:rPr lang="en-IN" smtClean="0"/>
              <a:t>‹#›</a:t>
            </a:fld>
            <a:endParaRPr lang="en-IN"/>
          </a:p>
        </p:txBody>
      </p:sp>
    </p:spTree>
    <p:extLst>
      <p:ext uri="{BB962C8B-B14F-4D97-AF65-F5344CB8AC3E}">
        <p14:creationId xmlns:p14="http://schemas.microsoft.com/office/powerpoint/2010/main" val="941220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5AC1BED-B35C-4587-BEB4-3E7E7356285B}"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1FFF6-F0E1-43F5-AE1F-E00AED6D5C39}" type="slidenum">
              <a:rPr lang="en-IN" smtClean="0"/>
              <a:t>‹#›</a:t>
            </a:fld>
            <a:endParaRPr lang="en-IN"/>
          </a:p>
        </p:txBody>
      </p:sp>
    </p:spTree>
    <p:extLst>
      <p:ext uri="{BB962C8B-B14F-4D97-AF65-F5344CB8AC3E}">
        <p14:creationId xmlns:p14="http://schemas.microsoft.com/office/powerpoint/2010/main" val="2068205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5AC1BED-B35C-4587-BEB4-3E7E7356285B}"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1FFF6-F0E1-43F5-AE1F-E00AED6D5C39}" type="slidenum">
              <a:rPr lang="en-IN" smtClean="0"/>
              <a:t>‹#›</a:t>
            </a:fld>
            <a:endParaRPr lang="en-IN"/>
          </a:p>
        </p:txBody>
      </p:sp>
    </p:spTree>
    <p:extLst>
      <p:ext uri="{BB962C8B-B14F-4D97-AF65-F5344CB8AC3E}">
        <p14:creationId xmlns:p14="http://schemas.microsoft.com/office/powerpoint/2010/main" val="2656285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C1BED-B35C-4587-BEB4-3E7E7356285B}"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11FFF6-F0E1-43F5-AE1F-E00AED6D5C39}" type="slidenum">
              <a:rPr lang="en-IN" smtClean="0"/>
              <a:t>‹#›</a:t>
            </a:fld>
            <a:endParaRPr lang="en-IN"/>
          </a:p>
        </p:txBody>
      </p:sp>
    </p:spTree>
    <p:extLst>
      <p:ext uri="{BB962C8B-B14F-4D97-AF65-F5344CB8AC3E}">
        <p14:creationId xmlns:p14="http://schemas.microsoft.com/office/powerpoint/2010/main" val="4048865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5AC1BED-B35C-4587-BEB4-3E7E7356285B}"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1FFF6-F0E1-43F5-AE1F-E00AED6D5C39}" type="slidenum">
              <a:rPr lang="en-IN" smtClean="0"/>
              <a:t>‹#›</a:t>
            </a:fld>
            <a:endParaRPr lang="en-IN"/>
          </a:p>
        </p:txBody>
      </p:sp>
    </p:spTree>
    <p:extLst>
      <p:ext uri="{BB962C8B-B14F-4D97-AF65-F5344CB8AC3E}">
        <p14:creationId xmlns:p14="http://schemas.microsoft.com/office/powerpoint/2010/main" val="2090146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5AC1BED-B35C-4587-BEB4-3E7E7356285B}" type="datetimeFigureOut">
              <a:rPr lang="en-IN" smtClean="0"/>
              <a:t>30-03-2023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11FFF6-F0E1-43F5-AE1F-E00AED6D5C39}" type="slidenum">
              <a:rPr lang="en-IN" smtClean="0"/>
              <a:t>‹#›</a:t>
            </a:fld>
            <a:endParaRPr lang="en-IN"/>
          </a:p>
        </p:txBody>
      </p:sp>
    </p:spTree>
    <p:extLst>
      <p:ext uri="{BB962C8B-B14F-4D97-AF65-F5344CB8AC3E}">
        <p14:creationId xmlns:p14="http://schemas.microsoft.com/office/powerpoint/2010/main" val="618225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5AC1BED-B35C-4587-BEB4-3E7E7356285B}" type="datetimeFigureOut">
              <a:rPr lang="en-IN" smtClean="0"/>
              <a:t>30-03-2023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11FFF6-F0E1-43F5-AE1F-E00AED6D5C39}" type="slidenum">
              <a:rPr lang="en-IN" smtClean="0"/>
              <a:t>‹#›</a:t>
            </a:fld>
            <a:endParaRPr lang="en-IN"/>
          </a:p>
        </p:txBody>
      </p:sp>
    </p:spTree>
    <p:extLst>
      <p:ext uri="{BB962C8B-B14F-4D97-AF65-F5344CB8AC3E}">
        <p14:creationId xmlns:p14="http://schemas.microsoft.com/office/powerpoint/2010/main" val="92792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AC1BED-B35C-4587-BEB4-3E7E7356285B}" type="datetimeFigureOut">
              <a:rPr lang="en-IN" smtClean="0"/>
              <a:t>30-03-2023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11FFF6-F0E1-43F5-AE1F-E00AED6D5C39}" type="slidenum">
              <a:rPr lang="en-IN" smtClean="0"/>
              <a:t>‹#›</a:t>
            </a:fld>
            <a:endParaRPr lang="en-IN"/>
          </a:p>
        </p:txBody>
      </p:sp>
    </p:spTree>
    <p:extLst>
      <p:ext uri="{BB962C8B-B14F-4D97-AF65-F5344CB8AC3E}">
        <p14:creationId xmlns:p14="http://schemas.microsoft.com/office/powerpoint/2010/main" val="764634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AC1BED-B35C-4587-BEB4-3E7E7356285B}"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1FFF6-F0E1-43F5-AE1F-E00AED6D5C39}" type="slidenum">
              <a:rPr lang="en-IN" smtClean="0"/>
              <a:t>‹#›</a:t>
            </a:fld>
            <a:endParaRPr lang="en-IN"/>
          </a:p>
        </p:txBody>
      </p:sp>
    </p:spTree>
    <p:extLst>
      <p:ext uri="{BB962C8B-B14F-4D97-AF65-F5344CB8AC3E}">
        <p14:creationId xmlns:p14="http://schemas.microsoft.com/office/powerpoint/2010/main" val="2757448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AC1BED-B35C-4587-BEB4-3E7E7356285B}"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11FFF6-F0E1-43F5-AE1F-E00AED6D5C39}" type="slidenum">
              <a:rPr lang="en-IN" smtClean="0"/>
              <a:t>‹#›</a:t>
            </a:fld>
            <a:endParaRPr lang="en-IN"/>
          </a:p>
        </p:txBody>
      </p:sp>
    </p:spTree>
    <p:extLst>
      <p:ext uri="{BB962C8B-B14F-4D97-AF65-F5344CB8AC3E}">
        <p14:creationId xmlns:p14="http://schemas.microsoft.com/office/powerpoint/2010/main" val="1101724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C1BED-B35C-4587-BEB4-3E7E7356285B}" type="datetimeFigureOut">
              <a:rPr lang="en-IN" smtClean="0"/>
              <a:t>30-03-2023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11FFF6-F0E1-43F5-AE1F-E00AED6D5C39}" type="slidenum">
              <a:rPr lang="en-IN" smtClean="0"/>
              <a:t>‹#›</a:t>
            </a:fld>
            <a:endParaRPr lang="en-IN"/>
          </a:p>
        </p:txBody>
      </p:sp>
    </p:spTree>
    <p:extLst>
      <p:ext uri="{BB962C8B-B14F-4D97-AF65-F5344CB8AC3E}">
        <p14:creationId xmlns:p14="http://schemas.microsoft.com/office/powerpoint/2010/main" val="3743076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jcmas.com/9-8-2020/S.%20Parthiban,%20et%20al.pdf" TargetMode="External"/><Relationship Id="rId2" Type="http://schemas.openxmlformats.org/officeDocument/2006/relationships/hyperlink" Target="https://www.static-contents.youth4work.com/y4w/Documents/Portfolio/d5236a21-ff10-47b3-8ad8-3c5deafe45e1.pdf"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334330165_FOOT_STEP_POWER_GENERATION" TargetMode="External"/><Relationship Id="rId4" Type="http://schemas.openxmlformats.org/officeDocument/2006/relationships/hyperlink" Target="https://www.faidelhi.org/Article%20-Dr%20Biswas/FMN%20March%202011(biswas).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55762"/>
          </a:xfrm>
        </p:spPr>
        <p:txBody>
          <a:bodyPr>
            <a:normAutofit/>
          </a:bodyPr>
          <a:lstStyle/>
          <a:p>
            <a:r>
              <a:rPr lang="en-US" sz="3600" b="0" i="0" dirty="0">
                <a:effectLst/>
                <a:latin typeface="Roboto" panose="020B0604020202020204" pitchFamily="2" charset="0"/>
              </a:rPr>
              <a:t>Self sustained automated </a:t>
            </a:r>
            <a:r>
              <a:rPr lang="en-US" sz="3600" dirty="0">
                <a:latin typeface="Roboto" panose="020B0604020202020204" pitchFamily="2" charset="0"/>
              </a:rPr>
              <a:t>m</a:t>
            </a:r>
            <a:r>
              <a:rPr lang="en-US" sz="3600" b="0" i="0" dirty="0">
                <a:effectLst/>
                <a:latin typeface="Roboto" panose="020B0604020202020204" pitchFamily="2" charset="0"/>
              </a:rPr>
              <a:t>ango cultivation with </a:t>
            </a:r>
            <a:r>
              <a:rPr lang="en-US" sz="3600" dirty="0">
                <a:latin typeface="Roboto" panose="020B0604020202020204" pitchFamily="2" charset="0"/>
              </a:rPr>
              <a:t>r</a:t>
            </a:r>
            <a:r>
              <a:rPr lang="en-US" sz="3600" b="0" i="0" dirty="0">
                <a:effectLst/>
                <a:latin typeface="Roboto" panose="020B0604020202020204" pitchFamily="2" charset="0"/>
              </a:rPr>
              <a:t>emote monitoring</a:t>
            </a:r>
            <a:endParaRPr lang="en-IN" sz="3600" dirty="0"/>
          </a:p>
        </p:txBody>
      </p:sp>
      <p:sp>
        <p:nvSpPr>
          <p:cNvPr id="3" name="Subtitle 2"/>
          <p:cNvSpPr>
            <a:spLocks noGrp="1"/>
          </p:cNvSpPr>
          <p:nvPr>
            <p:ph type="subTitle" idx="1"/>
          </p:nvPr>
        </p:nvSpPr>
        <p:spPr>
          <a:xfrm>
            <a:off x="1524000" y="3602038"/>
            <a:ext cx="9144000" cy="2133599"/>
          </a:xfrm>
        </p:spPr>
        <p:txBody>
          <a:bodyPr>
            <a:normAutofit/>
          </a:bodyPr>
          <a:lstStyle/>
          <a:p>
            <a:pPr algn="l"/>
            <a:r>
              <a:rPr lang="en-US" dirty="0"/>
              <a:t>TEAM:   C.V.BHANU PRAKASH (S20200020255)</a:t>
            </a:r>
          </a:p>
          <a:p>
            <a:pPr algn="l"/>
            <a:r>
              <a:rPr lang="en-US" dirty="0"/>
              <a:t>               PRAJEEETH.S (S20200020303)</a:t>
            </a:r>
          </a:p>
          <a:p>
            <a:pPr algn="l"/>
            <a:r>
              <a:rPr lang="en-US" dirty="0"/>
              <a:t>BTP Code : B23PB01</a:t>
            </a:r>
          </a:p>
          <a:p>
            <a:pPr algn="l"/>
            <a:r>
              <a:rPr lang="en-US" dirty="0"/>
              <a:t>Mentor : Dr.</a:t>
            </a:r>
            <a:r>
              <a:rPr lang="en-IN" i="0" dirty="0">
                <a:solidFill>
                  <a:srgbClr val="3C4043"/>
                </a:solidFill>
                <a:effectLst/>
                <a:latin typeface="Google Sans"/>
              </a:rPr>
              <a:t>Paul Braineard</a:t>
            </a:r>
            <a:endParaRPr lang="en-US" dirty="0"/>
          </a:p>
        </p:txBody>
      </p:sp>
    </p:spTree>
    <p:extLst>
      <p:ext uri="{BB962C8B-B14F-4D97-AF65-F5344CB8AC3E}">
        <p14:creationId xmlns:p14="http://schemas.microsoft.com/office/powerpoint/2010/main" val="3317221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4D88-DDD0-B9B7-2CA9-8732A66DBF76}"/>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9E3762D8-71FC-1CEC-9DCB-ADFBDDBBBE0F}"/>
              </a:ext>
            </a:extLst>
          </p:cNvPr>
          <p:cNvSpPr>
            <a:spLocks noGrp="1"/>
          </p:cNvSpPr>
          <p:nvPr>
            <p:ph idx="1"/>
          </p:nvPr>
        </p:nvSpPr>
        <p:spPr/>
        <p:txBody>
          <a:bodyPr>
            <a:normAutofit lnSpcReduction="10000"/>
          </a:bodyPr>
          <a:lstStyle/>
          <a:p>
            <a:pPr marL="0" indent="0">
              <a:buNone/>
            </a:pPr>
            <a:endParaRPr lang="en-IN" dirty="0"/>
          </a:p>
          <a:p>
            <a:r>
              <a:rPr lang="en-IN" dirty="0">
                <a:hlinkClick r:id="rId2"/>
              </a:rPr>
              <a:t>THILAGAVATHI, S., AISHWARYA RAJENDRAN, and K. PRIYADHARSHINI. "AUTOMATIC PLANT IRRIGATION SYSTEM." (2016).</a:t>
            </a:r>
            <a:r>
              <a:rPr lang="en-IN" dirty="0"/>
              <a:t> [Reference 1]</a:t>
            </a:r>
          </a:p>
          <a:p>
            <a:r>
              <a:rPr lang="en-IN" dirty="0">
                <a:hlinkClick r:id="rId3"/>
              </a:rPr>
              <a:t>S.Parthiban &amp; V.P.Santhi &amp; M.S.Snehapriya &amp; K.Indumathi &amp; P. Masilamani. "Recent Advances in Enhancing the Productivity of Mango through Hi-tech Practices." (2020)</a:t>
            </a:r>
            <a:r>
              <a:rPr lang="en-IN" dirty="0"/>
              <a:t>[Reference 2]</a:t>
            </a:r>
          </a:p>
          <a:p>
            <a:r>
              <a:rPr lang="en-US" dirty="0">
                <a:hlinkClick r:id="rId4"/>
              </a:rPr>
              <a:t>Biswas, B., and Lalit Kumar. "Revolution of Mango production." Fertilizer Marketing News (2011): 1-24.</a:t>
            </a:r>
            <a:r>
              <a:rPr lang="en-US" dirty="0"/>
              <a:t> [Reference 3]</a:t>
            </a:r>
          </a:p>
          <a:p>
            <a:r>
              <a:rPr lang="en-US" dirty="0">
                <a:hlinkClick r:id="rId5"/>
              </a:rPr>
              <a:t>Sarat Kumar Sahoo."FOOT STEP POWER GENERATION." (2016).</a:t>
            </a:r>
            <a:r>
              <a:rPr lang="en-US" dirty="0"/>
              <a:t>[Reference 4]</a:t>
            </a:r>
          </a:p>
          <a:p>
            <a:endParaRPr lang="en-IN" dirty="0"/>
          </a:p>
          <a:p>
            <a:pPr marL="0" indent="0">
              <a:buNone/>
            </a:pPr>
            <a:endParaRPr lang="en-IN" i="1" dirty="0"/>
          </a:p>
        </p:txBody>
      </p:sp>
    </p:spTree>
    <p:extLst>
      <p:ext uri="{BB962C8B-B14F-4D97-AF65-F5344CB8AC3E}">
        <p14:creationId xmlns:p14="http://schemas.microsoft.com/office/powerpoint/2010/main" val="705704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Future work</a:t>
            </a:r>
            <a:endParaRPr lang="en-IN" sz="3600" dirty="0"/>
          </a:p>
        </p:txBody>
      </p:sp>
      <p:sp>
        <p:nvSpPr>
          <p:cNvPr id="3" name="Content Placeholder 2"/>
          <p:cNvSpPr>
            <a:spLocks noGrp="1"/>
          </p:cNvSpPr>
          <p:nvPr>
            <p:ph idx="1"/>
          </p:nvPr>
        </p:nvSpPr>
        <p:spPr/>
        <p:txBody>
          <a:bodyPr/>
          <a:lstStyle/>
          <a:p>
            <a:pPr marL="0" indent="0">
              <a:buNone/>
            </a:pPr>
            <a:r>
              <a:rPr lang="en-US" sz="2400" dirty="0"/>
              <a:t>6</a:t>
            </a:r>
            <a:r>
              <a:rPr lang="en-US" sz="2400" baseline="30000" dirty="0"/>
              <a:t>th</a:t>
            </a:r>
            <a:r>
              <a:rPr lang="en-US" sz="2400" dirty="0"/>
              <a:t> semester</a:t>
            </a:r>
          </a:p>
          <a:p>
            <a:pPr lvl="1"/>
            <a:r>
              <a:rPr lang="en-US" sz="2000" dirty="0"/>
              <a:t>Implementation of DHT11, soil moisture sensor to detect the dryness in soil using sensors and provide water to the plants appropriately.</a:t>
            </a:r>
          </a:p>
          <a:p>
            <a:pPr lvl="1"/>
            <a:r>
              <a:rPr lang="en-US" sz="2000" dirty="0"/>
              <a:t>Mobile app for controlling the water pump and monitor the weather conditions remotely.</a:t>
            </a:r>
          </a:p>
          <a:p>
            <a:pPr marL="0" indent="0">
              <a:buNone/>
            </a:pPr>
            <a:endParaRPr lang="en-US" sz="2400" dirty="0"/>
          </a:p>
          <a:p>
            <a:pPr marL="0" indent="0">
              <a:buNone/>
            </a:pPr>
            <a:r>
              <a:rPr lang="en-US" sz="2400" dirty="0"/>
              <a:t>7</a:t>
            </a:r>
            <a:r>
              <a:rPr lang="en-US" sz="2400" baseline="30000" dirty="0"/>
              <a:t>th</a:t>
            </a:r>
            <a:r>
              <a:rPr lang="en-US" sz="2400" dirty="0"/>
              <a:t> semester</a:t>
            </a:r>
          </a:p>
          <a:p>
            <a:pPr lvl="1"/>
            <a:r>
              <a:rPr lang="en-US" sz="2000" dirty="0"/>
              <a:t>Energy Harvesting from foot steps of animals in the mango farm.</a:t>
            </a:r>
          </a:p>
          <a:p>
            <a:pPr lvl="1"/>
            <a:r>
              <a:rPr lang="en-US" sz="2000" dirty="0"/>
              <a:t>Remote monitoring, Theft detection alerting.</a:t>
            </a:r>
          </a:p>
          <a:p>
            <a:endParaRPr lang="en-IN" dirty="0"/>
          </a:p>
        </p:txBody>
      </p:sp>
    </p:spTree>
    <p:extLst>
      <p:ext uri="{BB962C8B-B14F-4D97-AF65-F5344CB8AC3E}">
        <p14:creationId xmlns:p14="http://schemas.microsoft.com/office/powerpoint/2010/main" val="3316335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1FB5F-AE15-126D-7A97-1F379C555A5C}"/>
              </a:ext>
            </a:extLst>
          </p:cNvPr>
          <p:cNvSpPr>
            <a:spLocks noGrp="1"/>
          </p:cNvSpPr>
          <p:nvPr>
            <p:ph type="title"/>
          </p:nvPr>
        </p:nvSpPr>
        <p:spPr>
          <a:xfrm>
            <a:off x="4555524" y="2589342"/>
            <a:ext cx="3797644" cy="1325563"/>
          </a:xfrm>
        </p:spPr>
        <p:txBody>
          <a:bodyPr>
            <a:normAutofit/>
          </a:bodyPr>
          <a:lstStyle/>
          <a:p>
            <a:pPr algn="just"/>
            <a:r>
              <a:rPr lang="en-US" sz="3600" b="1" dirty="0">
                <a:solidFill>
                  <a:schemeClr val="accent1"/>
                </a:solidFill>
              </a:rPr>
              <a:t>THANK YOU</a:t>
            </a:r>
            <a:endParaRPr lang="en-IN" sz="3600" b="1" dirty="0">
              <a:solidFill>
                <a:schemeClr val="accent1"/>
              </a:solidFill>
            </a:endParaRPr>
          </a:p>
        </p:txBody>
      </p:sp>
    </p:spTree>
    <p:extLst>
      <p:ext uri="{BB962C8B-B14F-4D97-AF65-F5344CB8AC3E}">
        <p14:creationId xmlns:p14="http://schemas.microsoft.com/office/powerpoint/2010/main" val="3571097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Outline</a:t>
            </a:r>
            <a:endParaRPr lang="en-IN" sz="3600" dirty="0"/>
          </a:p>
        </p:txBody>
      </p:sp>
      <p:sp>
        <p:nvSpPr>
          <p:cNvPr id="3" name="Content Placeholder 2"/>
          <p:cNvSpPr>
            <a:spLocks noGrp="1"/>
          </p:cNvSpPr>
          <p:nvPr>
            <p:ph idx="1"/>
          </p:nvPr>
        </p:nvSpPr>
        <p:spPr/>
        <p:txBody>
          <a:bodyPr>
            <a:normAutofit/>
          </a:bodyPr>
          <a:lstStyle/>
          <a:p>
            <a:r>
              <a:rPr lang="en-US" sz="2400" dirty="0"/>
              <a:t>Introduction</a:t>
            </a:r>
          </a:p>
          <a:p>
            <a:r>
              <a:rPr lang="en-US" sz="2400" dirty="0"/>
              <a:t>Literature review</a:t>
            </a:r>
          </a:p>
          <a:p>
            <a:r>
              <a:rPr lang="en-US" sz="2400" dirty="0"/>
              <a:t>Motivation</a:t>
            </a:r>
          </a:p>
          <a:p>
            <a:r>
              <a:rPr lang="en-US" sz="2400" dirty="0"/>
              <a:t>Objectives</a:t>
            </a:r>
          </a:p>
          <a:p>
            <a:r>
              <a:rPr lang="en-US" sz="2400" dirty="0"/>
              <a:t>Conclusion</a:t>
            </a:r>
          </a:p>
          <a:p>
            <a:r>
              <a:rPr lang="en-US" sz="2400" dirty="0"/>
              <a:t>References</a:t>
            </a:r>
          </a:p>
          <a:p>
            <a:r>
              <a:rPr lang="en-US" sz="2400" dirty="0"/>
              <a:t>Future work</a:t>
            </a:r>
            <a:endParaRPr lang="en-IN" sz="2400" dirty="0"/>
          </a:p>
        </p:txBody>
      </p:sp>
    </p:spTree>
    <p:extLst>
      <p:ext uri="{BB962C8B-B14F-4D97-AF65-F5344CB8AC3E}">
        <p14:creationId xmlns:p14="http://schemas.microsoft.com/office/powerpoint/2010/main" val="415625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7070"/>
          </a:xfrm>
        </p:spPr>
        <p:txBody>
          <a:bodyPr>
            <a:normAutofit/>
          </a:bodyPr>
          <a:lstStyle/>
          <a:p>
            <a:r>
              <a:rPr lang="en-US" sz="3600" dirty="0"/>
              <a:t>Introduction</a:t>
            </a:r>
            <a:endParaRPr lang="en-IN" sz="3600" dirty="0"/>
          </a:p>
        </p:txBody>
      </p:sp>
      <p:sp>
        <p:nvSpPr>
          <p:cNvPr id="3" name="Content Placeholder 2"/>
          <p:cNvSpPr>
            <a:spLocks noGrp="1"/>
          </p:cNvSpPr>
          <p:nvPr>
            <p:ph idx="1"/>
          </p:nvPr>
        </p:nvSpPr>
        <p:spPr/>
        <p:txBody>
          <a:bodyPr>
            <a:normAutofit/>
          </a:bodyPr>
          <a:lstStyle/>
          <a:p>
            <a:r>
              <a:rPr lang="en-IN" sz="2000" dirty="0"/>
              <a:t>The aim of this project is to develop a self-sustained automated mango cultivation with remote monitoring.</a:t>
            </a:r>
          </a:p>
          <a:p>
            <a:r>
              <a:rPr lang="en-US" sz="2000" dirty="0"/>
              <a:t>When compared to the traditional approaches where farmers need to frequently and constantly monitor the farm, this approach which we are proposing will reduce the time needed to be spent on the mango farm.</a:t>
            </a:r>
          </a:p>
          <a:p>
            <a:r>
              <a:rPr lang="en-US" sz="2000" dirty="0"/>
              <a:t>It greatly diminishes the need for manpower. This approach of automation will function even in the absence of the farmer in the mango farm, ensuring that the owner will have control over the events happening in the farm from any part of the world.</a:t>
            </a:r>
          </a:p>
          <a:p>
            <a:r>
              <a:rPr lang="en-US" sz="2000" dirty="0"/>
              <a:t>This proposed approach will also take care of security of the farm, tracking the movements of trespassers and alerting the owner about the events.</a:t>
            </a:r>
          </a:p>
          <a:p>
            <a:r>
              <a:rPr lang="en-US" sz="2000" dirty="0"/>
              <a:t>In this approach the energy needed to power all the systems is generated by foot steps of animals in the mango field. </a:t>
            </a:r>
          </a:p>
          <a:p>
            <a:pPr marL="0" indent="0">
              <a:buNone/>
            </a:pPr>
            <a:endParaRPr lang="en-US" sz="2000" dirty="0"/>
          </a:p>
          <a:p>
            <a:endParaRPr lang="en-IN" sz="2000" dirty="0"/>
          </a:p>
        </p:txBody>
      </p:sp>
    </p:spTree>
    <p:extLst>
      <p:ext uri="{BB962C8B-B14F-4D97-AF65-F5344CB8AC3E}">
        <p14:creationId xmlns:p14="http://schemas.microsoft.com/office/powerpoint/2010/main" val="3196384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0084E-3320-D1DE-CD44-9F881823A4AE}"/>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02185D67-1C1B-6627-24E8-939D67363F30}"/>
              </a:ext>
            </a:extLst>
          </p:cNvPr>
          <p:cNvSpPr>
            <a:spLocks noGrp="1"/>
          </p:cNvSpPr>
          <p:nvPr>
            <p:ph idx="1"/>
          </p:nvPr>
        </p:nvSpPr>
        <p:spPr/>
        <p:txBody>
          <a:bodyPr/>
          <a:lstStyle/>
          <a:p>
            <a:r>
              <a:rPr lang="en-IN" sz="2400" b="1" dirty="0"/>
              <a:t>Reference 1:  </a:t>
            </a:r>
            <a:r>
              <a:rPr lang="en-US" sz="2000" dirty="0"/>
              <a:t>In this paper the author aims to develop a system to detect the soil moisture 		                  using sensors and provide water to the plants appropriately.</a:t>
            </a:r>
          </a:p>
          <a:p>
            <a:r>
              <a:rPr lang="en-IN" sz="2400" b="1" dirty="0"/>
              <a:t>Reference 2:</a:t>
            </a:r>
            <a:r>
              <a:rPr lang="en-IN" sz="3200" b="1" dirty="0"/>
              <a:t> </a:t>
            </a:r>
            <a:r>
              <a:rPr lang="en-IN" sz="2000" dirty="0"/>
              <a:t>This paper is about the modern techniques developed in the mango farming. 			 Practices like High density farming and mulching are discussed in this journal.</a:t>
            </a:r>
            <a:endParaRPr lang="en-US" sz="2000" dirty="0"/>
          </a:p>
          <a:p>
            <a:r>
              <a:rPr lang="en-IN" sz="2400" b="1" dirty="0"/>
              <a:t>Reference 3:  </a:t>
            </a:r>
            <a:r>
              <a:rPr lang="en-IN" sz="2000" dirty="0"/>
              <a:t>The author </a:t>
            </a:r>
            <a:r>
              <a:rPr lang="en-US" sz="2000" dirty="0"/>
              <a:t>discussed some basic points related to mango culture like soil and 			   climate, season of planting, propagation, varieties, dwarfing, culture, spacing, 			   irrigation, intercropping, manures and fertilizers, training and pruning, use of 			   growth regulators, plant protection measures, harvest season, harvest and yield, 		   post harvest treatment. </a:t>
            </a:r>
          </a:p>
          <a:p>
            <a:r>
              <a:rPr lang="en-IN" sz="2400" b="1" dirty="0"/>
              <a:t>Reference 4: </a:t>
            </a:r>
            <a:r>
              <a:rPr lang="en-IN" sz="2000" dirty="0"/>
              <a:t>This can be taken as the reference for </a:t>
            </a:r>
            <a:r>
              <a:rPr lang="en-US" sz="2000" b="0" i="0" dirty="0">
                <a:solidFill>
                  <a:srgbClr val="333333"/>
                </a:solidFill>
                <a:effectLst/>
              </a:rPr>
              <a:t>generating electrical energy by foot steps of 		  the animals in the mango field.</a:t>
            </a:r>
            <a:endParaRPr lang="en-IN" sz="2000" dirty="0"/>
          </a:p>
          <a:p>
            <a:endParaRPr lang="en-IN" sz="2000" dirty="0"/>
          </a:p>
        </p:txBody>
      </p:sp>
    </p:spTree>
    <p:extLst>
      <p:ext uri="{BB962C8B-B14F-4D97-AF65-F5344CB8AC3E}">
        <p14:creationId xmlns:p14="http://schemas.microsoft.com/office/powerpoint/2010/main" val="3485380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8B28E-43A6-870D-0696-16790D9A33F6}"/>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74959015-D32E-9E77-F711-4F6C70CAD444}"/>
              </a:ext>
            </a:extLst>
          </p:cNvPr>
          <p:cNvSpPr>
            <a:spLocks noGrp="1"/>
          </p:cNvSpPr>
          <p:nvPr>
            <p:ph idx="1"/>
          </p:nvPr>
        </p:nvSpPr>
        <p:spPr/>
        <p:txBody>
          <a:bodyPr>
            <a:normAutofit/>
          </a:bodyPr>
          <a:lstStyle/>
          <a:p>
            <a:r>
              <a:rPr lang="en-IN" sz="2400" dirty="0"/>
              <a:t>The first reference only talks about the automatic irrigation of the field but there are some flaws like farmer not being able to control the system remotely. We have taken this issue into our consideration and building a system which solves this problem.</a:t>
            </a:r>
          </a:p>
          <a:p>
            <a:r>
              <a:rPr lang="en-IN" sz="2400" dirty="0"/>
              <a:t>Other paper in our references talks about the high end techniques in mango farming. In this thesis project we have taken this as a reference and implementing some of these techniques.</a:t>
            </a:r>
          </a:p>
          <a:p>
            <a:r>
              <a:rPr lang="en-IN" sz="2400" dirty="0"/>
              <a:t>When we had a talk with mango farmers, most of them discussed the problem of security of the fields when the field is remotely controlled and automated. We are implementing high end security features in this system.</a:t>
            </a:r>
          </a:p>
          <a:p>
            <a:endParaRPr lang="en-IN" dirty="0"/>
          </a:p>
        </p:txBody>
      </p:sp>
    </p:spTree>
    <p:extLst>
      <p:ext uri="{BB962C8B-B14F-4D97-AF65-F5344CB8AC3E}">
        <p14:creationId xmlns:p14="http://schemas.microsoft.com/office/powerpoint/2010/main" val="875470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5E712-98F2-6C50-4AA8-40E67C970B29}"/>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31ABBC26-7A3A-2176-5B66-EE7046ACFC84}"/>
              </a:ext>
            </a:extLst>
          </p:cNvPr>
          <p:cNvSpPr>
            <a:spLocks noGrp="1"/>
          </p:cNvSpPr>
          <p:nvPr>
            <p:ph idx="1"/>
          </p:nvPr>
        </p:nvSpPr>
        <p:spPr/>
        <p:txBody>
          <a:bodyPr>
            <a:normAutofit/>
          </a:bodyPr>
          <a:lstStyle/>
          <a:p>
            <a:r>
              <a:rPr lang="en-IN" sz="2400" dirty="0"/>
              <a:t>When we automate the field the major issue is that most of the fields don’t have a 24/7 electricity supply. To solve this issue we are generating the power required to automate the mango field using the foot steps of the animals like goats and buffaloes in the field.</a:t>
            </a:r>
          </a:p>
          <a:p>
            <a:r>
              <a:rPr lang="en-IN" sz="2400" dirty="0"/>
              <a:t>Most of the farms don’t have proper network coverage. As we are planning to make this remotely controllable this will be a challenge for us. Hence we came up with the idea of using a LoRa device to transmit the data to the nearest node and then control the things.</a:t>
            </a:r>
          </a:p>
        </p:txBody>
      </p:sp>
    </p:spTree>
    <p:extLst>
      <p:ext uri="{BB962C8B-B14F-4D97-AF65-F5344CB8AC3E}">
        <p14:creationId xmlns:p14="http://schemas.microsoft.com/office/powerpoint/2010/main" val="1167782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F7B7E-47C2-A5B4-128B-5DEAB6D9A14F}"/>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13F7A634-A39B-41BF-896E-3C0CF94AF445}"/>
              </a:ext>
            </a:extLst>
          </p:cNvPr>
          <p:cNvSpPr>
            <a:spLocks noGrp="1"/>
          </p:cNvSpPr>
          <p:nvPr>
            <p:ph idx="1"/>
          </p:nvPr>
        </p:nvSpPr>
        <p:spPr/>
        <p:txBody>
          <a:bodyPr>
            <a:normAutofit/>
          </a:bodyPr>
          <a:lstStyle/>
          <a:p>
            <a:r>
              <a:rPr lang="en-IN" sz="2400" dirty="0"/>
              <a:t>We have chosen 2 acres of land in hot semiarid region for our research. Hot Semiarid regions usually have :</a:t>
            </a:r>
          </a:p>
          <a:p>
            <a:pPr marL="0" indent="0">
              <a:buNone/>
            </a:pPr>
            <a:r>
              <a:rPr lang="en-IN" sz="2400" dirty="0"/>
              <a:t>	1. Temperatures ranging from 12 to 48 degrees Celsius.</a:t>
            </a:r>
          </a:p>
          <a:p>
            <a:pPr marL="0" indent="0">
              <a:buNone/>
            </a:pPr>
            <a:r>
              <a:rPr lang="en-IN" sz="2400" dirty="0"/>
              <a:t>	2. Humidity ranging from 20% to 55%(Rarely higher).</a:t>
            </a:r>
          </a:p>
          <a:p>
            <a:pPr marL="0" indent="0">
              <a:buNone/>
            </a:pPr>
            <a:r>
              <a:rPr lang="en-IN" sz="2400" dirty="0"/>
              <a:t>	3. Soil moisture from 10% to 70%(When just watered).</a:t>
            </a:r>
          </a:p>
          <a:p>
            <a:r>
              <a:rPr lang="en-IN" sz="2400" dirty="0"/>
              <a:t>We are using the DHT11 sensor which is suitable to measure the temperature(0-50 degrees Celsius range) and humidity(20% - 90% RH range).</a:t>
            </a:r>
          </a:p>
          <a:p>
            <a:r>
              <a:rPr lang="en-IN" sz="2400" dirty="0"/>
              <a:t>The soil moisture sensor is also capable of working in the required ranges.</a:t>
            </a:r>
          </a:p>
        </p:txBody>
      </p:sp>
    </p:spTree>
    <p:extLst>
      <p:ext uri="{BB962C8B-B14F-4D97-AF65-F5344CB8AC3E}">
        <p14:creationId xmlns:p14="http://schemas.microsoft.com/office/powerpoint/2010/main" val="360632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2A06A-A597-A6E8-2E3A-B698F7EBAD2A}"/>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FEECA2C1-72C2-98C3-ABC2-D4F4287A2D17}"/>
              </a:ext>
            </a:extLst>
          </p:cNvPr>
          <p:cNvSpPr>
            <a:spLocks noGrp="1"/>
          </p:cNvSpPr>
          <p:nvPr>
            <p:ph idx="1"/>
          </p:nvPr>
        </p:nvSpPr>
        <p:spPr/>
        <p:txBody>
          <a:bodyPr>
            <a:normAutofit/>
          </a:bodyPr>
          <a:lstStyle/>
          <a:p>
            <a:pPr algn="l" rtl="0"/>
            <a:r>
              <a:rPr lang="en-US" sz="2400" b="0" i="0" dirty="0">
                <a:solidFill>
                  <a:srgbClr val="282829"/>
                </a:solidFill>
                <a:effectLst/>
                <a:latin typeface="-apple-system"/>
              </a:rPr>
              <a:t>An acre of land is 4046sqmetres. In a square form, this means each side is 63 meters long.</a:t>
            </a:r>
          </a:p>
          <a:p>
            <a:pPr algn="l" rtl="0"/>
            <a:r>
              <a:rPr lang="en-US" sz="2400" b="0" i="0" dirty="0">
                <a:solidFill>
                  <a:srgbClr val="282829"/>
                </a:solidFill>
                <a:effectLst/>
                <a:latin typeface="-apple-system"/>
              </a:rPr>
              <a:t>Assuming a spacing of 10 meters in x and y directions, it comes out to 49 trees in an acre. That can be rounded off to 45 trees in an acre because the land probably won't be in a square form. Therefore 90 trees in 2 acres.</a:t>
            </a:r>
          </a:p>
          <a:p>
            <a:pPr algn="l" rtl="0"/>
            <a:r>
              <a:rPr lang="en-US" sz="2400" b="0" i="0" dirty="0">
                <a:solidFill>
                  <a:srgbClr val="282829"/>
                </a:solidFill>
                <a:effectLst/>
                <a:latin typeface="-apple-system"/>
              </a:rPr>
              <a:t>Coming to a middle ground of 230 liters per tree per day, we will need anywhere between 20kL to 22kL of water per day.</a:t>
            </a:r>
          </a:p>
          <a:p>
            <a:r>
              <a:rPr lang="en-IN" sz="2400" dirty="0"/>
              <a:t>We need 5-30 HP water pump for the farm irrigation. But as this is a prototype, we are using a toy water pump for demonstration.</a:t>
            </a:r>
          </a:p>
          <a:p>
            <a:endParaRPr lang="en-IN" dirty="0"/>
          </a:p>
        </p:txBody>
      </p:sp>
    </p:spTree>
    <p:extLst>
      <p:ext uri="{BB962C8B-B14F-4D97-AF65-F5344CB8AC3E}">
        <p14:creationId xmlns:p14="http://schemas.microsoft.com/office/powerpoint/2010/main" val="3586037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7DBB-062F-4132-B171-A2C27034F87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BD6EAAA-CA1A-AE75-D567-F072BBF3C305}"/>
              </a:ext>
            </a:extLst>
          </p:cNvPr>
          <p:cNvSpPr>
            <a:spLocks noGrp="1"/>
          </p:cNvSpPr>
          <p:nvPr>
            <p:ph idx="1"/>
          </p:nvPr>
        </p:nvSpPr>
        <p:spPr/>
        <p:txBody>
          <a:bodyPr/>
          <a:lstStyle/>
          <a:p>
            <a:pPr marL="0" indent="0">
              <a:buNone/>
            </a:pPr>
            <a:r>
              <a:rPr lang="en-US" dirty="0"/>
              <a:t>Our project minimizes the manual intervention by the farmer in mango farm. This system will serve the following purposes:</a:t>
            </a:r>
          </a:p>
          <a:p>
            <a:pPr lvl="1"/>
            <a:r>
              <a:rPr lang="en-US" dirty="0"/>
              <a:t>The irrigation is done only when there is not enough moisture in the soil and the sensors decide when the pump should be turned on/off and also other parameters like flowering stages, time etc. will be taken into consideration.</a:t>
            </a:r>
          </a:p>
          <a:p>
            <a:pPr lvl="1"/>
            <a:r>
              <a:rPr lang="en-US" dirty="0"/>
              <a:t>Farmer has the access to stop the automation and take manual control over the farm to deal with some corner cases.</a:t>
            </a:r>
          </a:p>
          <a:p>
            <a:pPr lvl="1"/>
            <a:r>
              <a:rPr lang="en-US" dirty="0"/>
              <a:t>Can monitor the mango farm anytime at the ease of his home and will be alerted incase if any trespassers are found.</a:t>
            </a:r>
          </a:p>
          <a:p>
            <a:pPr lvl="1"/>
            <a:r>
              <a:rPr lang="en-US" dirty="0"/>
              <a:t>Energy harvesting from the footsteps of animals in the farm.</a:t>
            </a:r>
            <a:endParaRPr lang="en-IN" dirty="0"/>
          </a:p>
        </p:txBody>
      </p:sp>
    </p:spTree>
    <p:extLst>
      <p:ext uri="{BB962C8B-B14F-4D97-AF65-F5344CB8AC3E}">
        <p14:creationId xmlns:p14="http://schemas.microsoft.com/office/powerpoint/2010/main" val="965309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TotalTime>
  <Words>1123</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Calibri Light</vt:lpstr>
      <vt:lpstr>Google Sans</vt:lpstr>
      <vt:lpstr>Roboto</vt:lpstr>
      <vt:lpstr>Office Theme</vt:lpstr>
      <vt:lpstr>Self sustained automated mango cultivation with remote monitoring</vt:lpstr>
      <vt:lpstr>Outline</vt:lpstr>
      <vt:lpstr>Introduction</vt:lpstr>
      <vt:lpstr>Literature review</vt:lpstr>
      <vt:lpstr>Motivation</vt:lpstr>
      <vt:lpstr>Motivation</vt:lpstr>
      <vt:lpstr>Objectives</vt:lpstr>
      <vt:lpstr>Objectives</vt:lpstr>
      <vt:lpstr>Conclusion</vt:lpstr>
      <vt:lpstr>References</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Microsoft account</dc:creator>
  <cp:lastModifiedBy>venkata bhanu prakash chitluru</cp:lastModifiedBy>
  <cp:revision>8</cp:revision>
  <dcterms:created xsi:type="dcterms:W3CDTF">2023-02-23T11:55:54Z</dcterms:created>
  <dcterms:modified xsi:type="dcterms:W3CDTF">2023-03-30T07:47:06Z</dcterms:modified>
</cp:coreProperties>
</file>