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70" r:id="rId5"/>
    <p:sldId id="259" r:id="rId6"/>
    <p:sldId id="262" r:id="rId7"/>
    <p:sldId id="261" r:id="rId8"/>
    <p:sldId id="271" r:id="rId9"/>
    <p:sldId id="264" r:id="rId10"/>
    <p:sldId id="266" r:id="rId11"/>
    <p:sldId id="267" r:id="rId12"/>
    <p:sldId id="268" r:id="rId13"/>
    <p:sldId id="269" r:id="rId14"/>
    <p:sldId id="273" r:id="rId15"/>
    <p:sldId id="26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 bhanu prakash chitluru" userId="52cf79c9d6232032" providerId="LiveId" clId="{D9F79129-5B80-4940-90D5-8EA884082B06}"/>
    <pc:docChg chg="custSel modSld">
      <pc:chgData name="venkata bhanu prakash chitluru" userId="52cf79c9d6232032" providerId="LiveId" clId="{D9F79129-5B80-4940-90D5-8EA884082B06}" dt="2022-11-23T11:08:19.977" v="200" actId="20577"/>
      <pc:docMkLst>
        <pc:docMk/>
      </pc:docMkLst>
      <pc:sldChg chg="modSp mod">
        <pc:chgData name="venkata bhanu prakash chitluru" userId="52cf79c9d6232032" providerId="LiveId" clId="{D9F79129-5B80-4940-90D5-8EA884082B06}" dt="2022-11-23T11:06:58.012" v="118" actId="20577"/>
        <pc:sldMkLst>
          <pc:docMk/>
          <pc:sldMk cId="2448560630" sldId="257"/>
        </pc:sldMkLst>
        <pc:spChg chg="mod">
          <ac:chgData name="venkata bhanu prakash chitluru" userId="52cf79c9d6232032" providerId="LiveId" clId="{D9F79129-5B80-4940-90D5-8EA884082B06}" dt="2022-11-23T11:06:58.012" v="118" actId="20577"/>
          <ac:spMkLst>
            <pc:docMk/>
            <pc:sldMk cId="2448560630" sldId="257"/>
            <ac:spMk id="3" creationId="{DEEBA2BC-DDDE-71BB-5986-5856F9D0B3EF}"/>
          </ac:spMkLst>
        </pc:spChg>
      </pc:sldChg>
      <pc:sldChg chg="modSp mod">
        <pc:chgData name="venkata bhanu prakash chitluru" userId="52cf79c9d6232032" providerId="LiveId" clId="{D9F79129-5B80-4940-90D5-8EA884082B06}" dt="2022-11-23T10:04:19.491" v="26" actId="20577"/>
        <pc:sldMkLst>
          <pc:docMk/>
          <pc:sldMk cId="2940654159" sldId="258"/>
        </pc:sldMkLst>
        <pc:spChg chg="mod">
          <ac:chgData name="venkata bhanu prakash chitluru" userId="52cf79c9d6232032" providerId="LiveId" clId="{D9F79129-5B80-4940-90D5-8EA884082B06}" dt="2022-11-23T10:04:19.491" v="26" actId="20577"/>
          <ac:spMkLst>
            <pc:docMk/>
            <pc:sldMk cId="2940654159" sldId="258"/>
            <ac:spMk id="3" creationId="{B80B48A0-332F-8DEE-2886-DB70B2DAD779}"/>
          </ac:spMkLst>
        </pc:spChg>
      </pc:sldChg>
      <pc:sldChg chg="modSp mod">
        <pc:chgData name="venkata bhanu prakash chitluru" userId="52cf79c9d6232032" providerId="LiveId" clId="{D9F79129-5B80-4940-90D5-8EA884082B06}" dt="2022-11-23T11:08:19.977" v="200" actId="20577"/>
        <pc:sldMkLst>
          <pc:docMk/>
          <pc:sldMk cId="3220359561" sldId="259"/>
        </pc:sldMkLst>
        <pc:spChg chg="mod">
          <ac:chgData name="venkata bhanu prakash chitluru" userId="52cf79c9d6232032" providerId="LiveId" clId="{D9F79129-5B80-4940-90D5-8EA884082B06}" dt="2022-11-23T11:08:19.977" v="200" actId="20577"/>
          <ac:spMkLst>
            <pc:docMk/>
            <pc:sldMk cId="3220359561" sldId="259"/>
            <ac:spMk id="3" creationId="{B80B48A0-332F-8DEE-2886-DB70B2DAD779}"/>
          </ac:spMkLst>
        </pc:spChg>
      </pc:sldChg>
      <pc:sldChg chg="modSp mod">
        <pc:chgData name="venkata bhanu prakash chitluru" userId="52cf79c9d6232032" providerId="LiveId" clId="{D9F79129-5B80-4940-90D5-8EA884082B06}" dt="2022-11-23T10:41:14.283" v="68" actId="20577"/>
        <pc:sldMkLst>
          <pc:docMk/>
          <pc:sldMk cId="3730546074" sldId="267"/>
        </pc:sldMkLst>
        <pc:spChg chg="mod">
          <ac:chgData name="venkata bhanu prakash chitluru" userId="52cf79c9d6232032" providerId="LiveId" clId="{D9F79129-5B80-4940-90D5-8EA884082B06}" dt="2022-11-23T10:41:14.283" v="68" actId="20577"/>
          <ac:spMkLst>
            <pc:docMk/>
            <pc:sldMk cId="3730546074" sldId="267"/>
            <ac:spMk id="6" creationId="{F1A0BAC0-D277-4EBF-4409-EA8D3763DBA9}"/>
          </ac:spMkLst>
        </pc:spChg>
      </pc:sldChg>
      <pc:sldChg chg="modSp mod">
        <pc:chgData name="venkata bhanu prakash chitluru" userId="52cf79c9d6232032" providerId="LiveId" clId="{D9F79129-5B80-4940-90D5-8EA884082B06}" dt="2022-11-23T10:41:04.855" v="46" actId="20577"/>
        <pc:sldMkLst>
          <pc:docMk/>
          <pc:sldMk cId="1001546396" sldId="268"/>
        </pc:sldMkLst>
        <pc:spChg chg="mod">
          <ac:chgData name="venkata bhanu prakash chitluru" userId="52cf79c9d6232032" providerId="LiveId" clId="{D9F79129-5B80-4940-90D5-8EA884082B06}" dt="2022-11-23T10:41:04.855" v="46" actId="20577"/>
          <ac:spMkLst>
            <pc:docMk/>
            <pc:sldMk cId="1001546396" sldId="268"/>
            <ac:spMk id="6" creationId="{F1A0BAC0-D277-4EBF-4409-EA8D3763DBA9}"/>
          </ac:spMkLst>
        </pc:spChg>
      </pc:sldChg>
      <pc:sldChg chg="modSp mod">
        <pc:chgData name="venkata bhanu prakash chitluru" userId="52cf79c9d6232032" providerId="LiveId" clId="{D9F79129-5B80-4940-90D5-8EA884082B06}" dt="2022-11-23T10:41:32.091" v="70" actId="1035"/>
        <pc:sldMkLst>
          <pc:docMk/>
          <pc:sldMk cId="1142492247" sldId="271"/>
        </pc:sldMkLst>
        <pc:spChg chg="mod">
          <ac:chgData name="venkata bhanu prakash chitluru" userId="52cf79c9d6232032" providerId="LiveId" clId="{D9F79129-5B80-4940-90D5-8EA884082B06}" dt="2022-11-23T10:41:32.091" v="70" actId="1035"/>
          <ac:spMkLst>
            <pc:docMk/>
            <pc:sldMk cId="1142492247" sldId="271"/>
            <ac:spMk id="5" creationId="{C155E0E5-0960-CFE1-64A4-636FB5E535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97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87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87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323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76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102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477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97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18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2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50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94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51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20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24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78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1545-3D36-4057-AE66-03025B8E103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76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1545-3D36-4057-AE66-03025B8E103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C4575-BF70-44CE-8B67-714917CCE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143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95E1-6A40-1B71-1FF4-E19CDC128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ELECTRONIC PACKAGING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37BA3-FD0D-6FDB-D77F-FF8EA9FF9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GROUP – 19</a:t>
            </a:r>
          </a:p>
          <a:p>
            <a:r>
              <a:rPr lang="en-IN" dirty="0"/>
              <a:t>C.V.BHANU PRAKASH – S20200020255</a:t>
            </a:r>
          </a:p>
          <a:p>
            <a:r>
              <a:rPr lang="en-IN" dirty="0"/>
              <a:t>VIKAS CHELLURU – S20200020252</a:t>
            </a:r>
          </a:p>
        </p:txBody>
      </p:sp>
    </p:spTree>
    <p:extLst>
      <p:ext uri="{BB962C8B-B14F-4D97-AF65-F5344CB8AC3E}">
        <p14:creationId xmlns:p14="http://schemas.microsoft.com/office/powerpoint/2010/main" val="419971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881F7-6DC1-81EB-6637-673E28FD5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88" y="1046480"/>
            <a:ext cx="9786143" cy="52019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0BAC0-D277-4EBF-4409-EA8D3763DBA9}"/>
              </a:ext>
            </a:extLst>
          </p:cNvPr>
          <p:cNvSpPr txBox="1"/>
          <p:nvPr/>
        </p:nvSpPr>
        <p:spPr>
          <a:xfrm>
            <a:off x="700435" y="345440"/>
            <a:ext cx="691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sz="2400" dirty="0"/>
              <a:t> LAYOUT 3</a:t>
            </a:r>
          </a:p>
        </p:txBody>
      </p:sp>
    </p:spTree>
    <p:extLst>
      <p:ext uri="{BB962C8B-B14F-4D97-AF65-F5344CB8AC3E}">
        <p14:creationId xmlns:p14="http://schemas.microsoft.com/office/powerpoint/2010/main" val="391435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881F7-6DC1-81EB-6637-673E28FD5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88" y="1050544"/>
            <a:ext cx="9786143" cy="51937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0BAC0-D277-4EBF-4409-EA8D3763DBA9}"/>
              </a:ext>
            </a:extLst>
          </p:cNvPr>
          <p:cNvSpPr txBox="1"/>
          <p:nvPr/>
        </p:nvSpPr>
        <p:spPr>
          <a:xfrm>
            <a:off x="700435" y="345440"/>
            <a:ext cx="691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sz="2400" dirty="0"/>
              <a:t> LAYOUT 4 – 10 errors</a:t>
            </a:r>
          </a:p>
        </p:txBody>
      </p:sp>
    </p:spTree>
    <p:extLst>
      <p:ext uri="{BB962C8B-B14F-4D97-AF65-F5344CB8AC3E}">
        <p14:creationId xmlns:p14="http://schemas.microsoft.com/office/powerpoint/2010/main" val="373054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881F7-6DC1-81EB-6637-673E28FD5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488" y="1060738"/>
            <a:ext cx="9786143" cy="51734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0BAC0-D277-4EBF-4409-EA8D3763DBA9}"/>
              </a:ext>
            </a:extLst>
          </p:cNvPr>
          <p:cNvSpPr txBox="1"/>
          <p:nvPr/>
        </p:nvSpPr>
        <p:spPr>
          <a:xfrm>
            <a:off x="700435" y="345440"/>
            <a:ext cx="691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sz="2400" dirty="0"/>
              <a:t> LAYOUT 4 – 7 errors</a:t>
            </a:r>
          </a:p>
        </p:txBody>
      </p:sp>
    </p:spTree>
    <p:extLst>
      <p:ext uri="{BB962C8B-B14F-4D97-AF65-F5344CB8AC3E}">
        <p14:creationId xmlns:p14="http://schemas.microsoft.com/office/powerpoint/2010/main" val="100154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881F7-6DC1-81EB-6637-673E28FD5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5475" y="1060738"/>
            <a:ext cx="9738169" cy="51734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0BAC0-D277-4EBF-4409-EA8D3763DBA9}"/>
              </a:ext>
            </a:extLst>
          </p:cNvPr>
          <p:cNvSpPr txBox="1"/>
          <p:nvPr/>
        </p:nvSpPr>
        <p:spPr>
          <a:xfrm>
            <a:off x="700435" y="345440"/>
            <a:ext cx="691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sz="2400" dirty="0"/>
              <a:t> LAYOUT 4(Double Layered PCB) – No errors</a:t>
            </a:r>
          </a:p>
        </p:txBody>
      </p:sp>
    </p:spTree>
    <p:extLst>
      <p:ext uri="{BB962C8B-B14F-4D97-AF65-F5344CB8AC3E}">
        <p14:creationId xmlns:p14="http://schemas.microsoft.com/office/powerpoint/2010/main" val="328497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B52F-9931-F552-1B53-FBAF928B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756-4F89-DF0B-D38C-CBC9D0C77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Overlapping of interconnections in manual routing.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Via diameter and interconnect width should be same.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 DRC several errors – </a:t>
            </a:r>
            <a:r>
              <a:rPr lang="en-IN" dirty="0" err="1"/>
              <a:t>Airwire</a:t>
            </a:r>
            <a:r>
              <a:rPr lang="en-IN" dirty="0"/>
              <a:t>, Dimension, Clearance, Overlap, Width.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804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EEE2-4029-5D7D-8D5A-8B542239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CCADC-8C3D-3438-AD97-2CAD62248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the both schematic part and layout are important and interlinked, we both designed the individual layouts.</a:t>
            </a:r>
          </a:p>
          <a:p>
            <a:r>
              <a:rPr lang="en-IN" dirty="0"/>
              <a:t>C.V.BHANU PRAKASH – Schematic, LAYOUT 1, 4</a:t>
            </a:r>
          </a:p>
          <a:p>
            <a:r>
              <a:rPr lang="en-IN" dirty="0"/>
              <a:t>VIKAS CHELLURU – Schematic, LAYOUT 2, 3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223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7821-6E99-9230-E127-6F640499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26" y="1395422"/>
            <a:ext cx="10355327" cy="2511835"/>
          </a:xfrm>
        </p:spPr>
        <p:txBody>
          <a:bodyPr>
            <a:norm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398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6E81-4333-633C-128A-024EC8E4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A2BC-DDDE-71BB-5986-5856F9D0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designed PCB Layout for FM Transmitter which is used to transmit desired radio frequencies for radio communication.</a:t>
            </a:r>
          </a:p>
          <a:p>
            <a:r>
              <a:rPr lang="en-IN" dirty="0"/>
              <a:t>We optimized the size of PCB in several procedures and finally designed the least possible sized PCB.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56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0F4-B2E5-9CC1-56C3-C5712582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B48A0-332F-8DEE-2886-DB70B2DAD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already learnt the Hardware circuit level implementation of an FM Transmitter on a bread board in the last semester’s FCOM course.</a:t>
            </a:r>
          </a:p>
          <a:p>
            <a:r>
              <a:rPr lang="en-IN" dirty="0"/>
              <a:t>Thus we both formed a group and decided to work on same project as we are having basic knowledge on it’s working principles.</a:t>
            </a:r>
          </a:p>
          <a:p>
            <a:r>
              <a:rPr lang="en-IN" dirty="0"/>
              <a:t>We are very much interested in designing the FM Transmitter in PCB level and explore the features of Eagle software.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65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15AB-D75D-188D-8BF9-3D3204BB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5EC4-1CA1-BB0C-BB58-1E0BA74A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From the Schematic we switch to board and start designing the layout.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Placing the components.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Routing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Vias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Holes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DRC check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Remove Errors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Generate GERBER files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17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0F4-B2E5-9CC1-56C3-C5712582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B48A0-332F-8DEE-2886-DB70B2DAD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completed the Schematic part of the current project for mid evaluation.</a:t>
            </a:r>
          </a:p>
          <a:p>
            <a:r>
              <a:rPr lang="en-IN" dirty="0"/>
              <a:t>Now we have completed the Layout part as well.</a:t>
            </a:r>
          </a:p>
          <a:p>
            <a:r>
              <a:rPr lang="en-IN" dirty="0"/>
              <a:t>First we designed a single layered basic PCB layout.</a:t>
            </a:r>
          </a:p>
          <a:p>
            <a:r>
              <a:rPr lang="en-IN" dirty="0"/>
              <a:t>We further reduced the size of PCB in four designs and resolved the errors by performing ERC(schematic) and DRC(board) checking.</a:t>
            </a:r>
          </a:p>
          <a:p>
            <a:r>
              <a:rPr lang="en-IN" dirty="0"/>
              <a:t>Finally reduced the size PCB.</a:t>
            </a:r>
          </a:p>
        </p:txBody>
      </p:sp>
    </p:spTree>
    <p:extLst>
      <p:ext uri="{BB962C8B-B14F-4D97-AF65-F5344CB8AC3E}">
        <p14:creationId xmlns:p14="http://schemas.microsoft.com/office/powerpoint/2010/main" val="322035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0F4-B2E5-9CC1-56C3-C5712582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2996"/>
            <a:ext cx="10353761" cy="1021490"/>
          </a:xfrm>
        </p:spPr>
        <p:txBody>
          <a:bodyPr/>
          <a:lstStyle/>
          <a:p>
            <a:r>
              <a:rPr lang="en-IN" dirty="0" err="1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B48A0-332F-8DEE-2886-DB70B2DAD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96778"/>
            <a:ext cx="10353762" cy="4794422"/>
          </a:xfrm>
        </p:spPr>
        <p:txBody>
          <a:bodyPr/>
          <a:lstStyle/>
          <a:p>
            <a:r>
              <a:rPr lang="en-IN" dirty="0"/>
              <a:t>SCHEMATIC: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BCE1D-A03A-B8C6-3136-6203BC25E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45" y="1548713"/>
            <a:ext cx="10503242" cy="479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8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633FADA-8F8D-4D56-8E96-4326B4970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0631" y="1046480"/>
            <a:ext cx="9247857" cy="5201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55E0E5-0960-CFE1-64A4-636FB5E5356E}"/>
              </a:ext>
            </a:extLst>
          </p:cNvPr>
          <p:cNvSpPr txBox="1"/>
          <p:nvPr/>
        </p:nvSpPr>
        <p:spPr>
          <a:xfrm>
            <a:off x="700435" y="345440"/>
            <a:ext cx="691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sz="2400" dirty="0"/>
              <a:t>     Layout before placing components</a:t>
            </a:r>
          </a:p>
        </p:txBody>
      </p:sp>
    </p:spTree>
    <p:extLst>
      <p:ext uri="{BB962C8B-B14F-4D97-AF65-F5344CB8AC3E}">
        <p14:creationId xmlns:p14="http://schemas.microsoft.com/office/powerpoint/2010/main" val="38516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633FADA-8F8D-4D56-8E96-4326B4970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760" y="1046480"/>
            <a:ext cx="9753600" cy="5201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55E0E5-0960-CFE1-64A4-636FB5E5356E}"/>
              </a:ext>
            </a:extLst>
          </p:cNvPr>
          <p:cNvSpPr txBox="1"/>
          <p:nvPr/>
        </p:nvSpPr>
        <p:spPr>
          <a:xfrm>
            <a:off x="700435" y="345440"/>
            <a:ext cx="691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sz="2400" dirty="0"/>
              <a:t> LAYOUT 1(manual routing)</a:t>
            </a:r>
          </a:p>
        </p:txBody>
      </p:sp>
    </p:spTree>
    <p:extLst>
      <p:ext uri="{BB962C8B-B14F-4D97-AF65-F5344CB8AC3E}">
        <p14:creationId xmlns:p14="http://schemas.microsoft.com/office/powerpoint/2010/main" val="114249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881F7-6DC1-81EB-6637-673E28FD5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" y="1046480"/>
            <a:ext cx="9855200" cy="52019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0BAC0-D277-4EBF-4409-EA8D3763DBA9}"/>
              </a:ext>
            </a:extLst>
          </p:cNvPr>
          <p:cNvSpPr txBox="1"/>
          <p:nvPr/>
        </p:nvSpPr>
        <p:spPr>
          <a:xfrm>
            <a:off x="700435" y="378767"/>
            <a:ext cx="691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sz="2400" dirty="0"/>
              <a:t> LAYOUT 2(</a:t>
            </a:r>
            <a:r>
              <a:rPr lang="en-IN" sz="2400" dirty="0" err="1"/>
              <a:t>Autorouting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8447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401</TotalTime>
  <Words>347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Bookman Old Style</vt:lpstr>
      <vt:lpstr>Rockwell</vt:lpstr>
      <vt:lpstr>Damask</vt:lpstr>
      <vt:lpstr>ELECTRONIC PACKAGING PROJECT</vt:lpstr>
      <vt:lpstr>INTRODUCTION</vt:lpstr>
      <vt:lpstr>MOTIVATION</vt:lpstr>
      <vt:lpstr>PROCEDURE</vt:lpstr>
      <vt:lpstr>WORK DONE SO FAR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FACED</vt:lpstr>
      <vt:lpstr>Contributions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PACKAGING PROJECT</dc:title>
  <dc:creator>venkata bhanu prakash chitluru</dc:creator>
  <cp:lastModifiedBy>venkata bhanu prakash chitluru</cp:lastModifiedBy>
  <cp:revision>3</cp:revision>
  <dcterms:created xsi:type="dcterms:W3CDTF">2022-11-21T10:47:15Z</dcterms:created>
  <dcterms:modified xsi:type="dcterms:W3CDTF">2022-11-23T11:10:37Z</dcterms:modified>
</cp:coreProperties>
</file>