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99" r:id="rId5"/>
    <p:sldId id="306" r:id="rId6"/>
    <p:sldId id="307" r:id="rId7"/>
    <p:sldId id="300" r:id="rId8"/>
  </p:sldIdLst>
  <p:sldSz cx="6858000" cy="9906000" type="A4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Report" id="{34BF00FB-14A7-48B3-9353-6BD986FC55CB}">
          <p14:sldIdLst>
            <p14:sldId id="299"/>
            <p14:sldId id="306"/>
          </p14:sldIdLst>
        </p14:section>
        <p14:section name="Test Report" id="{12974BC3-0F81-4F58-B4A0-FA7FEADF1734}">
          <p14:sldIdLst>
            <p14:sldId id="307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842" userDrawn="1">
          <p15:clr>
            <a:srgbClr val="A4A3A4"/>
          </p15:clr>
        </p15:guide>
        <p15:guide id="2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37"/>
    <a:srgbClr val="7F7F7F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3F6AD-4102-4DDE-8D4F-8525C4DFCDBE}" v="1" dt="2022-05-18T17:10:32.120"/>
    <p1510:client id="{5B95F433-328F-45CF-8403-F897031F28C6}" v="105" dt="2022-05-16T14:57:42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96" y="-60"/>
      </p:cViewPr>
      <p:guideLst>
        <p:guide orient="horz" pos="5842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e Ravi" userId="276a53a9-25e0-44b1-93a6-1189c10790ca" providerId="ADAL" clId="{5B95F433-328F-45CF-8403-F897031F28C6}"/>
    <pc:docChg chg="undo custSel addSld delSld modSld modMainMaster addSection delSection modSection">
      <pc:chgData name="Karthe Ravi" userId="276a53a9-25e0-44b1-93a6-1189c10790ca" providerId="ADAL" clId="{5B95F433-328F-45CF-8403-F897031F28C6}" dt="2022-05-16T14:57:54.400" v="1115" actId="47"/>
      <pc:docMkLst>
        <pc:docMk/>
      </pc:docMkLst>
      <pc:sldChg chg="del">
        <pc:chgData name="Karthe Ravi" userId="276a53a9-25e0-44b1-93a6-1189c10790ca" providerId="ADAL" clId="{5B95F433-328F-45CF-8403-F897031F28C6}" dt="2022-05-03T07:46:46.650" v="8" actId="47"/>
        <pc:sldMkLst>
          <pc:docMk/>
          <pc:sldMk cId="1757749455" sldId="298"/>
        </pc:sldMkLst>
      </pc:sldChg>
      <pc:sldChg chg="addSp delSp modSp add del mod modClrScheme chgLayout">
        <pc:chgData name="Karthe Ravi" userId="276a53a9-25e0-44b1-93a6-1189c10790ca" providerId="ADAL" clId="{5B95F433-328F-45CF-8403-F897031F28C6}" dt="2022-05-16T14:48:03.950" v="1023"/>
        <pc:sldMkLst>
          <pc:docMk/>
          <pc:sldMk cId="2201729149" sldId="299"/>
        </pc:sldMkLst>
        <pc:spChg chg="del">
          <ac:chgData name="Karthe Ravi" userId="276a53a9-25e0-44b1-93a6-1189c10790ca" providerId="ADAL" clId="{5B95F433-328F-45CF-8403-F897031F28C6}" dt="2022-05-03T07:46:55.884" v="12" actId="478"/>
          <ac:spMkLst>
            <pc:docMk/>
            <pc:sldMk cId="2201729149" sldId="299"/>
            <ac:spMk id="2" creationId="{16C9600D-7B8E-44F4-B61B-59FD32A6BA8B}"/>
          </ac:spMkLst>
        </pc:spChg>
        <pc:spChg chg="del">
          <ac:chgData name="Karthe Ravi" userId="276a53a9-25e0-44b1-93a6-1189c10790ca" providerId="ADAL" clId="{5B95F433-328F-45CF-8403-F897031F28C6}" dt="2022-05-03T07:46:55.884" v="12" actId="478"/>
          <ac:spMkLst>
            <pc:docMk/>
            <pc:sldMk cId="2201729149" sldId="299"/>
            <ac:spMk id="3" creationId="{173D9E1A-D88D-4788-94F3-C8FA497E0466}"/>
          </ac:spMkLst>
        </pc:spChg>
        <pc:spChg chg="add mod">
          <ac:chgData name="Karthe Ravi" userId="276a53a9-25e0-44b1-93a6-1189c10790ca" providerId="ADAL" clId="{5B95F433-328F-45CF-8403-F897031F28C6}" dt="2022-05-03T07:53:20.653" v="147" actId="20577"/>
          <ac:spMkLst>
            <pc:docMk/>
            <pc:sldMk cId="2201729149" sldId="299"/>
            <ac:spMk id="7" creationId="{CA5D53FC-B801-62E8-DB87-9486627A0128}"/>
          </ac:spMkLst>
        </pc:spChg>
        <pc:spChg chg="add mod">
          <ac:chgData name="Karthe Ravi" userId="276a53a9-25e0-44b1-93a6-1189c10790ca" providerId="ADAL" clId="{5B95F433-328F-45CF-8403-F897031F28C6}" dt="2022-05-03T07:56:00.738" v="231" actId="115"/>
          <ac:spMkLst>
            <pc:docMk/>
            <pc:sldMk cId="2201729149" sldId="299"/>
            <ac:spMk id="8" creationId="{1A2D8329-38D2-2381-8CA2-6F5ECB387178}"/>
          </ac:spMkLst>
        </pc:spChg>
        <pc:spChg chg="add del mod">
          <ac:chgData name="Karthe Ravi" userId="276a53a9-25e0-44b1-93a6-1189c10790ca" providerId="ADAL" clId="{5B95F433-328F-45CF-8403-F897031F28C6}" dt="2022-05-03T07:54:56.596" v="171" actId="478"/>
          <ac:spMkLst>
            <pc:docMk/>
            <pc:sldMk cId="2201729149" sldId="299"/>
            <ac:spMk id="9" creationId="{E9A8D182-95A1-1D35-881C-5A036CE6495F}"/>
          </ac:spMkLst>
        </pc:spChg>
        <pc:spChg chg="add mod">
          <ac:chgData name="Karthe Ravi" userId="276a53a9-25e0-44b1-93a6-1189c10790ca" providerId="ADAL" clId="{5B95F433-328F-45CF-8403-F897031F28C6}" dt="2022-05-03T07:54:51.115" v="168"/>
          <ac:spMkLst>
            <pc:docMk/>
            <pc:sldMk cId="2201729149" sldId="299"/>
            <ac:spMk id="10" creationId="{F93B8F94-73D9-25AB-5C5E-3AA3A6AC1DCF}"/>
          </ac:spMkLst>
        </pc:spChg>
        <pc:spChg chg="add del mod">
          <ac:chgData name="Karthe Ravi" userId="276a53a9-25e0-44b1-93a6-1189c10790ca" providerId="ADAL" clId="{5B95F433-328F-45CF-8403-F897031F28C6}" dt="2022-05-03T07:59:18.029" v="273" actId="478"/>
          <ac:spMkLst>
            <pc:docMk/>
            <pc:sldMk cId="2201729149" sldId="299"/>
            <ac:spMk id="11" creationId="{72892F2F-EB6C-F547-726C-59F863960095}"/>
          </ac:spMkLst>
        </pc:spChg>
        <pc:spChg chg="add del mod">
          <ac:chgData name="Karthe Ravi" userId="276a53a9-25e0-44b1-93a6-1189c10790ca" providerId="ADAL" clId="{5B95F433-328F-45CF-8403-F897031F28C6}" dt="2022-05-03T07:56:28.522" v="236" actId="478"/>
          <ac:spMkLst>
            <pc:docMk/>
            <pc:sldMk cId="2201729149" sldId="299"/>
            <ac:spMk id="12" creationId="{C6CC4D94-5887-F511-6E46-ADA71D254DC4}"/>
          </ac:spMkLst>
        </pc:spChg>
        <pc:spChg chg="add del mod">
          <ac:chgData name="Karthe Ravi" userId="276a53a9-25e0-44b1-93a6-1189c10790ca" providerId="ADAL" clId="{5B95F433-328F-45CF-8403-F897031F28C6}" dt="2022-05-03T07:56:29.161" v="237" actId="478"/>
          <ac:spMkLst>
            <pc:docMk/>
            <pc:sldMk cId="2201729149" sldId="299"/>
            <ac:spMk id="13" creationId="{12E83AB1-AA86-D078-5769-8323D775A0BD}"/>
          </ac:spMkLst>
        </pc:spChg>
        <pc:spChg chg="add del mod">
          <ac:chgData name="Karthe Ravi" userId="276a53a9-25e0-44b1-93a6-1189c10790ca" providerId="ADAL" clId="{5B95F433-328F-45CF-8403-F897031F28C6}" dt="2022-05-03T07:56:29.948" v="238" actId="478"/>
          <ac:spMkLst>
            <pc:docMk/>
            <pc:sldMk cId="2201729149" sldId="299"/>
            <ac:spMk id="14" creationId="{85E5A250-DFE7-75B7-7F15-3F264EDADB5F}"/>
          </ac:spMkLst>
        </pc:spChg>
        <pc:spChg chg="add mod">
          <ac:chgData name="Karthe Ravi" userId="276a53a9-25e0-44b1-93a6-1189c10790ca" providerId="ADAL" clId="{5B95F433-328F-45CF-8403-F897031F28C6}" dt="2022-05-03T07:55:17.406" v="179"/>
          <ac:spMkLst>
            <pc:docMk/>
            <pc:sldMk cId="2201729149" sldId="299"/>
            <ac:spMk id="15" creationId="{4BF36EAB-4E50-3FDB-F132-336A4820D722}"/>
          </ac:spMkLst>
        </pc:spChg>
        <pc:spChg chg="add mod">
          <ac:chgData name="Karthe Ravi" userId="276a53a9-25e0-44b1-93a6-1189c10790ca" providerId="ADAL" clId="{5B95F433-328F-45CF-8403-F897031F28C6}" dt="2022-05-03T08:15:19.248" v="663" actId="20577"/>
          <ac:spMkLst>
            <pc:docMk/>
            <pc:sldMk cId="2201729149" sldId="299"/>
            <ac:spMk id="16" creationId="{1A40B593-B257-B673-97E5-D7D70A5B0101}"/>
          </ac:spMkLst>
        </pc:spChg>
        <pc:spChg chg="add del mod">
          <ac:chgData name="Karthe Ravi" userId="276a53a9-25e0-44b1-93a6-1189c10790ca" providerId="ADAL" clId="{5B95F433-328F-45CF-8403-F897031F28C6}" dt="2022-05-03T07:59:18.029" v="273" actId="478"/>
          <ac:spMkLst>
            <pc:docMk/>
            <pc:sldMk cId="2201729149" sldId="299"/>
            <ac:spMk id="17" creationId="{7E408F8F-C277-BAC9-3369-EDCC3C00474C}"/>
          </ac:spMkLst>
        </pc:spChg>
        <pc:spChg chg="add del mod">
          <ac:chgData name="Karthe Ravi" userId="276a53a9-25e0-44b1-93a6-1189c10790ca" providerId="ADAL" clId="{5B95F433-328F-45CF-8403-F897031F28C6}" dt="2022-05-03T07:59:18.029" v="273" actId="478"/>
          <ac:spMkLst>
            <pc:docMk/>
            <pc:sldMk cId="2201729149" sldId="299"/>
            <ac:spMk id="18" creationId="{4D7DD91B-1B2C-FFB1-7CFC-6EFBB7F07CC9}"/>
          </ac:spMkLst>
        </pc:spChg>
        <pc:spChg chg="add del mod">
          <ac:chgData name="Karthe Ravi" userId="276a53a9-25e0-44b1-93a6-1189c10790ca" providerId="ADAL" clId="{5B95F433-328F-45CF-8403-F897031F28C6}" dt="2022-05-03T07:59:18.029" v="273" actId="478"/>
          <ac:spMkLst>
            <pc:docMk/>
            <pc:sldMk cId="2201729149" sldId="299"/>
            <ac:spMk id="19" creationId="{894B8E5D-B37C-4330-DB0A-B90F9B52A075}"/>
          </ac:spMkLst>
        </pc:spChg>
        <pc:spChg chg="add del mod">
          <ac:chgData name="Karthe Ravi" userId="276a53a9-25e0-44b1-93a6-1189c10790ca" providerId="ADAL" clId="{5B95F433-328F-45CF-8403-F897031F28C6}" dt="2022-05-03T07:59:18.029" v="273" actId="478"/>
          <ac:spMkLst>
            <pc:docMk/>
            <pc:sldMk cId="2201729149" sldId="299"/>
            <ac:spMk id="20" creationId="{90D397BC-958A-A710-14BF-837A3CA15C1E}"/>
          </ac:spMkLst>
        </pc:spChg>
        <pc:spChg chg="add del mod">
          <ac:chgData name="Karthe Ravi" userId="276a53a9-25e0-44b1-93a6-1189c10790ca" providerId="ADAL" clId="{5B95F433-328F-45CF-8403-F897031F28C6}" dt="2022-05-03T07:56:41.997" v="246" actId="478"/>
          <ac:spMkLst>
            <pc:docMk/>
            <pc:sldMk cId="2201729149" sldId="299"/>
            <ac:spMk id="21" creationId="{968A7EA9-59CE-068B-1CBD-E77D9367B916}"/>
          </ac:spMkLst>
        </pc:spChg>
        <pc:spChg chg="add del mod">
          <ac:chgData name="Karthe Ravi" userId="276a53a9-25e0-44b1-93a6-1189c10790ca" providerId="ADAL" clId="{5B95F433-328F-45CF-8403-F897031F28C6}" dt="2022-05-03T08:01:17.525" v="280" actId="478"/>
          <ac:spMkLst>
            <pc:docMk/>
            <pc:sldMk cId="2201729149" sldId="299"/>
            <ac:spMk id="23" creationId="{3C7BAD5A-8FC9-F7A1-72C5-D6DC21DE8BEC}"/>
          </ac:spMkLst>
        </pc:spChg>
        <pc:spChg chg="add del mod">
          <ac:chgData name="Karthe Ravi" userId="276a53a9-25e0-44b1-93a6-1189c10790ca" providerId="ADAL" clId="{5B95F433-328F-45CF-8403-F897031F28C6}" dt="2022-05-03T08:04:45.818" v="461"/>
          <ac:spMkLst>
            <pc:docMk/>
            <pc:sldMk cId="2201729149" sldId="299"/>
            <ac:spMk id="28" creationId="{AF3A5BF9-9359-E793-CAB6-9C5458F907FE}"/>
          </ac:spMkLst>
        </pc:spChg>
        <pc:spChg chg="add mod">
          <ac:chgData name="Karthe Ravi" userId="276a53a9-25e0-44b1-93a6-1189c10790ca" providerId="ADAL" clId="{5B95F433-328F-45CF-8403-F897031F28C6}" dt="2022-05-03T08:54:10.903" v="738" actId="113"/>
          <ac:spMkLst>
            <pc:docMk/>
            <pc:sldMk cId="2201729149" sldId="299"/>
            <ac:spMk id="29" creationId="{4FECA107-2F33-9F86-09D3-166E9B5239A8}"/>
          </ac:spMkLst>
        </pc:spChg>
        <pc:spChg chg="add del mod">
          <ac:chgData name="Karthe Ravi" userId="276a53a9-25e0-44b1-93a6-1189c10790ca" providerId="ADAL" clId="{5B95F433-328F-45CF-8403-F897031F28C6}" dt="2022-05-03T09:00:12.076" v="853" actId="478"/>
          <ac:spMkLst>
            <pc:docMk/>
            <pc:sldMk cId="2201729149" sldId="299"/>
            <ac:spMk id="34" creationId="{51997949-C156-086B-2C5F-F306C071DFC0}"/>
          </ac:spMkLst>
        </pc:spChg>
        <pc:spChg chg="add mod">
          <ac:chgData name="Karthe Ravi" userId="276a53a9-25e0-44b1-93a6-1189c10790ca" providerId="ADAL" clId="{5B95F433-328F-45CF-8403-F897031F28C6}" dt="2022-05-03T08:58:31.805" v="843" actId="1076"/>
          <ac:spMkLst>
            <pc:docMk/>
            <pc:sldMk cId="2201729149" sldId="299"/>
            <ac:spMk id="35" creationId="{2579AE86-B62E-C99B-3F67-0FF4EB6C527C}"/>
          </ac:spMkLst>
        </pc:spChg>
        <pc:spChg chg="add mod">
          <ac:chgData name="Karthe Ravi" userId="276a53a9-25e0-44b1-93a6-1189c10790ca" providerId="ADAL" clId="{5B95F433-328F-45CF-8403-F897031F28C6}" dt="2022-05-03T09:00:20.382" v="856" actId="1076"/>
          <ac:spMkLst>
            <pc:docMk/>
            <pc:sldMk cId="2201729149" sldId="299"/>
            <ac:spMk id="36" creationId="{5536699D-BEDF-55AD-8186-77E530B62DEF}"/>
          </ac:spMkLst>
        </pc:spChg>
        <pc:grpChg chg="del mod">
          <ac:chgData name="Karthe Ravi" userId="276a53a9-25e0-44b1-93a6-1189c10790ca" providerId="ADAL" clId="{5B95F433-328F-45CF-8403-F897031F28C6}" dt="2022-05-03T08:56:54.478" v="836"/>
          <ac:grpSpMkLst>
            <pc:docMk/>
            <pc:sldMk cId="2201729149" sldId="299"/>
            <ac:grpSpMk id="45" creationId="{88F09E79-0EC4-F1F7-40A7-43A5091D1C17}"/>
          </ac:grpSpMkLst>
        </pc:grpChg>
        <pc:grpChg chg="del mod">
          <ac:chgData name="Karthe Ravi" userId="276a53a9-25e0-44b1-93a6-1189c10790ca" providerId="ADAL" clId="{5B95F433-328F-45CF-8403-F897031F28C6}" dt="2022-05-03T08:56:54.478" v="840"/>
          <ac:grpSpMkLst>
            <pc:docMk/>
            <pc:sldMk cId="2201729149" sldId="299"/>
            <ac:grpSpMk id="46" creationId="{E33C8F92-6024-B270-0253-1394BE9FD9BA}"/>
          </ac:grpSpMkLst>
        </pc:grpChg>
        <pc:graphicFrameChg chg="add del mod modGraphic">
          <ac:chgData name="Karthe Ravi" userId="276a53a9-25e0-44b1-93a6-1189c10790ca" providerId="ADAL" clId="{5B95F433-328F-45CF-8403-F897031F28C6}" dt="2022-05-03T08:13:26.601" v="643" actId="478"/>
          <ac:graphicFrameMkLst>
            <pc:docMk/>
            <pc:sldMk cId="2201729149" sldId="299"/>
            <ac:graphicFrameMk id="22" creationId="{3E0E03B3-A1C3-4F84-CC9D-0326FADF3B2E}"/>
          </ac:graphicFrameMkLst>
        </pc:graphicFrameChg>
        <pc:graphicFrameChg chg="add mod modGraphic">
          <ac:chgData name="Karthe Ravi" userId="276a53a9-25e0-44b1-93a6-1189c10790ca" providerId="ADAL" clId="{5B95F433-328F-45CF-8403-F897031F28C6}" dt="2022-05-03T08:12:59.669" v="642" actId="313"/>
          <ac:graphicFrameMkLst>
            <pc:docMk/>
            <pc:sldMk cId="2201729149" sldId="299"/>
            <ac:graphicFrameMk id="24" creationId="{2B856AD0-51F3-7E0E-B22A-658E47FAC035}"/>
          </ac:graphicFrameMkLst>
        </pc:graphicFrameChg>
        <pc:graphicFrameChg chg="add del mod modGraphic">
          <ac:chgData name="Karthe Ravi" userId="276a53a9-25e0-44b1-93a6-1189c10790ca" providerId="ADAL" clId="{5B95F433-328F-45CF-8403-F897031F28C6}" dt="2022-05-03T08:07:58.424" v="535" actId="478"/>
          <ac:graphicFrameMkLst>
            <pc:docMk/>
            <pc:sldMk cId="2201729149" sldId="299"/>
            <ac:graphicFrameMk id="30" creationId="{F6B333E4-2FD0-DD77-F8BB-D5EDAD773B89}"/>
          </ac:graphicFrameMkLst>
        </pc:graphicFrameChg>
        <pc:graphicFrameChg chg="add mod modGraphic">
          <ac:chgData name="Karthe Ravi" userId="276a53a9-25e0-44b1-93a6-1189c10790ca" providerId="ADAL" clId="{5B95F433-328F-45CF-8403-F897031F28C6}" dt="2022-05-03T08:12:15.710" v="607" actId="20577"/>
          <ac:graphicFrameMkLst>
            <pc:docMk/>
            <pc:sldMk cId="2201729149" sldId="299"/>
            <ac:graphicFrameMk id="31" creationId="{ADD294C5-EFD8-9AEE-29B2-16A99F74DCC3}"/>
          </ac:graphicFrameMkLst>
        </pc:graphicFrameChg>
        <pc:graphicFrameChg chg="add del mod modGraphic">
          <ac:chgData name="Karthe Ravi" userId="276a53a9-25e0-44b1-93a6-1189c10790ca" providerId="ADAL" clId="{5B95F433-328F-45CF-8403-F897031F28C6}" dt="2022-05-04T08:25:59.770" v="1018" actId="478"/>
          <ac:graphicFrameMkLst>
            <pc:docMk/>
            <pc:sldMk cId="2201729149" sldId="299"/>
            <ac:graphicFrameMk id="33" creationId="{D90B7333-1901-DA7E-8ED3-0D75F16BE915}"/>
          </ac:graphicFrameMkLst>
        </pc:graphicFrameChg>
        <pc:picChg chg="del">
          <ac:chgData name="Karthe Ravi" userId="276a53a9-25e0-44b1-93a6-1189c10790ca" providerId="ADAL" clId="{5B95F433-328F-45CF-8403-F897031F28C6}" dt="2022-05-03T07:46:54.333" v="11" actId="478"/>
          <ac:picMkLst>
            <pc:docMk/>
            <pc:sldMk cId="2201729149" sldId="299"/>
            <ac:picMk id="6" creationId="{5EFB90F6-790F-40F0-AECE-54106EBEBE99}"/>
          </ac:picMkLst>
        </pc:picChg>
        <pc:picChg chg="add mod">
          <ac:chgData name="Karthe Ravi" userId="276a53a9-25e0-44b1-93a6-1189c10790ca" providerId="ADAL" clId="{5B95F433-328F-45CF-8403-F897031F28C6}" dt="2022-05-04T08:26:12.199" v="1020" actId="1076"/>
          <ac:picMkLst>
            <pc:docMk/>
            <pc:sldMk cId="2201729149" sldId="299"/>
            <ac:picMk id="48" creationId="{3E6B18E8-19F0-6974-CCFC-2ECD3C9BEFB2}"/>
          </ac:picMkLst>
        </pc:picChg>
        <pc:inkChg chg="add del mod">
          <ac:chgData name="Karthe Ravi" userId="276a53a9-25e0-44b1-93a6-1189c10790ca" providerId="ADAL" clId="{5B95F433-328F-45CF-8403-F897031F28C6}" dt="2022-05-03T08:56:54.479" v="841"/>
          <ac:inkMkLst>
            <pc:docMk/>
            <pc:sldMk cId="2201729149" sldId="299"/>
            <ac:inkMk id="37" creationId="{7DD72BF1-508A-4DE8-9992-CBDB3C86D84B}"/>
          </ac:inkMkLst>
        </pc:inkChg>
        <pc:inkChg chg="add del mod">
          <ac:chgData name="Karthe Ravi" userId="276a53a9-25e0-44b1-93a6-1189c10790ca" providerId="ADAL" clId="{5B95F433-328F-45CF-8403-F897031F28C6}" dt="2022-05-03T08:56:54.478" v="838"/>
          <ac:inkMkLst>
            <pc:docMk/>
            <pc:sldMk cId="2201729149" sldId="299"/>
            <ac:inkMk id="38" creationId="{507B8421-2675-0EEF-49E1-22FA6131FFD7}"/>
          </ac:inkMkLst>
        </pc:inkChg>
        <pc:inkChg chg="add del mod">
          <ac:chgData name="Karthe Ravi" userId="276a53a9-25e0-44b1-93a6-1189c10790ca" providerId="ADAL" clId="{5B95F433-328F-45CF-8403-F897031F28C6}" dt="2022-05-03T08:56:54.478" v="840"/>
          <ac:inkMkLst>
            <pc:docMk/>
            <pc:sldMk cId="2201729149" sldId="299"/>
            <ac:inkMk id="39" creationId="{AD9660C5-8941-A3DF-8550-C6F055C415B4}"/>
          </ac:inkMkLst>
        </pc:inkChg>
        <pc:inkChg chg="add del mod">
          <ac:chgData name="Karthe Ravi" userId="276a53a9-25e0-44b1-93a6-1189c10790ca" providerId="ADAL" clId="{5B95F433-328F-45CF-8403-F897031F28C6}" dt="2022-05-03T08:56:54.477" v="835"/>
          <ac:inkMkLst>
            <pc:docMk/>
            <pc:sldMk cId="2201729149" sldId="299"/>
            <ac:inkMk id="40" creationId="{5EF43073-D86D-3D00-CFC5-E1BD8F265058}"/>
          </ac:inkMkLst>
        </pc:inkChg>
        <pc:inkChg chg="add del mod">
          <ac:chgData name="Karthe Ravi" userId="276a53a9-25e0-44b1-93a6-1189c10790ca" providerId="ADAL" clId="{5B95F433-328F-45CF-8403-F897031F28C6}" dt="2022-05-03T08:56:54.478" v="837"/>
          <ac:inkMkLst>
            <pc:docMk/>
            <pc:sldMk cId="2201729149" sldId="299"/>
            <ac:inkMk id="41" creationId="{D9DD9866-E915-A291-B4DD-A8E62596FC7E}"/>
          </ac:inkMkLst>
        </pc:inkChg>
        <pc:inkChg chg="add del mod">
          <ac:chgData name="Karthe Ravi" userId="276a53a9-25e0-44b1-93a6-1189c10790ca" providerId="ADAL" clId="{5B95F433-328F-45CF-8403-F897031F28C6}" dt="2022-05-03T08:56:54.477" v="834"/>
          <ac:inkMkLst>
            <pc:docMk/>
            <pc:sldMk cId="2201729149" sldId="299"/>
            <ac:inkMk id="42" creationId="{47E15388-749A-182C-0046-A0742764C18F}"/>
          </ac:inkMkLst>
        </pc:inkChg>
        <pc:inkChg chg="add del mod">
          <ac:chgData name="Karthe Ravi" userId="276a53a9-25e0-44b1-93a6-1189c10790ca" providerId="ADAL" clId="{5B95F433-328F-45CF-8403-F897031F28C6}" dt="2022-05-03T08:56:54.478" v="839"/>
          <ac:inkMkLst>
            <pc:docMk/>
            <pc:sldMk cId="2201729149" sldId="299"/>
            <ac:inkMk id="43" creationId="{E2784007-CD4F-7688-A8E8-B38DF0777993}"/>
          </ac:inkMkLst>
        </pc:inkChg>
        <pc:inkChg chg="add del mod">
          <ac:chgData name="Karthe Ravi" userId="276a53a9-25e0-44b1-93a6-1189c10790ca" providerId="ADAL" clId="{5B95F433-328F-45CF-8403-F897031F28C6}" dt="2022-05-03T08:56:54.478" v="836"/>
          <ac:inkMkLst>
            <pc:docMk/>
            <pc:sldMk cId="2201729149" sldId="299"/>
            <ac:inkMk id="44" creationId="{107325EA-44E1-6A45-C6DF-0D0AF7C3E3A6}"/>
          </ac:inkMkLst>
        </pc:inkChg>
        <pc:cxnChg chg="add mod">
          <ac:chgData name="Karthe Ravi" userId="276a53a9-25e0-44b1-93a6-1189c10790ca" providerId="ADAL" clId="{5B95F433-328F-45CF-8403-F897031F28C6}" dt="2022-05-03T07:51:50.696" v="93" actId="12788"/>
          <ac:cxnSpMkLst>
            <pc:docMk/>
            <pc:sldMk cId="2201729149" sldId="299"/>
            <ac:cxnSpMk id="5" creationId="{B7AB4D3C-5441-2193-E3D7-C88CE26DBF36}"/>
          </ac:cxnSpMkLst>
        </pc:cxnChg>
        <pc:cxnChg chg="add mod">
          <ac:chgData name="Karthe Ravi" userId="276a53a9-25e0-44b1-93a6-1189c10790ca" providerId="ADAL" clId="{5B95F433-328F-45CF-8403-F897031F28C6}" dt="2022-05-03T08:04:18.177" v="447" actId="1076"/>
          <ac:cxnSpMkLst>
            <pc:docMk/>
            <pc:sldMk cId="2201729149" sldId="299"/>
            <ac:cxnSpMk id="26" creationId="{8565D6CF-C4CD-0FDA-F7E1-7EE7F866084D}"/>
          </ac:cxnSpMkLst>
        </pc:cxnChg>
        <pc:cxnChg chg="add mod">
          <ac:chgData name="Karthe Ravi" userId="276a53a9-25e0-44b1-93a6-1189c10790ca" providerId="ADAL" clId="{5B95F433-328F-45CF-8403-F897031F28C6}" dt="2022-05-03T08:13:44.083" v="646" actId="12788"/>
          <ac:cxnSpMkLst>
            <pc:docMk/>
            <pc:sldMk cId="2201729149" sldId="299"/>
            <ac:cxnSpMk id="32" creationId="{31C5C9FF-E8EE-7CF6-B89B-F1C9BDF5C733}"/>
          </ac:cxnSpMkLst>
        </pc:cxnChg>
      </pc:sldChg>
      <pc:sldChg chg="addSp modSp new add del mod modShow">
        <pc:chgData name="Karthe Ravi" userId="276a53a9-25e0-44b1-93a6-1189c10790ca" providerId="ADAL" clId="{5B95F433-328F-45CF-8403-F897031F28C6}" dt="2022-05-16T14:48:03.950" v="1023"/>
        <pc:sldMkLst>
          <pc:docMk/>
          <pc:sldMk cId="1081009145" sldId="300"/>
        </pc:sldMkLst>
        <pc:spChg chg="add mod">
          <ac:chgData name="Karthe Ravi" userId="276a53a9-25e0-44b1-93a6-1189c10790ca" providerId="ADAL" clId="{5B95F433-328F-45CF-8403-F897031F28C6}" dt="2022-05-03T09:03:19.083" v="874"/>
          <ac:spMkLst>
            <pc:docMk/>
            <pc:sldMk cId="1081009145" sldId="300"/>
            <ac:spMk id="3" creationId="{F51D996C-247D-0342-8DE9-BCE0C19C22BF}"/>
          </ac:spMkLst>
        </pc:spChg>
        <pc:spChg chg="add mod">
          <ac:chgData name="Karthe Ravi" userId="276a53a9-25e0-44b1-93a6-1189c10790ca" providerId="ADAL" clId="{5B95F433-328F-45CF-8403-F897031F28C6}" dt="2022-05-03T09:03:30.123" v="875"/>
          <ac:spMkLst>
            <pc:docMk/>
            <pc:sldMk cId="1081009145" sldId="300"/>
            <ac:spMk id="4" creationId="{A6D34D9F-D519-3124-9F6E-C9DA17FA46CD}"/>
          </ac:spMkLst>
        </pc:spChg>
        <pc:spChg chg="add mod">
          <ac:chgData name="Karthe Ravi" userId="276a53a9-25e0-44b1-93a6-1189c10790ca" providerId="ADAL" clId="{5B95F433-328F-45CF-8403-F897031F28C6}" dt="2022-05-03T09:03:30.123" v="875"/>
          <ac:spMkLst>
            <pc:docMk/>
            <pc:sldMk cId="1081009145" sldId="300"/>
            <ac:spMk id="5" creationId="{67B4E5C0-EB0B-BFBA-28E0-894654A88C5A}"/>
          </ac:spMkLst>
        </pc:spChg>
        <pc:graphicFrameChg chg="add mod modGraphic">
          <ac:chgData name="Karthe Ravi" userId="276a53a9-25e0-44b1-93a6-1189c10790ca" providerId="ADAL" clId="{5B95F433-328F-45CF-8403-F897031F28C6}" dt="2022-05-03T09:07:46.687" v="1016" actId="404"/>
          <ac:graphicFrameMkLst>
            <pc:docMk/>
            <pc:sldMk cId="1081009145" sldId="300"/>
            <ac:graphicFrameMk id="6" creationId="{3044D292-F10C-00FE-B547-F6E2589802F2}"/>
          </ac:graphicFrameMkLst>
        </pc:graphicFrameChg>
        <pc:cxnChg chg="add mod">
          <ac:chgData name="Karthe Ravi" userId="276a53a9-25e0-44b1-93a6-1189c10790ca" providerId="ADAL" clId="{5B95F433-328F-45CF-8403-F897031F28C6}" dt="2022-05-03T09:03:19.083" v="874"/>
          <ac:cxnSpMkLst>
            <pc:docMk/>
            <pc:sldMk cId="1081009145" sldId="300"/>
            <ac:cxnSpMk id="2" creationId="{9B8D68A6-0E81-22B3-D8FE-C747570B120E}"/>
          </ac:cxnSpMkLst>
        </pc:cxnChg>
      </pc:sldChg>
      <pc:sldChg chg="del">
        <pc:chgData name="Karthe Ravi" userId="276a53a9-25e0-44b1-93a6-1189c10790ca" providerId="ADAL" clId="{5B95F433-328F-45CF-8403-F897031F28C6}" dt="2022-05-03T07:46:47.650" v="9" actId="47"/>
        <pc:sldMkLst>
          <pc:docMk/>
          <pc:sldMk cId="2847848016" sldId="300"/>
        </pc:sldMkLst>
      </pc:sldChg>
      <pc:sldChg chg="add">
        <pc:chgData name="Karthe Ravi" userId="276a53a9-25e0-44b1-93a6-1189c10790ca" providerId="ADAL" clId="{5B95F433-328F-45CF-8403-F897031F28C6}" dt="2022-05-16T14:48:03.950" v="1023"/>
        <pc:sldMkLst>
          <pc:docMk/>
          <pc:sldMk cId="1401166262" sldId="306"/>
        </pc:sldMkLst>
      </pc:sldChg>
      <pc:sldChg chg="addSp delSp modSp add mod">
        <pc:chgData name="Karthe Ravi" userId="276a53a9-25e0-44b1-93a6-1189c10790ca" providerId="ADAL" clId="{5B95F433-328F-45CF-8403-F897031F28C6}" dt="2022-05-16T14:57:42.335" v="1114"/>
        <pc:sldMkLst>
          <pc:docMk/>
          <pc:sldMk cId="1657283441" sldId="307"/>
        </pc:sldMkLst>
        <pc:grpChg chg="del mod">
          <ac:chgData name="Karthe Ravi" userId="276a53a9-25e0-44b1-93a6-1189c10790ca" providerId="ADAL" clId="{5B95F433-328F-45CF-8403-F897031F28C6}" dt="2022-05-16T14:54:18.178" v="1089"/>
          <ac:grpSpMkLst>
            <pc:docMk/>
            <pc:sldMk cId="1657283441" sldId="307"/>
            <ac:grpSpMk id="16" creationId="{439579B5-922E-FED4-ED08-F52431D98133}"/>
          </ac:grpSpMkLst>
        </pc:grpChg>
        <pc:grpChg chg="del mod">
          <ac:chgData name="Karthe Ravi" userId="276a53a9-25e0-44b1-93a6-1189c10790ca" providerId="ADAL" clId="{5B95F433-328F-45CF-8403-F897031F28C6}" dt="2022-05-16T14:54:22.515" v="1095"/>
          <ac:grpSpMkLst>
            <pc:docMk/>
            <pc:sldMk cId="1657283441" sldId="307"/>
            <ac:grpSpMk id="22" creationId="{AF441E7B-5EFA-2CFD-CBD6-70D56AE7BCB3}"/>
          </ac:grpSpMkLst>
        </pc:grpChg>
        <pc:grpChg chg="del mod">
          <ac:chgData name="Karthe Ravi" userId="276a53a9-25e0-44b1-93a6-1189c10790ca" providerId="ADAL" clId="{5B95F433-328F-45CF-8403-F897031F28C6}" dt="2022-05-16T14:54:34.723" v="1107"/>
          <ac:grpSpMkLst>
            <pc:docMk/>
            <pc:sldMk cId="1657283441" sldId="307"/>
            <ac:grpSpMk id="28" creationId="{7B0CA058-C151-3DE1-71D8-B16B01D61F8E}"/>
          </ac:grpSpMkLst>
        </pc:grpChg>
        <pc:inkChg chg="add del mod">
          <ac:chgData name="Karthe Ravi" userId="276a53a9-25e0-44b1-93a6-1189c10790ca" providerId="ADAL" clId="{5B95F433-328F-45CF-8403-F897031F28C6}" dt="2022-05-16T14:54:34.722" v="1104"/>
          <ac:inkMkLst>
            <pc:docMk/>
            <pc:sldMk cId="1657283441" sldId="307"/>
            <ac:inkMk id="6" creationId="{A0E9BD1F-2DE6-29B6-5AF5-C98AA5B5F533}"/>
          </ac:inkMkLst>
        </pc:inkChg>
        <pc:inkChg chg="add del mod">
          <ac:chgData name="Karthe Ravi" userId="276a53a9-25e0-44b1-93a6-1189c10790ca" providerId="ADAL" clId="{5B95F433-328F-45CF-8403-F897031F28C6}" dt="2022-05-16T14:54:34.721" v="1100"/>
          <ac:inkMkLst>
            <pc:docMk/>
            <pc:sldMk cId="1657283441" sldId="307"/>
            <ac:inkMk id="8" creationId="{5A44238A-5F4C-3277-2D25-0D598568A658}"/>
          </ac:inkMkLst>
        </pc:inkChg>
        <pc:inkChg chg="add del mod">
          <ac:chgData name="Karthe Ravi" userId="276a53a9-25e0-44b1-93a6-1189c10790ca" providerId="ADAL" clId="{5B95F433-328F-45CF-8403-F897031F28C6}" dt="2022-05-16T14:54:34.718" v="1096"/>
          <ac:inkMkLst>
            <pc:docMk/>
            <pc:sldMk cId="1657283441" sldId="307"/>
            <ac:inkMk id="11" creationId="{55AA5D81-506C-171C-E56E-3C1E4CFE58E2}"/>
          </ac:inkMkLst>
        </pc:inkChg>
        <pc:inkChg chg="add del mod">
          <ac:chgData name="Karthe Ravi" userId="276a53a9-25e0-44b1-93a6-1189c10790ca" providerId="ADAL" clId="{5B95F433-328F-45CF-8403-F897031F28C6}" dt="2022-05-16T14:54:34.723" v="1106"/>
          <ac:inkMkLst>
            <pc:docMk/>
            <pc:sldMk cId="1657283441" sldId="307"/>
            <ac:inkMk id="12" creationId="{7682B91E-07F9-1B6B-7C73-94BB80EF47D0}"/>
          </ac:inkMkLst>
        </pc:inkChg>
        <pc:inkChg chg="add del mod">
          <ac:chgData name="Karthe Ravi" userId="276a53a9-25e0-44b1-93a6-1189c10790ca" providerId="ADAL" clId="{5B95F433-328F-45CF-8403-F897031F28C6}" dt="2022-05-16T14:54:34.719" v="1097"/>
          <ac:inkMkLst>
            <pc:docMk/>
            <pc:sldMk cId="1657283441" sldId="307"/>
            <ac:inkMk id="17" creationId="{5EC310B1-65FD-3E28-7D10-F7349438E239}"/>
          </ac:inkMkLst>
        </pc:inkChg>
        <pc:inkChg chg="add del mod">
          <ac:chgData name="Karthe Ravi" userId="276a53a9-25e0-44b1-93a6-1189c10790ca" providerId="ADAL" clId="{5B95F433-328F-45CF-8403-F897031F28C6}" dt="2022-05-16T14:54:34.722" v="1102"/>
          <ac:inkMkLst>
            <pc:docMk/>
            <pc:sldMk cId="1657283441" sldId="307"/>
            <ac:inkMk id="19" creationId="{67D24E65-0A00-C0B7-AAA6-0E3D1F3A9288}"/>
          </ac:inkMkLst>
        </pc:inkChg>
        <pc:inkChg chg="add del mod">
          <ac:chgData name="Karthe Ravi" userId="276a53a9-25e0-44b1-93a6-1189c10790ca" providerId="ADAL" clId="{5B95F433-328F-45CF-8403-F897031F28C6}" dt="2022-05-16T14:54:34.722" v="1105"/>
          <ac:inkMkLst>
            <pc:docMk/>
            <pc:sldMk cId="1657283441" sldId="307"/>
            <ac:inkMk id="20" creationId="{4F575F77-3F7B-053A-A978-5994C176B841}"/>
          </ac:inkMkLst>
        </pc:inkChg>
        <pc:inkChg chg="add del mod">
          <ac:chgData name="Karthe Ravi" userId="276a53a9-25e0-44b1-93a6-1189c10790ca" providerId="ADAL" clId="{5B95F433-328F-45CF-8403-F897031F28C6}" dt="2022-05-16T14:54:34.723" v="1107"/>
          <ac:inkMkLst>
            <pc:docMk/>
            <pc:sldMk cId="1657283441" sldId="307"/>
            <ac:inkMk id="21" creationId="{326DFC2E-99D9-39AD-8E3D-EA2BB1B924C8}"/>
          </ac:inkMkLst>
        </pc:inkChg>
        <pc:inkChg chg="add del mod">
          <ac:chgData name="Karthe Ravi" userId="276a53a9-25e0-44b1-93a6-1189c10790ca" providerId="ADAL" clId="{5B95F433-328F-45CF-8403-F897031F28C6}" dt="2022-05-16T14:54:34.723" v="1108"/>
          <ac:inkMkLst>
            <pc:docMk/>
            <pc:sldMk cId="1657283441" sldId="307"/>
            <ac:inkMk id="23" creationId="{256A8E19-0174-5DDE-EADF-8C017E2F78EF}"/>
          </ac:inkMkLst>
        </pc:inkChg>
        <pc:inkChg chg="add del mod">
          <ac:chgData name="Karthe Ravi" userId="276a53a9-25e0-44b1-93a6-1189c10790ca" providerId="ADAL" clId="{5B95F433-328F-45CF-8403-F897031F28C6}" dt="2022-05-16T14:54:34.722" v="1103"/>
          <ac:inkMkLst>
            <pc:docMk/>
            <pc:sldMk cId="1657283441" sldId="307"/>
            <ac:inkMk id="24" creationId="{29A7046D-F2CF-3858-76FF-1D2286DF7C69}"/>
          </ac:inkMkLst>
        </pc:inkChg>
        <pc:inkChg chg="add del mod">
          <ac:chgData name="Karthe Ravi" userId="276a53a9-25e0-44b1-93a6-1189c10790ca" providerId="ADAL" clId="{5B95F433-328F-45CF-8403-F897031F28C6}" dt="2022-05-16T14:54:34.721" v="1101"/>
          <ac:inkMkLst>
            <pc:docMk/>
            <pc:sldMk cId="1657283441" sldId="307"/>
            <ac:inkMk id="25" creationId="{5C8698A8-7148-5CE3-AFDB-8E82D123A72F}"/>
          </ac:inkMkLst>
        </pc:inkChg>
        <pc:inkChg chg="add del mod">
          <ac:chgData name="Karthe Ravi" userId="276a53a9-25e0-44b1-93a6-1189c10790ca" providerId="ADAL" clId="{5B95F433-328F-45CF-8403-F897031F28C6}" dt="2022-05-16T14:54:34.720" v="1098"/>
          <ac:inkMkLst>
            <pc:docMk/>
            <pc:sldMk cId="1657283441" sldId="307"/>
            <ac:inkMk id="26" creationId="{8AE6E5A1-AA24-8C14-59F4-CB5820141196}"/>
          </ac:inkMkLst>
        </pc:inkChg>
        <pc:inkChg chg="add del mod">
          <ac:chgData name="Karthe Ravi" userId="276a53a9-25e0-44b1-93a6-1189c10790ca" providerId="ADAL" clId="{5B95F433-328F-45CF-8403-F897031F28C6}" dt="2022-05-16T14:54:34.721" v="1099"/>
          <ac:inkMkLst>
            <pc:docMk/>
            <pc:sldMk cId="1657283441" sldId="307"/>
            <ac:inkMk id="27" creationId="{CE05A43E-B7A1-AA65-B3B8-5E12925B2DB5}"/>
          </ac:inkMkLst>
        </pc:inkChg>
        <pc:inkChg chg="add del">
          <ac:chgData name="Karthe Ravi" userId="276a53a9-25e0-44b1-93a6-1189c10790ca" providerId="ADAL" clId="{5B95F433-328F-45CF-8403-F897031F28C6}" dt="2022-05-16T14:56:24.804" v="1110"/>
          <ac:inkMkLst>
            <pc:docMk/>
            <pc:sldMk cId="1657283441" sldId="307"/>
            <ac:inkMk id="29" creationId="{595C503A-3903-5CE7-183F-A3467CC099C3}"/>
          </ac:inkMkLst>
        </pc:inkChg>
        <pc:inkChg chg="add del">
          <ac:chgData name="Karthe Ravi" userId="276a53a9-25e0-44b1-93a6-1189c10790ca" providerId="ADAL" clId="{5B95F433-328F-45CF-8403-F897031F28C6}" dt="2022-05-16T14:57:42.335" v="1114"/>
          <ac:inkMkLst>
            <pc:docMk/>
            <pc:sldMk cId="1657283441" sldId="307"/>
            <ac:inkMk id="30" creationId="{D38B441C-289C-DD98-F047-A19283B0A93E}"/>
          </ac:inkMkLst>
        </pc:inkChg>
        <pc:inkChg chg="add del">
          <ac:chgData name="Karthe Ravi" userId="276a53a9-25e0-44b1-93a6-1189c10790ca" providerId="ADAL" clId="{5B95F433-328F-45CF-8403-F897031F28C6}" dt="2022-05-16T14:56:47.069" v="1113"/>
          <ac:inkMkLst>
            <pc:docMk/>
            <pc:sldMk cId="1657283441" sldId="307"/>
            <ac:inkMk id="31" creationId="{B849096B-2D33-EF68-D082-D5B81EE9AE80}"/>
          </ac:inkMkLst>
        </pc:inkChg>
      </pc:sldChg>
      <pc:sldChg chg="addSp delSp modSp new del mod">
        <pc:chgData name="Karthe Ravi" userId="276a53a9-25e0-44b1-93a6-1189c10790ca" providerId="ADAL" clId="{5B95F433-328F-45CF-8403-F897031F28C6}" dt="2022-05-16T14:57:54.400" v="1115" actId="47"/>
        <pc:sldMkLst>
          <pc:docMk/>
          <pc:sldMk cId="581809631" sldId="308"/>
        </pc:sldMkLst>
        <pc:grpChg chg="del mod">
          <ac:chgData name="Karthe Ravi" userId="276a53a9-25e0-44b1-93a6-1189c10790ca" providerId="ADAL" clId="{5B95F433-328F-45CF-8403-F897031F28C6}" dt="2022-05-16T14:51:09.695" v="1033"/>
          <ac:grpSpMkLst>
            <pc:docMk/>
            <pc:sldMk cId="581809631" sldId="308"/>
            <ac:grpSpMk id="4" creationId="{3BBCB3D0-0771-5D5F-06B9-54765E22E819}"/>
          </ac:grpSpMkLst>
        </pc:grpChg>
        <pc:grpChg chg="del mod">
          <ac:chgData name="Karthe Ravi" userId="276a53a9-25e0-44b1-93a6-1189c10790ca" providerId="ADAL" clId="{5B95F433-328F-45CF-8403-F897031F28C6}" dt="2022-05-16T14:51:16.333" v="1039"/>
          <ac:grpSpMkLst>
            <pc:docMk/>
            <pc:sldMk cId="581809631" sldId="308"/>
            <ac:grpSpMk id="10" creationId="{0ADE32A5-9BFE-1E91-381D-FDC748AD34F7}"/>
          </ac:grpSpMkLst>
        </pc:grpChg>
        <pc:grpChg chg="del mod">
          <ac:chgData name="Karthe Ravi" userId="276a53a9-25e0-44b1-93a6-1189c10790ca" providerId="ADAL" clId="{5B95F433-328F-45CF-8403-F897031F28C6}" dt="2022-05-16T14:51:22.687" v="1042"/>
          <ac:grpSpMkLst>
            <pc:docMk/>
            <pc:sldMk cId="581809631" sldId="308"/>
            <ac:grpSpMk id="16" creationId="{781A0C7E-45E7-288E-1594-9E7205C585E4}"/>
          </ac:grpSpMkLst>
        </pc:grpChg>
        <pc:grpChg chg="del mod">
          <ac:chgData name="Karthe Ravi" userId="276a53a9-25e0-44b1-93a6-1189c10790ca" providerId="ADAL" clId="{5B95F433-328F-45CF-8403-F897031F28C6}" dt="2022-05-16T14:51:27.951" v="1045"/>
          <ac:grpSpMkLst>
            <pc:docMk/>
            <pc:sldMk cId="581809631" sldId="308"/>
            <ac:grpSpMk id="19" creationId="{15F9F4F6-1474-B2F9-AE90-B275E959DE62}"/>
          </ac:grpSpMkLst>
        </pc:grpChg>
        <pc:grpChg chg="del mod">
          <ac:chgData name="Karthe Ravi" userId="276a53a9-25e0-44b1-93a6-1189c10790ca" providerId="ADAL" clId="{5B95F433-328F-45CF-8403-F897031F28C6}" dt="2022-05-16T14:51:32.456" v="1050"/>
          <ac:grpSpMkLst>
            <pc:docMk/>
            <pc:sldMk cId="581809631" sldId="308"/>
            <ac:grpSpMk id="22" creationId="{6E008B41-4965-C626-55FD-49F402E071F2}"/>
          </ac:grpSpMkLst>
        </pc:grpChg>
        <pc:grpChg chg="del mod">
          <ac:chgData name="Karthe Ravi" userId="276a53a9-25e0-44b1-93a6-1189c10790ca" providerId="ADAL" clId="{5B95F433-328F-45CF-8403-F897031F28C6}" dt="2022-05-16T14:52:18.179" v="1076"/>
          <ac:grpSpMkLst>
            <pc:docMk/>
            <pc:sldMk cId="581809631" sldId="308"/>
            <ac:grpSpMk id="27" creationId="{1380543A-CAC0-90D6-9DCF-489B3FC7704B}"/>
          </ac:grpSpMkLst>
        </pc:grpChg>
        <pc:grpChg chg="del mod">
          <ac:chgData name="Karthe Ravi" userId="276a53a9-25e0-44b1-93a6-1189c10790ca" providerId="ADAL" clId="{5B95F433-328F-45CF-8403-F897031F28C6}" dt="2022-05-16T14:51:48.859" v="1062"/>
          <ac:grpSpMkLst>
            <pc:docMk/>
            <pc:sldMk cId="581809631" sldId="308"/>
            <ac:grpSpMk id="30" creationId="{047F17D2-8EDE-4064-2F67-0EBD7E713DC7}"/>
          </ac:grpSpMkLst>
        </pc:grpChg>
        <pc:grpChg chg="del mod">
          <ac:chgData name="Karthe Ravi" userId="276a53a9-25e0-44b1-93a6-1189c10790ca" providerId="ADAL" clId="{5B95F433-328F-45CF-8403-F897031F28C6}" dt="2022-05-16T14:51:48.859" v="1062"/>
          <ac:grpSpMkLst>
            <pc:docMk/>
            <pc:sldMk cId="581809631" sldId="308"/>
            <ac:grpSpMk id="39" creationId="{58C6C4E5-C0FD-A209-A874-541CB841A58F}"/>
          </ac:grpSpMkLst>
        </pc:grpChg>
        <pc:grpChg chg="del mod">
          <ac:chgData name="Karthe Ravi" userId="276a53a9-25e0-44b1-93a6-1189c10790ca" providerId="ADAL" clId="{5B95F433-328F-45CF-8403-F897031F28C6}" dt="2022-05-16T14:51:54.218" v="1067"/>
          <ac:grpSpMkLst>
            <pc:docMk/>
            <pc:sldMk cId="581809631" sldId="308"/>
            <ac:grpSpMk id="40" creationId="{289917CC-CD59-94B6-FAA8-DEEEF948475C}"/>
          </ac:grpSpMkLst>
        </pc:grpChg>
        <pc:grpChg chg="del mod">
          <ac:chgData name="Karthe Ravi" userId="276a53a9-25e0-44b1-93a6-1189c10790ca" providerId="ADAL" clId="{5B95F433-328F-45CF-8403-F897031F28C6}" dt="2022-05-16T14:51:59.501" v="1072"/>
          <ac:grpSpMkLst>
            <pc:docMk/>
            <pc:sldMk cId="581809631" sldId="308"/>
            <ac:grpSpMk id="43" creationId="{CEB8A9D2-DEAD-9774-C8A6-2B6EEE0269C3}"/>
          </ac:grpSpMkLst>
        </pc:grpChg>
        <pc:grpChg chg="del mod">
          <ac:chgData name="Karthe Ravi" userId="276a53a9-25e0-44b1-93a6-1189c10790ca" providerId="ADAL" clId="{5B95F433-328F-45CF-8403-F897031F28C6}" dt="2022-05-16T14:51:59.501" v="1072"/>
          <ac:grpSpMkLst>
            <pc:docMk/>
            <pc:sldMk cId="581809631" sldId="308"/>
            <ac:grpSpMk id="45" creationId="{F3632144-0D77-C087-9DD7-771CE41EF4FD}"/>
          </ac:grpSpMkLst>
        </pc:grpChg>
        <pc:grpChg chg="del mod">
          <ac:chgData name="Karthe Ravi" userId="276a53a9-25e0-44b1-93a6-1189c10790ca" providerId="ADAL" clId="{5B95F433-328F-45CF-8403-F897031F28C6}" dt="2022-05-16T14:52:18.179" v="1076"/>
          <ac:grpSpMkLst>
            <pc:docMk/>
            <pc:sldMk cId="581809631" sldId="308"/>
            <ac:grpSpMk id="50" creationId="{4C582A43-4561-7C36-5E9A-CD526A14837D}"/>
          </ac:grpSpMkLst>
        </pc:grpChg>
        <pc:grpChg chg="mod">
          <ac:chgData name="Karthe Ravi" userId="276a53a9-25e0-44b1-93a6-1189c10790ca" providerId="ADAL" clId="{5B95F433-328F-45CF-8403-F897031F28C6}" dt="2022-05-16T14:52:18.179" v="1076"/>
          <ac:grpSpMkLst>
            <pc:docMk/>
            <pc:sldMk cId="581809631" sldId="308"/>
            <ac:grpSpMk id="54" creationId="{D94E731B-305E-8C40-4BE7-193F7C5A4A1B}"/>
          </ac:grpSpMkLst>
        </pc:grp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" creationId="{6A6997F6-9B25-F64E-8804-B758AAD9B82B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" creationId="{65CAE1AF-B1AA-D71E-C3A0-B12C631BF91A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5" creationId="{0787780B-1187-7CC7-3703-EC1A16EC763D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6" creationId="{9A369827-ED69-37D3-CE2C-EA7C184AAA01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7" creationId="{67BFFF62-A8C2-7961-E4B8-7E8B5D6F5EA1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8" creationId="{777B1E66-A42B-D70F-7AF4-D2658B9E712A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9" creationId="{B591364D-750A-552D-EDD1-355E778AD48C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1" creationId="{535B5715-3E9C-99E4-2472-ED109BA4EDCF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2" creationId="{2CD1A82E-FB74-C864-3725-3E7CCF438053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3" creationId="{FE405952-6ADE-4F32-641D-09912C054BE7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4" creationId="{1E52BD6F-6E5C-FABB-9FB7-2A8DD13CE89A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5" creationId="{59205D81-3D43-7E1E-D1DC-5B1937B3D23F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7" creationId="{2D9129E0-9D4B-2419-E548-7311E9CFFAD8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18" creationId="{FAE6689A-CBAE-BEC3-68CD-B29FDAEA284C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0" creationId="{112975DA-978E-51F5-9C97-1BC18F71A81D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1" creationId="{88F59E36-AAF7-9E3B-02A1-152BA6FB1EE7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3" creationId="{0BBCF8ED-8D84-4CF8-8677-85355AB462B7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4" creationId="{5693DE7B-051E-02F3-5237-75AA098E1836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5" creationId="{C018B5EA-7092-B7BC-6619-CD828E59FE55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6" creationId="{40CF12BC-7DBD-FE7D-6C69-F1A71029F7E0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8" creationId="{C65F22B7-21FA-FC58-1593-D30D40D893D5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29" creationId="{3776CF97-BC75-DED5-7470-37177E226D05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1" creationId="{169D82CC-C257-5C1A-3355-24D5AD293ECC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2" creationId="{350CE3D0-334F-12F0-C82D-B90FAA97D774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3" creationId="{7388A765-7EF8-7319-1A4B-4E7DC7E018B8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4" creationId="{A92D46D3-A190-2AF2-C061-A61E0644C618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5" creationId="{014142FA-6F66-DDCD-397E-F119E4AD7435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6" creationId="{00A80487-EFBC-4056-8E0F-F8AF5E9F8E54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7" creationId="{BB93A4B6-98AF-1175-62E0-EDAB58D82247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38" creationId="{4308D0E0-92CE-8082-4295-3A21D5CA0B1E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1" creationId="{3308DAC0-93A8-C93D-5D7C-DD8926BBF549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2" creationId="{852CC95F-808F-8AEB-5C9F-C135042BB201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4" creationId="{71A35BA1-3936-1559-A283-6B5495B074B1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6" creationId="{53839BD7-A791-46F1-12A4-B16FE635880B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7" creationId="{4BD53697-B5B7-6AD6-BB52-C4EF40A999BC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8" creationId="{52754302-19E8-C168-B3E9-A1121D6A0C09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49" creationId="{90794DA7-D3AD-183D-17C9-2B51F37FC3BF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51" creationId="{1743F5B1-D291-B10A-9CE1-D142B08C3240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52" creationId="{F67437C5-4148-F616-FAD3-19ACFA00D90D}"/>
          </ac:inkMkLst>
        </pc:inkChg>
        <pc:inkChg chg="add mod">
          <ac:chgData name="Karthe Ravi" userId="276a53a9-25e0-44b1-93a6-1189c10790ca" providerId="ADAL" clId="{5B95F433-328F-45CF-8403-F897031F28C6}" dt="2022-05-16T14:52:18.179" v="1076"/>
          <ac:inkMkLst>
            <pc:docMk/>
            <pc:sldMk cId="581809631" sldId="308"/>
            <ac:inkMk id="53" creationId="{BF072C93-08C2-F205-A8DE-0891D990B091}"/>
          </ac:inkMkLst>
        </pc:inkChg>
      </pc:sldChg>
      <pc:sldMasterChg chg="modSldLayout">
        <pc:chgData name="Karthe Ravi" userId="276a53a9-25e0-44b1-93a6-1189c10790ca" providerId="ADAL" clId="{5B95F433-328F-45CF-8403-F897031F28C6}" dt="2022-05-03T09:02:45.150" v="872" actId="1076"/>
        <pc:sldMasterMkLst>
          <pc:docMk/>
          <pc:sldMasterMk cId="2145357014" sldId="2147483672"/>
        </pc:sldMasterMkLst>
        <pc:sldLayoutChg chg="addSp delSp modSp mod">
          <pc:chgData name="Karthe Ravi" userId="276a53a9-25e0-44b1-93a6-1189c10790ca" providerId="ADAL" clId="{5B95F433-328F-45CF-8403-F897031F28C6}" dt="2022-05-03T09:02:45.150" v="872" actId="1076"/>
          <pc:sldLayoutMkLst>
            <pc:docMk/>
            <pc:sldMasterMk cId="2145357014" sldId="2147483672"/>
            <pc:sldLayoutMk cId="2109713883" sldId="2147483678"/>
          </pc:sldLayoutMkLst>
          <pc:spChg chg="mod">
            <ac:chgData name="Karthe Ravi" userId="276a53a9-25e0-44b1-93a6-1189c10790ca" providerId="ADAL" clId="{5B95F433-328F-45CF-8403-F897031F28C6}" dt="2022-05-03T09:02:03.480" v="865" actId="14100"/>
            <ac:spMkLst>
              <pc:docMk/>
              <pc:sldMasterMk cId="2145357014" sldId="2147483672"/>
              <pc:sldLayoutMk cId="2109713883" sldId="2147483678"/>
              <ac:spMk id="3" creationId="{BD7AF4B9-8DF4-4F6D-8461-A265AC56F0A4}"/>
            </ac:spMkLst>
          </pc:spChg>
          <pc:spChg chg="add del mod">
            <ac:chgData name="Karthe Ravi" userId="276a53a9-25e0-44b1-93a6-1189c10790ca" providerId="ADAL" clId="{5B95F433-328F-45CF-8403-F897031F28C6}" dt="2022-05-03T07:48:37.779" v="38" actId="21"/>
            <ac:spMkLst>
              <pc:docMk/>
              <pc:sldMasterMk cId="2145357014" sldId="2147483672"/>
              <pc:sldLayoutMk cId="2109713883" sldId="2147483678"/>
              <ac:spMk id="5" creationId="{ABA977E9-F7A5-447B-0721-9362A48894BE}"/>
            </ac:spMkLst>
          </pc:spChg>
          <pc:picChg chg="add mod modCrop">
            <ac:chgData name="Karthe Ravi" userId="276a53a9-25e0-44b1-93a6-1189c10790ca" providerId="ADAL" clId="{5B95F433-328F-45CF-8403-F897031F28C6}" dt="2022-05-03T09:02:45.150" v="872" actId="1076"/>
            <ac:picMkLst>
              <pc:docMk/>
              <pc:sldMasterMk cId="2145357014" sldId="2147483672"/>
              <pc:sldLayoutMk cId="2109713883" sldId="2147483678"/>
              <ac:picMk id="8" creationId="{6DCD20C6-1277-3074-232B-0D54E255D468}"/>
            </ac:picMkLst>
          </pc:picChg>
          <pc:cxnChg chg="mod">
            <ac:chgData name="Karthe Ravi" userId="276a53a9-25e0-44b1-93a6-1189c10790ca" providerId="ADAL" clId="{5B95F433-328F-45CF-8403-F897031F28C6}" dt="2022-05-03T07:49:30.214" v="48" actId="12788"/>
            <ac:cxnSpMkLst>
              <pc:docMk/>
              <pc:sldMasterMk cId="2145357014" sldId="2147483672"/>
              <pc:sldLayoutMk cId="2109713883" sldId="2147483678"/>
              <ac:cxnSpMk id="4" creationId="{50C0328E-4FE1-4AB2-95DF-374BFB4F00EC}"/>
            </ac:cxnSpMkLst>
          </pc:cxnChg>
          <pc:cxnChg chg="add mod">
            <ac:chgData name="Karthe Ravi" userId="276a53a9-25e0-44b1-93a6-1189c10790ca" providerId="ADAL" clId="{5B95F433-328F-45CF-8403-F897031F28C6}" dt="2022-05-03T07:49:25.984" v="47" actId="12788"/>
            <ac:cxnSpMkLst>
              <pc:docMk/>
              <pc:sldMasterMk cId="2145357014" sldId="2147483672"/>
              <pc:sldLayoutMk cId="2109713883" sldId="2147483678"/>
              <ac:cxnSpMk id="6" creationId="{766EE3EE-AFD9-588A-B4DE-111E62FE1303}"/>
            </ac:cxnSpMkLst>
          </pc:cxnChg>
        </pc:sldLayoutChg>
      </pc:sldMasterChg>
    </pc:docChg>
  </pc:docChgLst>
  <pc:docChgLst>
    <pc:chgData name="Bhanu Prakash" userId="S::bhanuprakash@basics.fun::763c79f7-19bb-42a1-aa4c-d5d79e3082b8" providerId="AD" clId="Web-{1F83F6AD-4102-4DDE-8D4F-8525C4DFCDBE}"/>
    <pc:docChg chg="modSld">
      <pc:chgData name="Bhanu Prakash" userId="S::bhanuprakash@basics.fun::763c79f7-19bb-42a1-aa4c-d5d79e3082b8" providerId="AD" clId="Web-{1F83F6AD-4102-4DDE-8D4F-8525C4DFCDBE}" dt="2022-05-18T17:10:32.120" v="0"/>
      <pc:docMkLst>
        <pc:docMk/>
      </pc:docMkLst>
      <pc:sldChg chg="modSp">
        <pc:chgData name="Bhanu Prakash" userId="S::bhanuprakash@basics.fun::763c79f7-19bb-42a1-aa4c-d5d79e3082b8" providerId="AD" clId="Web-{1F83F6AD-4102-4DDE-8D4F-8525C4DFCDBE}" dt="2022-05-18T17:10:32.120" v="0"/>
        <pc:sldMkLst>
          <pc:docMk/>
          <pc:sldMk cId="2201729149" sldId="299"/>
        </pc:sldMkLst>
        <pc:graphicFrameChg chg="mod modGraphic">
          <ac:chgData name="Bhanu Prakash" userId="S::bhanuprakash@basics.fun::763c79f7-19bb-42a1-aa4c-d5d79e3082b8" providerId="AD" clId="Web-{1F83F6AD-4102-4DDE-8D4F-8525C4DFCDBE}" dt="2022-05-18T17:10:32.120" v="0"/>
          <ac:graphicFrameMkLst>
            <pc:docMk/>
            <pc:sldMk cId="2201729149" sldId="299"/>
            <ac:graphicFrameMk id="31" creationId="{ADD294C5-EFD8-9AEE-29B2-16A99F74DCC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0F78-374C-4D42-AB76-AF16F2B273E9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1243013"/>
            <a:ext cx="232251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7D186-DF91-4E46-B2C4-F49645692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9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7D186-DF91-4E46-B2C4-F496456926A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1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766118" y="357597"/>
            <a:ext cx="559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Learn Basics –  LPS </a:t>
            </a:r>
            <a:r>
              <a:rPr lang="en-IN" sz="2000"/>
              <a:t>Course Release Schedule 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451022" y="757707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D5800-82B7-4A58-B359-D44BA746DB33}"/>
              </a:ext>
            </a:extLst>
          </p:cNvPr>
          <p:cNvSpPr txBox="1"/>
          <p:nvPr userDrawn="1"/>
        </p:nvSpPr>
        <p:spPr>
          <a:xfrm>
            <a:off x="451022" y="2385900"/>
            <a:ext cx="2207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Date : 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0197-32DB-435A-9F83-EF88C606A7E9}"/>
              </a:ext>
            </a:extLst>
          </p:cNvPr>
          <p:cNvSpPr txBox="1"/>
          <p:nvPr userDrawn="1"/>
        </p:nvSpPr>
        <p:spPr>
          <a:xfrm>
            <a:off x="451022" y="9161339"/>
            <a:ext cx="21323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 Date :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8232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766118" y="357597"/>
            <a:ext cx="559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Learn Basics –  LPS </a:t>
            </a:r>
            <a:r>
              <a:rPr lang="en-IN" sz="2000"/>
              <a:t>Course Release Schedule 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451022" y="757707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D5800-82B7-4A58-B359-D44BA746DB33}"/>
              </a:ext>
            </a:extLst>
          </p:cNvPr>
          <p:cNvSpPr txBox="1"/>
          <p:nvPr userDrawn="1"/>
        </p:nvSpPr>
        <p:spPr>
          <a:xfrm>
            <a:off x="451022" y="2385900"/>
            <a:ext cx="2207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Date :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64041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766118" y="357597"/>
            <a:ext cx="559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Learn Basics –  LPS </a:t>
            </a:r>
            <a:r>
              <a:rPr lang="en-IN" sz="2000" dirty="0"/>
              <a:t>Course Release Schedule 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451022" y="757707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D40197-32DB-435A-9F83-EF88C606A7E9}"/>
              </a:ext>
            </a:extLst>
          </p:cNvPr>
          <p:cNvSpPr txBox="1"/>
          <p:nvPr userDrawn="1"/>
        </p:nvSpPr>
        <p:spPr>
          <a:xfrm>
            <a:off x="451022" y="9161339"/>
            <a:ext cx="21323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 Date :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4312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AF4B9-8DF4-4F6D-8461-A265AC56F0A4}"/>
              </a:ext>
            </a:extLst>
          </p:cNvPr>
          <p:cNvSpPr txBox="1"/>
          <p:nvPr userDrawn="1"/>
        </p:nvSpPr>
        <p:spPr>
          <a:xfrm>
            <a:off x="1308100" y="311151"/>
            <a:ext cx="189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Learn Basics</a:t>
            </a:r>
          </a:p>
          <a:p>
            <a:pPr algn="ctr"/>
            <a:r>
              <a:rPr lang="en-IN" sz="1600" b="1" dirty="0"/>
              <a:t>Chapter Report</a:t>
            </a:r>
            <a:endParaRPr lang="en-I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C0328E-4FE1-4AB2-95DF-374BFB4F00EC}"/>
              </a:ext>
            </a:extLst>
          </p:cNvPr>
          <p:cNvCxnSpPr>
            <a:cxnSpLocks/>
          </p:cNvCxnSpPr>
          <p:nvPr userDrawn="1"/>
        </p:nvCxnSpPr>
        <p:spPr>
          <a:xfrm>
            <a:off x="590036" y="9518648"/>
            <a:ext cx="567792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EE3EE-AFD9-588A-B4DE-111E62FE1303}"/>
              </a:ext>
            </a:extLst>
          </p:cNvPr>
          <p:cNvCxnSpPr>
            <a:cxnSpLocks/>
          </p:cNvCxnSpPr>
          <p:nvPr userDrawn="1"/>
        </p:nvCxnSpPr>
        <p:spPr>
          <a:xfrm>
            <a:off x="339811" y="1008961"/>
            <a:ext cx="61783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DCD20C6-1277-3074-232B-0D54E255D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27629" r="52696" b="31943"/>
          <a:stretch/>
        </p:blipFill>
        <p:spPr>
          <a:xfrm>
            <a:off x="355600" y="120649"/>
            <a:ext cx="952500" cy="8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3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39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lanner -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AF4B9-8DF4-4F6D-8461-A265AC56F0A4}"/>
              </a:ext>
            </a:extLst>
          </p:cNvPr>
          <p:cNvSpPr txBox="1"/>
          <p:nvPr userDrawn="1"/>
        </p:nvSpPr>
        <p:spPr>
          <a:xfrm>
            <a:off x="630194" y="357597"/>
            <a:ext cx="559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Learn Basics –  Daily Course Planner</a:t>
            </a: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C0328E-4FE1-4AB2-95DF-374BFB4F00EC}"/>
              </a:ext>
            </a:extLst>
          </p:cNvPr>
          <p:cNvCxnSpPr/>
          <p:nvPr userDrawn="1"/>
        </p:nvCxnSpPr>
        <p:spPr>
          <a:xfrm>
            <a:off x="451022" y="757707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352167" y="1828052"/>
            <a:ext cx="5183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Learn Basics –  LPS </a:t>
            </a:r>
          </a:p>
          <a:p>
            <a:r>
              <a:rPr lang="en-IN" sz="3600"/>
              <a:t>Course Planner</a:t>
            </a:r>
          </a:p>
          <a:p>
            <a:r>
              <a:rPr lang="en-IN" sz="3600"/>
              <a:t>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352167" y="4044604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DAC4E9-3AD2-4849-9943-B9BDF34ADDD1}"/>
              </a:ext>
            </a:extLst>
          </p:cNvPr>
          <p:cNvSpPr txBox="1"/>
          <p:nvPr userDrawn="1"/>
        </p:nvSpPr>
        <p:spPr>
          <a:xfrm>
            <a:off x="352166" y="5910823"/>
            <a:ext cx="204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 Name: </a:t>
            </a:r>
            <a:endParaRPr lang="en-IN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8234-3083-4325-ADC1-53A798C7F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7211" y="5910823"/>
            <a:ext cx="2867025" cy="40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F659E-41AE-4AD0-BA46-D80F5639AB4E}"/>
              </a:ext>
            </a:extLst>
          </p:cNvPr>
          <p:cNvSpPr txBox="1"/>
          <p:nvPr userDrawn="1"/>
        </p:nvSpPr>
        <p:spPr>
          <a:xfrm>
            <a:off x="1460413" y="6545137"/>
            <a:ext cx="90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Class: </a:t>
            </a:r>
            <a:endParaRPr lang="en-IN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urse Pl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352166" y="1828052"/>
            <a:ext cx="6505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Learn Basics –  </a:t>
            </a:r>
            <a:r>
              <a:rPr lang="en-US" sz="3600" b="1" dirty="0"/>
              <a:t>Royal Park School</a:t>
            </a:r>
            <a:r>
              <a:rPr lang="en-IN" sz="3600" b="1" dirty="0"/>
              <a:t> </a:t>
            </a:r>
          </a:p>
          <a:p>
            <a:r>
              <a:rPr lang="en-IN" sz="3600" dirty="0"/>
              <a:t>Course Planner</a:t>
            </a:r>
          </a:p>
          <a:p>
            <a:r>
              <a:rPr lang="en-IN" sz="3600" dirty="0"/>
              <a:t>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352167" y="4044604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DAC4E9-3AD2-4849-9943-B9BDF34ADDD1}"/>
              </a:ext>
            </a:extLst>
          </p:cNvPr>
          <p:cNvSpPr txBox="1"/>
          <p:nvPr userDrawn="1"/>
        </p:nvSpPr>
        <p:spPr>
          <a:xfrm>
            <a:off x="352166" y="5910823"/>
            <a:ext cx="204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 Name: </a:t>
            </a:r>
            <a:endParaRPr lang="en-IN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8234-3083-4325-ADC1-53A798C7F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7211" y="5910823"/>
            <a:ext cx="2867025" cy="40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F659E-41AE-4AD0-BA46-D80F5639AB4E}"/>
              </a:ext>
            </a:extLst>
          </p:cNvPr>
          <p:cNvSpPr txBox="1"/>
          <p:nvPr userDrawn="1"/>
        </p:nvSpPr>
        <p:spPr>
          <a:xfrm>
            <a:off x="1460413" y="6545137"/>
            <a:ext cx="90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Class: </a:t>
            </a:r>
            <a:endParaRPr lang="en-IN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7E0633-252F-49D3-A949-9E444860A950}"/>
              </a:ext>
            </a:extLst>
          </p:cNvPr>
          <p:cNvSpPr txBox="1"/>
          <p:nvPr userDrawn="1"/>
        </p:nvSpPr>
        <p:spPr>
          <a:xfrm>
            <a:off x="766118" y="357597"/>
            <a:ext cx="559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Learn Basics –  LPS </a:t>
            </a:r>
            <a:r>
              <a:rPr lang="en-IN" sz="2000"/>
              <a:t>Course Release Schedule [PT2]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6714A-953B-43D0-B116-9BCE7C083CAF}"/>
              </a:ext>
            </a:extLst>
          </p:cNvPr>
          <p:cNvCxnSpPr/>
          <p:nvPr userDrawn="1"/>
        </p:nvCxnSpPr>
        <p:spPr>
          <a:xfrm>
            <a:off x="451022" y="757707"/>
            <a:ext cx="59559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D5800-82B7-4A58-B359-D44BA746DB33}"/>
              </a:ext>
            </a:extLst>
          </p:cNvPr>
          <p:cNvSpPr txBox="1"/>
          <p:nvPr userDrawn="1"/>
        </p:nvSpPr>
        <p:spPr>
          <a:xfrm>
            <a:off x="451022" y="2385900"/>
            <a:ext cx="2207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Date : 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0197-32DB-435A-9F83-EF88C606A7E9}"/>
              </a:ext>
            </a:extLst>
          </p:cNvPr>
          <p:cNvSpPr txBox="1"/>
          <p:nvPr userDrawn="1"/>
        </p:nvSpPr>
        <p:spPr>
          <a:xfrm>
            <a:off x="451022" y="9161339"/>
            <a:ext cx="21323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 Date : ______________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A70C9-A864-44F1-BE26-BCCF0B551230}"/>
              </a:ext>
            </a:extLst>
          </p:cNvPr>
          <p:cNvSpPr txBox="1"/>
          <p:nvPr userDrawn="1"/>
        </p:nvSpPr>
        <p:spPr>
          <a:xfrm rot="19167402">
            <a:off x="938649" y="4337462"/>
            <a:ext cx="4980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IN" sz="600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8" r:id="rId4"/>
    <p:sldLayoutId id="2147483679" r:id="rId5"/>
    <p:sldLayoutId id="2147483677" r:id="rId6"/>
    <p:sldLayoutId id="2147483680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AB4D3C-5441-2193-E3D7-C88CE26DBF36}"/>
              </a:ext>
            </a:extLst>
          </p:cNvPr>
          <p:cNvCxnSpPr>
            <a:cxnSpLocks/>
          </p:cNvCxnSpPr>
          <p:nvPr/>
        </p:nvCxnSpPr>
        <p:spPr>
          <a:xfrm>
            <a:off x="3429000" y="201930"/>
            <a:ext cx="0" cy="757646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5D53FC-B801-62E8-DB87-9486627A0128}"/>
              </a:ext>
            </a:extLst>
          </p:cNvPr>
          <p:cNvSpPr txBox="1"/>
          <p:nvPr/>
        </p:nvSpPr>
        <p:spPr>
          <a:xfrm>
            <a:off x="3625850" y="257587"/>
            <a:ext cx="18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 :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: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: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Fractions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D8329-38D2-2381-8CA2-6F5ECB387178}"/>
              </a:ext>
            </a:extLst>
          </p:cNvPr>
          <p:cNvSpPr txBox="1"/>
          <p:nvPr/>
        </p:nvSpPr>
        <p:spPr>
          <a:xfrm>
            <a:off x="2916103" y="1088938"/>
            <a:ext cx="11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Fractions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0B593-B257-B673-97E5-D7D70A5B0101}"/>
              </a:ext>
            </a:extLst>
          </p:cNvPr>
          <p:cNvSpPr txBox="1"/>
          <p:nvPr/>
        </p:nvSpPr>
        <p:spPr>
          <a:xfrm>
            <a:off x="346075" y="5360325"/>
            <a:ext cx="1479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libri" panose="020F0502020204030204"/>
              </a:rPr>
              <a:t>Performance Gap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B856AD0-51F3-7E0E-B22A-658E47FAC035}"/>
              </a:ext>
            </a:extLst>
          </p:cNvPr>
          <p:cNvGraphicFramePr>
            <a:graphicFrameLocks noGrp="1"/>
          </p:cNvGraphicFramePr>
          <p:nvPr/>
        </p:nvGraphicFramePr>
        <p:xfrm>
          <a:off x="630103" y="2011242"/>
          <a:ext cx="56213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334">
                  <a:extLst>
                    <a:ext uri="{9D8B030D-6E8A-4147-A177-3AD203B41FA5}">
                      <a16:colId xmlns:a16="http://schemas.microsoft.com/office/drawing/2014/main" val="1253755690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3940022413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3193071891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135770353"/>
                    </a:ext>
                  </a:extLst>
                </a:gridCol>
              </a:tblGrid>
              <a:tr h="40951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Total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Number of Quizzes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Class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Class Attendance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63979"/>
                  </a:ext>
                </a:extLst>
              </a:tr>
              <a:tr h="33216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41571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65D6CF-C4CD-0FDA-F7E1-7EE7F866084D}"/>
              </a:ext>
            </a:extLst>
          </p:cNvPr>
          <p:cNvCxnSpPr>
            <a:cxnSpLocks/>
          </p:cNvCxnSpPr>
          <p:nvPr/>
        </p:nvCxnSpPr>
        <p:spPr>
          <a:xfrm>
            <a:off x="349250" y="2954979"/>
            <a:ext cx="61658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CA107-2F33-9F86-09D3-166E9B5239A8}"/>
              </a:ext>
            </a:extLst>
          </p:cNvPr>
          <p:cNvSpPr txBox="1"/>
          <p:nvPr/>
        </p:nvSpPr>
        <p:spPr>
          <a:xfrm>
            <a:off x="349250" y="2974298"/>
            <a:ext cx="1948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 wise performance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DD294C5-EFD8-9AEE-29B2-16A99F74D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13866"/>
              </p:ext>
            </p:extLst>
          </p:nvPr>
        </p:nvGraphicFramePr>
        <p:xfrm>
          <a:off x="629061" y="1887444"/>
          <a:ext cx="5607182" cy="3237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722">
                  <a:extLst>
                    <a:ext uri="{9D8B030D-6E8A-4147-A177-3AD203B41FA5}">
                      <a16:colId xmlns:a16="http://schemas.microsoft.com/office/drawing/2014/main" val="4034636615"/>
                    </a:ext>
                  </a:extLst>
                </a:gridCol>
                <a:gridCol w="1021820">
                  <a:extLst>
                    <a:ext uri="{9D8B030D-6E8A-4147-A177-3AD203B41FA5}">
                      <a16:colId xmlns:a16="http://schemas.microsoft.com/office/drawing/2014/main" val="751963209"/>
                    </a:ext>
                  </a:extLst>
                </a:gridCol>
                <a:gridCol w="1021820">
                  <a:extLst>
                    <a:ext uri="{9D8B030D-6E8A-4147-A177-3AD203B41FA5}">
                      <a16:colId xmlns:a16="http://schemas.microsoft.com/office/drawing/2014/main" val="2403768784"/>
                    </a:ext>
                  </a:extLst>
                </a:gridCol>
                <a:gridCol w="1021820">
                  <a:extLst>
                    <a:ext uri="{9D8B030D-6E8A-4147-A177-3AD203B41FA5}">
                      <a16:colId xmlns:a16="http://schemas.microsoft.com/office/drawing/2014/main" val="1554915017"/>
                    </a:ext>
                  </a:extLst>
                </a:gridCol>
              </a:tblGrid>
              <a:tr h="186585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Yet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64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Basics of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073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Types of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56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Formation of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224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Comparison of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254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Operations on Fractions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27495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C9FF-E8EE-7CF6-B89B-F1C9BDF5C733}"/>
              </a:ext>
            </a:extLst>
          </p:cNvPr>
          <p:cNvCxnSpPr>
            <a:cxnSpLocks/>
          </p:cNvCxnSpPr>
          <p:nvPr/>
        </p:nvCxnSpPr>
        <p:spPr>
          <a:xfrm>
            <a:off x="346075" y="5360325"/>
            <a:ext cx="61658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58248D-53DD-FB1D-7C72-D75958154B69}"/>
              </a:ext>
            </a:extLst>
          </p:cNvPr>
          <p:cNvGrpSpPr/>
          <p:nvPr/>
        </p:nvGrpSpPr>
        <p:grpSpPr>
          <a:xfrm>
            <a:off x="161648" y="5670237"/>
            <a:ext cx="6544092" cy="3654405"/>
            <a:chOff x="156745" y="2652712"/>
            <a:chExt cx="6544092" cy="36544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D84893-4D9C-7A31-A008-082521CCE5C8}"/>
                </a:ext>
              </a:extLst>
            </p:cNvPr>
            <p:cNvSpPr/>
            <p:nvPr/>
          </p:nvSpPr>
          <p:spPr>
            <a:xfrm>
              <a:off x="157162" y="2652712"/>
              <a:ext cx="6543675" cy="3533775"/>
            </a:xfrm>
            <a:custGeom>
              <a:avLst/>
              <a:gdLst>
                <a:gd name="connsiteX0" fmla="*/ 0 w 6543675"/>
                <a:gd name="connsiteY0" fmla="*/ 0 h 3533775"/>
                <a:gd name="connsiteX1" fmla="*/ 6543675 w 6543675"/>
                <a:gd name="connsiteY1" fmla="*/ 0 h 3533775"/>
                <a:gd name="connsiteX2" fmla="*/ 6543675 w 6543675"/>
                <a:gd name="connsiteY2" fmla="*/ 3533775 h 3533775"/>
                <a:gd name="connsiteX3" fmla="*/ 0 w 6543675"/>
                <a:gd name="connsiteY3" fmla="*/ 3533775 h 3533775"/>
                <a:gd name="connsiteX4" fmla="*/ 0 w 6543675"/>
                <a:gd name="connsiteY4" fmla="*/ 0 h 353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3675" h="3533775">
                  <a:moveTo>
                    <a:pt x="0" y="0"/>
                  </a:moveTo>
                  <a:lnTo>
                    <a:pt x="6543675" y="0"/>
                  </a:lnTo>
                  <a:lnTo>
                    <a:pt x="6543675" y="3533775"/>
                  </a:lnTo>
                  <a:lnTo>
                    <a:pt x="0" y="3533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AD6B93-4702-111B-CDA9-74F567549628}"/>
                </a:ext>
              </a:extLst>
            </p:cNvPr>
            <p:cNvSpPr/>
            <p:nvPr/>
          </p:nvSpPr>
          <p:spPr>
            <a:xfrm>
              <a:off x="590549" y="568642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410D1F-088F-AD37-807C-07C70C9B0FAB}"/>
                </a:ext>
              </a:extLst>
            </p:cNvPr>
            <p:cNvSpPr/>
            <p:nvPr/>
          </p:nvSpPr>
          <p:spPr>
            <a:xfrm>
              <a:off x="590549" y="5048249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DFE779-CD8B-EB34-0365-ABF15ECB7515}"/>
                </a:ext>
              </a:extLst>
            </p:cNvPr>
            <p:cNvSpPr/>
            <p:nvPr/>
          </p:nvSpPr>
          <p:spPr>
            <a:xfrm>
              <a:off x="590549" y="4419599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89BD69C-DDC1-B844-16B9-382B7D749FC5}"/>
                </a:ext>
              </a:extLst>
            </p:cNvPr>
            <p:cNvSpPr/>
            <p:nvPr/>
          </p:nvSpPr>
          <p:spPr>
            <a:xfrm>
              <a:off x="590549" y="378142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CB8537-8A12-3903-34BB-1F437BEADD84}"/>
                </a:ext>
              </a:extLst>
            </p:cNvPr>
            <p:cNvSpPr/>
            <p:nvPr/>
          </p:nvSpPr>
          <p:spPr>
            <a:xfrm>
              <a:off x="590549" y="3143249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AC2897-CC24-AA35-073C-8A356061F5CF}"/>
                </a:ext>
              </a:extLst>
            </p:cNvPr>
            <p:cNvSpPr/>
            <p:nvPr/>
          </p:nvSpPr>
          <p:spPr>
            <a:xfrm>
              <a:off x="590549" y="547687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DB5F8C-6E32-D64B-8B2D-55FD3D1F06A4}"/>
                </a:ext>
              </a:extLst>
            </p:cNvPr>
            <p:cNvSpPr/>
            <p:nvPr/>
          </p:nvSpPr>
          <p:spPr>
            <a:xfrm>
              <a:off x="590549" y="526732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79CB6-8206-043A-2D04-6986B65F962B}"/>
                </a:ext>
              </a:extLst>
            </p:cNvPr>
            <p:cNvSpPr/>
            <p:nvPr/>
          </p:nvSpPr>
          <p:spPr>
            <a:xfrm>
              <a:off x="590549" y="4838699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5C9ED8-FD04-48EE-FF7C-825B975D1427}"/>
                </a:ext>
              </a:extLst>
            </p:cNvPr>
            <p:cNvSpPr/>
            <p:nvPr/>
          </p:nvSpPr>
          <p:spPr>
            <a:xfrm>
              <a:off x="590549" y="4629149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AB53B5A-2DF8-E1BB-174B-F05D36CCD310}"/>
                </a:ext>
              </a:extLst>
            </p:cNvPr>
            <p:cNvSpPr/>
            <p:nvPr/>
          </p:nvSpPr>
          <p:spPr>
            <a:xfrm>
              <a:off x="590549" y="420052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8FB5EE-3EDA-FEA4-5FAC-847116483037}"/>
                </a:ext>
              </a:extLst>
            </p:cNvPr>
            <p:cNvSpPr/>
            <p:nvPr/>
          </p:nvSpPr>
          <p:spPr>
            <a:xfrm>
              <a:off x="590549" y="399097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25E800-01E8-ECAF-4F3A-6C1B7597E5AB}"/>
                </a:ext>
              </a:extLst>
            </p:cNvPr>
            <p:cNvSpPr/>
            <p:nvPr/>
          </p:nvSpPr>
          <p:spPr>
            <a:xfrm>
              <a:off x="590549" y="357187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C48F0E-E028-C7C1-91B0-7459E8D1D019}"/>
                </a:ext>
              </a:extLst>
            </p:cNvPr>
            <p:cNvSpPr/>
            <p:nvPr/>
          </p:nvSpPr>
          <p:spPr>
            <a:xfrm>
              <a:off x="590549" y="3362324"/>
              <a:ext cx="5934075" cy="9525"/>
            </a:xfrm>
            <a:custGeom>
              <a:avLst/>
              <a:gdLst>
                <a:gd name="connsiteX0" fmla="*/ 0 w 5934075"/>
                <a:gd name="connsiteY0" fmla="*/ 0 h 9525"/>
                <a:gd name="connsiteX1" fmla="*/ 5934075 w 5934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34075" h="9525">
                  <a:moveTo>
                    <a:pt x="0" y="0"/>
                  </a:moveTo>
                  <a:lnTo>
                    <a:pt x="5934075" y="0"/>
                  </a:lnTo>
                </a:path>
              </a:pathLst>
            </a:custGeom>
            <a:noFill/>
            <a:ln w="95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1F7AF6-943F-0A19-A522-61F61393EF33}"/>
                </a:ext>
              </a:extLst>
            </p:cNvPr>
            <p:cNvSpPr/>
            <p:nvPr/>
          </p:nvSpPr>
          <p:spPr>
            <a:xfrm>
              <a:off x="976312" y="5557837"/>
              <a:ext cx="723900" cy="123825"/>
            </a:xfrm>
            <a:custGeom>
              <a:avLst/>
              <a:gdLst>
                <a:gd name="connsiteX0" fmla="*/ 723900 w 723900"/>
                <a:gd name="connsiteY0" fmla="*/ 123825 h 123825"/>
                <a:gd name="connsiteX1" fmla="*/ 0 w 723900"/>
                <a:gd name="connsiteY1" fmla="*/ 123825 h 123825"/>
                <a:gd name="connsiteX2" fmla="*/ 0 w 723900"/>
                <a:gd name="connsiteY2" fmla="*/ 0 h 123825"/>
                <a:gd name="connsiteX3" fmla="*/ 723900 w 7239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3825">
                  <a:moveTo>
                    <a:pt x="72390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CD97F9-2456-E418-0199-A0B231A2CE1C}"/>
                </a:ext>
              </a:extLst>
            </p:cNvPr>
            <p:cNvSpPr/>
            <p:nvPr/>
          </p:nvSpPr>
          <p:spPr>
            <a:xfrm>
              <a:off x="976312" y="5583035"/>
              <a:ext cx="723900" cy="98627"/>
            </a:xfrm>
            <a:custGeom>
              <a:avLst/>
              <a:gdLst>
                <a:gd name="connsiteX0" fmla="*/ 723900 w 723900"/>
                <a:gd name="connsiteY0" fmla="*/ 123825 h 123825"/>
                <a:gd name="connsiteX1" fmla="*/ 0 w 723900"/>
                <a:gd name="connsiteY1" fmla="*/ 123825 h 123825"/>
                <a:gd name="connsiteX2" fmla="*/ 0 w 723900"/>
                <a:gd name="connsiteY2" fmla="*/ 0 h 123825"/>
                <a:gd name="connsiteX3" fmla="*/ 723900 w 7239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3825">
                  <a:moveTo>
                    <a:pt x="72390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1371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892550-CA3E-4B63-CD0A-00B7C7C8C300}"/>
                </a:ext>
              </a:extLst>
            </p:cNvPr>
            <p:cNvSpPr/>
            <p:nvPr/>
          </p:nvSpPr>
          <p:spPr>
            <a:xfrm>
              <a:off x="2090737" y="5681662"/>
              <a:ext cx="723900" cy="9525"/>
            </a:xfrm>
            <a:custGeom>
              <a:avLst/>
              <a:gdLst>
                <a:gd name="connsiteX0" fmla="*/ 723900 w 723900"/>
                <a:gd name="connsiteY0" fmla="*/ 0 h 9525"/>
                <a:gd name="connsiteX1" fmla="*/ 0 w 723900"/>
                <a:gd name="connsiteY1" fmla="*/ 0 h 9525"/>
                <a:gd name="connsiteX2" fmla="*/ 0 w 723900"/>
                <a:gd name="connsiteY2" fmla="*/ 0 h 9525"/>
                <a:gd name="connsiteX3" fmla="*/ 723900 w 7239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9525">
                  <a:moveTo>
                    <a:pt x="7239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5099E4-597D-F478-3A15-CDBB4E285FB8}"/>
                </a:ext>
              </a:extLst>
            </p:cNvPr>
            <p:cNvSpPr/>
            <p:nvPr/>
          </p:nvSpPr>
          <p:spPr>
            <a:xfrm>
              <a:off x="2090737" y="5681662"/>
              <a:ext cx="723900" cy="9525"/>
            </a:xfrm>
            <a:custGeom>
              <a:avLst/>
              <a:gdLst>
                <a:gd name="connsiteX0" fmla="*/ 723900 w 723900"/>
                <a:gd name="connsiteY0" fmla="*/ 0 h 9525"/>
                <a:gd name="connsiteX1" fmla="*/ 0 w 723900"/>
                <a:gd name="connsiteY1" fmla="*/ 0 h 9525"/>
                <a:gd name="connsiteX2" fmla="*/ 0 w 723900"/>
                <a:gd name="connsiteY2" fmla="*/ 0 h 9525"/>
                <a:gd name="connsiteX3" fmla="*/ 723900 w 7239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9525">
                  <a:moveTo>
                    <a:pt x="7239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1371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51EE4B-F8DA-339F-AB17-6DF4774839B5}"/>
                </a:ext>
              </a:extLst>
            </p:cNvPr>
            <p:cNvSpPr/>
            <p:nvPr/>
          </p:nvSpPr>
          <p:spPr>
            <a:xfrm>
              <a:off x="3195637" y="5605462"/>
              <a:ext cx="723900" cy="76200"/>
            </a:xfrm>
            <a:custGeom>
              <a:avLst/>
              <a:gdLst>
                <a:gd name="connsiteX0" fmla="*/ 723900 w 723900"/>
                <a:gd name="connsiteY0" fmla="*/ 76200 h 76200"/>
                <a:gd name="connsiteX1" fmla="*/ 0 w 723900"/>
                <a:gd name="connsiteY1" fmla="*/ 76200 h 76200"/>
                <a:gd name="connsiteX2" fmla="*/ 0 w 723900"/>
                <a:gd name="connsiteY2" fmla="*/ 0 h 76200"/>
                <a:gd name="connsiteX3" fmla="*/ 723900 w 723900"/>
                <a:gd name="connsiteY3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6200">
                  <a:moveTo>
                    <a:pt x="723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A84FD0B-962C-2D1C-E71A-0EB746778AAB}"/>
                </a:ext>
              </a:extLst>
            </p:cNvPr>
            <p:cNvSpPr/>
            <p:nvPr/>
          </p:nvSpPr>
          <p:spPr>
            <a:xfrm>
              <a:off x="3195637" y="5605462"/>
              <a:ext cx="723900" cy="76200"/>
            </a:xfrm>
            <a:custGeom>
              <a:avLst/>
              <a:gdLst>
                <a:gd name="connsiteX0" fmla="*/ 723900 w 723900"/>
                <a:gd name="connsiteY0" fmla="*/ 76200 h 76200"/>
                <a:gd name="connsiteX1" fmla="*/ 0 w 723900"/>
                <a:gd name="connsiteY1" fmla="*/ 76200 h 76200"/>
                <a:gd name="connsiteX2" fmla="*/ 0 w 723900"/>
                <a:gd name="connsiteY2" fmla="*/ 0 h 76200"/>
                <a:gd name="connsiteX3" fmla="*/ 723900 w 723900"/>
                <a:gd name="connsiteY3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6200">
                  <a:moveTo>
                    <a:pt x="723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1371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1A19AA-060D-1447-9571-3D4FD3ABEED5}"/>
                </a:ext>
              </a:extLst>
            </p:cNvPr>
            <p:cNvSpPr/>
            <p:nvPr/>
          </p:nvSpPr>
          <p:spPr>
            <a:xfrm>
              <a:off x="4300537" y="5434012"/>
              <a:ext cx="723900" cy="247650"/>
            </a:xfrm>
            <a:custGeom>
              <a:avLst/>
              <a:gdLst>
                <a:gd name="connsiteX0" fmla="*/ 723900 w 723900"/>
                <a:gd name="connsiteY0" fmla="*/ 247650 h 247650"/>
                <a:gd name="connsiteX1" fmla="*/ 0 w 723900"/>
                <a:gd name="connsiteY1" fmla="*/ 247650 h 247650"/>
                <a:gd name="connsiteX2" fmla="*/ 0 w 723900"/>
                <a:gd name="connsiteY2" fmla="*/ 0 h 247650"/>
                <a:gd name="connsiteX3" fmla="*/ 723900 w 72390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47650">
                  <a:moveTo>
                    <a:pt x="723900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594DD-FA81-8934-93F3-31DC07132F14}"/>
                </a:ext>
              </a:extLst>
            </p:cNvPr>
            <p:cNvSpPr/>
            <p:nvPr/>
          </p:nvSpPr>
          <p:spPr>
            <a:xfrm>
              <a:off x="4300537" y="5434012"/>
              <a:ext cx="723900" cy="247650"/>
            </a:xfrm>
            <a:custGeom>
              <a:avLst/>
              <a:gdLst>
                <a:gd name="connsiteX0" fmla="*/ 723900 w 723900"/>
                <a:gd name="connsiteY0" fmla="*/ 247650 h 247650"/>
                <a:gd name="connsiteX1" fmla="*/ 0 w 723900"/>
                <a:gd name="connsiteY1" fmla="*/ 247650 h 247650"/>
                <a:gd name="connsiteX2" fmla="*/ 0 w 723900"/>
                <a:gd name="connsiteY2" fmla="*/ 0 h 247650"/>
                <a:gd name="connsiteX3" fmla="*/ 723900 w 72390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47650">
                  <a:moveTo>
                    <a:pt x="723900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1371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B38DDC-3B17-A277-C513-C99C20009502}"/>
                </a:ext>
              </a:extLst>
            </p:cNvPr>
            <p:cNvSpPr/>
            <p:nvPr/>
          </p:nvSpPr>
          <p:spPr>
            <a:xfrm>
              <a:off x="5414962" y="5481637"/>
              <a:ext cx="723900" cy="200025"/>
            </a:xfrm>
            <a:custGeom>
              <a:avLst/>
              <a:gdLst>
                <a:gd name="connsiteX0" fmla="*/ 723900 w 723900"/>
                <a:gd name="connsiteY0" fmla="*/ 200025 h 200025"/>
                <a:gd name="connsiteX1" fmla="*/ 0 w 723900"/>
                <a:gd name="connsiteY1" fmla="*/ 200025 h 200025"/>
                <a:gd name="connsiteX2" fmla="*/ 0 w 723900"/>
                <a:gd name="connsiteY2" fmla="*/ 0 h 200025"/>
                <a:gd name="connsiteX3" fmla="*/ 723900 w 723900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00025">
                  <a:moveTo>
                    <a:pt x="723900" y="200025"/>
                  </a:moveTo>
                  <a:lnTo>
                    <a:pt x="0" y="2000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FEF8073-A83F-97A2-347F-E5EA0AF3BBEC}"/>
                </a:ext>
              </a:extLst>
            </p:cNvPr>
            <p:cNvSpPr/>
            <p:nvPr/>
          </p:nvSpPr>
          <p:spPr>
            <a:xfrm>
              <a:off x="5414962" y="5481637"/>
              <a:ext cx="723900" cy="200025"/>
            </a:xfrm>
            <a:custGeom>
              <a:avLst/>
              <a:gdLst>
                <a:gd name="connsiteX0" fmla="*/ 723900 w 723900"/>
                <a:gd name="connsiteY0" fmla="*/ 200025 h 200025"/>
                <a:gd name="connsiteX1" fmla="*/ 0 w 723900"/>
                <a:gd name="connsiteY1" fmla="*/ 200025 h 200025"/>
                <a:gd name="connsiteX2" fmla="*/ 0 w 723900"/>
                <a:gd name="connsiteY2" fmla="*/ 0 h 200025"/>
                <a:gd name="connsiteX3" fmla="*/ 723900 w 723900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00025">
                  <a:moveTo>
                    <a:pt x="723900" y="200025"/>
                  </a:moveTo>
                  <a:lnTo>
                    <a:pt x="0" y="2000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1371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6F2029-01AA-5F9C-E86F-899B98F9D478}"/>
                </a:ext>
              </a:extLst>
            </p:cNvPr>
            <p:cNvSpPr/>
            <p:nvPr/>
          </p:nvSpPr>
          <p:spPr>
            <a:xfrm>
              <a:off x="976312" y="5281612"/>
              <a:ext cx="723900" cy="276225"/>
            </a:xfrm>
            <a:custGeom>
              <a:avLst/>
              <a:gdLst>
                <a:gd name="connsiteX0" fmla="*/ 723900 w 723900"/>
                <a:gd name="connsiteY0" fmla="*/ 276225 h 276225"/>
                <a:gd name="connsiteX1" fmla="*/ 0 w 723900"/>
                <a:gd name="connsiteY1" fmla="*/ 276225 h 276225"/>
                <a:gd name="connsiteX2" fmla="*/ 0 w 723900"/>
                <a:gd name="connsiteY2" fmla="*/ 0 h 276225"/>
                <a:gd name="connsiteX3" fmla="*/ 723900 w 723900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6225">
                  <a:moveTo>
                    <a:pt x="723900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FB22B2-88BE-99A4-D3DF-A9B4DAEF73AA}"/>
                </a:ext>
              </a:extLst>
            </p:cNvPr>
            <p:cNvSpPr/>
            <p:nvPr/>
          </p:nvSpPr>
          <p:spPr>
            <a:xfrm>
              <a:off x="976312" y="5281612"/>
              <a:ext cx="723900" cy="301423"/>
            </a:xfrm>
            <a:custGeom>
              <a:avLst/>
              <a:gdLst>
                <a:gd name="connsiteX0" fmla="*/ 723900 w 723900"/>
                <a:gd name="connsiteY0" fmla="*/ 276225 h 276225"/>
                <a:gd name="connsiteX1" fmla="*/ 0 w 723900"/>
                <a:gd name="connsiteY1" fmla="*/ 276225 h 276225"/>
                <a:gd name="connsiteX2" fmla="*/ 0 w 723900"/>
                <a:gd name="connsiteY2" fmla="*/ 0 h 276225"/>
                <a:gd name="connsiteX3" fmla="*/ 723900 w 723900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6225">
                  <a:moveTo>
                    <a:pt x="723900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8817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4EBC109-8D4B-5504-2C70-676DD8E4E895}"/>
                </a:ext>
              </a:extLst>
            </p:cNvPr>
            <p:cNvSpPr/>
            <p:nvPr/>
          </p:nvSpPr>
          <p:spPr>
            <a:xfrm>
              <a:off x="2090737" y="5510212"/>
              <a:ext cx="723900" cy="171450"/>
            </a:xfrm>
            <a:custGeom>
              <a:avLst/>
              <a:gdLst>
                <a:gd name="connsiteX0" fmla="*/ 723900 w 723900"/>
                <a:gd name="connsiteY0" fmla="*/ 171450 h 171450"/>
                <a:gd name="connsiteX1" fmla="*/ 0 w 723900"/>
                <a:gd name="connsiteY1" fmla="*/ 171450 h 171450"/>
                <a:gd name="connsiteX2" fmla="*/ 0 w 723900"/>
                <a:gd name="connsiteY2" fmla="*/ 0 h 171450"/>
                <a:gd name="connsiteX3" fmla="*/ 723900 w 723900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71450">
                  <a:moveTo>
                    <a:pt x="723900" y="171450"/>
                  </a:moveTo>
                  <a:lnTo>
                    <a:pt x="0" y="1714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72700D-B267-D8B4-DE9E-092253413663}"/>
                </a:ext>
              </a:extLst>
            </p:cNvPr>
            <p:cNvSpPr/>
            <p:nvPr/>
          </p:nvSpPr>
          <p:spPr>
            <a:xfrm>
              <a:off x="2090737" y="5510212"/>
              <a:ext cx="723900" cy="171450"/>
            </a:xfrm>
            <a:custGeom>
              <a:avLst/>
              <a:gdLst>
                <a:gd name="connsiteX0" fmla="*/ 723900 w 723900"/>
                <a:gd name="connsiteY0" fmla="*/ 171450 h 171450"/>
                <a:gd name="connsiteX1" fmla="*/ 0 w 723900"/>
                <a:gd name="connsiteY1" fmla="*/ 171450 h 171450"/>
                <a:gd name="connsiteX2" fmla="*/ 0 w 723900"/>
                <a:gd name="connsiteY2" fmla="*/ 0 h 171450"/>
                <a:gd name="connsiteX3" fmla="*/ 723900 w 723900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71450">
                  <a:moveTo>
                    <a:pt x="723900" y="171450"/>
                  </a:moveTo>
                  <a:lnTo>
                    <a:pt x="0" y="1714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8817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31B22D-EEE0-6570-ECED-ACAD73FCC02A}"/>
                </a:ext>
              </a:extLst>
            </p:cNvPr>
            <p:cNvSpPr/>
            <p:nvPr/>
          </p:nvSpPr>
          <p:spPr>
            <a:xfrm>
              <a:off x="3195637" y="5281612"/>
              <a:ext cx="723900" cy="323850"/>
            </a:xfrm>
            <a:custGeom>
              <a:avLst/>
              <a:gdLst>
                <a:gd name="connsiteX0" fmla="*/ 723900 w 723900"/>
                <a:gd name="connsiteY0" fmla="*/ 323850 h 323850"/>
                <a:gd name="connsiteX1" fmla="*/ 0 w 723900"/>
                <a:gd name="connsiteY1" fmla="*/ 323850 h 323850"/>
                <a:gd name="connsiteX2" fmla="*/ 0 w 723900"/>
                <a:gd name="connsiteY2" fmla="*/ 0 h 323850"/>
                <a:gd name="connsiteX3" fmla="*/ 723900 w 72390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23850">
                  <a:moveTo>
                    <a:pt x="7239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B79072D-36E9-3292-B2E4-23CA8A2C9753}"/>
                </a:ext>
              </a:extLst>
            </p:cNvPr>
            <p:cNvSpPr/>
            <p:nvPr/>
          </p:nvSpPr>
          <p:spPr>
            <a:xfrm>
              <a:off x="3195637" y="5281612"/>
              <a:ext cx="723900" cy="323850"/>
            </a:xfrm>
            <a:custGeom>
              <a:avLst/>
              <a:gdLst>
                <a:gd name="connsiteX0" fmla="*/ 723900 w 723900"/>
                <a:gd name="connsiteY0" fmla="*/ 323850 h 323850"/>
                <a:gd name="connsiteX1" fmla="*/ 0 w 723900"/>
                <a:gd name="connsiteY1" fmla="*/ 323850 h 323850"/>
                <a:gd name="connsiteX2" fmla="*/ 0 w 723900"/>
                <a:gd name="connsiteY2" fmla="*/ 0 h 323850"/>
                <a:gd name="connsiteX3" fmla="*/ 723900 w 72390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23850">
                  <a:moveTo>
                    <a:pt x="7239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8817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46987B-2CD4-2776-7A99-F76CC4690E73}"/>
                </a:ext>
              </a:extLst>
            </p:cNvPr>
            <p:cNvSpPr/>
            <p:nvPr/>
          </p:nvSpPr>
          <p:spPr>
            <a:xfrm>
              <a:off x="4300537" y="4167187"/>
              <a:ext cx="723900" cy="1266825"/>
            </a:xfrm>
            <a:custGeom>
              <a:avLst/>
              <a:gdLst>
                <a:gd name="connsiteX0" fmla="*/ 723900 w 723900"/>
                <a:gd name="connsiteY0" fmla="*/ 1266825 h 1266825"/>
                <a:gd name="connsiteX1" fmla="*/ 0 w 723900"/>
                <a:gd name="connsiteY1" fmla="*/ 1266825 h 1266825"/>
                <a:gd name="connsiteX2" fmla="*/ 0 w 723900"/>
                <a:gd name="connsiteY2" fmla="*/ 0 h 1266825"/>
                <a:gd name="connsiteX3" fmla="*/ 723900 w 723900"/>
                <a:gd name="connsiteY3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66825">
                  <a:moveTo>
                    <a:pt x="723900" y="1266825"/>
                  </a:moveTo>
                  <a:lnTo>
                    <a:pt x="0" y="1266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79F93F-6736-6460-9757-EBB79F517C9A}"/>
                </a:ext>
              </a:extLst>
            </p:cNvPr>
            <p:cNvSpPr/>
            <p:nvPr/>
          </p:nvSpPr>
          <p:spPr>
            <a:xfrm>
              <a:off x="4300537" y="4167187"/>
              <a:ext cx="723900" cy="1266825"/>
            </a:xfrm>
            <a:custGeom>
              <a:avLst/>
              <a:gdLst>
                <a:gd name="connsiteX0" fmla="*/ 723900 w 723900"/>
                <a:gd name="connsiteY0" fmla="*/ 1266825 h 1266825"/>
                <a:gd name="connsiteX1" fmla="*/ 0 w 723900"/>
                <a:gd name="connsiteY1" fmla="*/ 1266825 h 1266825"/>
                <a:gd name="connsiteX2" fmla="*/ 0 w 723900"/>
                <a:gd name="connsiteY2" fmla="*/ 0 h 1266825"/>
                <a:gd name="connsiteX3" fmla="*/ 723900 w 723900"/>
                <a:gd name="connsiteY3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66825">
                  <a:moveTo>
                    <a:pt x="723900" y="1266825"/>
                  </a:moveTo>
                  <a:lnTo>
                    <a:pt x="0" y="1266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8817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E64105-6DF9-8240-139F-9555F209108E}"/>
                </a:ext>
              </a:extLst>
            </p:cNvPr>
            <p:cNvSpPr/>
            <p:nvPr/>
          </p:nvSpPr>
          <p:spPr>
            <a:xfrm>
              <a:off x="5414962" y="3833812"/>
              <a:ext cx="723900" cy="1647825"/>
            </a:xfrm>
            <a:custGeom>
              <a:avLst/>
              <a:gdLst>
                <a:gd name="connsiteX0" fmla="*/ 723900 w 723900"/>
                <a:gd name="connsiteY0" fmla="*/ 1647825 h 1647825"/>
                <a:gd name="connsiteX1" fmla="*/ 0 w 723900"/>
                <a:gd name="connsiteY1" fmla="*/ 1647825 h 1647825"/>
                <a:gd name="connsiteX2" fmla="*/ 0 w 723900"/>
                <a:gd name="connsiteY2" fmla="*/ 0 h 1647825"/>
                <a:gd name="connsiteX3" fmla="*/ 723900 w 723900"/>
                <a:gd name="connsiteY3" fmla="*/ 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647825">
                  <a:moveTo>
                    <a:pt x="723900" y="1647825"/>
                  </a:moveTo>
                  <a:lnTo>
                    <a:pt x="0" y="1647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B5FE590-F751-8269-0398-8E802A63EBB1}"/>
                </a:ext>
              </a:extLst>
            </p:cNvPr>
            <p:cNvSpPr/>
            <p:nvPr/>
          </p:nvSpPr>
          <p:spPr>
            <a:xfrm>
              <a:off x="5414962" y="3833812"/>
              <a:ext cx="723900" cy="1647825"/>
            </a:xfrm>
            <a:custGeom>
              <a:avLst/>
              <a:gdLst>
                <a:gd name="connsiteX0" fmla="*/ 723900 w 723900"/>
                <a:gd name="connsiteY0" fmla="*/ 1647825 h 1647825"/>
                <a:gd name="connsiteX1" fmla="*/ 0 w 723900"/>
                <a:gd name="connsiteY1" fmla="*/ 1647825 h 1647825"/>
                <a:gd name="connsiteX2" fmla="*/ 0 w 723900"/>
                <a:gd name="connsiteY2" fmla="*/ 0 h 1647825"/>
                <a:gd name="connsiteX3" fmla="*/ 723900 w 723900"/>
                <a:gd name="connsiteY3" fmla="*/ 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647825">
                  <a:moveTo>
                    <a:pt x="723900" y="1647825"/>
                  </a:moveTo>
                  <a:lnTo>
                    <a:pt x="0" y="16478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8817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B376D5-7797-1AB7-1EB0-1B930636603A}"/>
                </a:ext>
              </a:extLst>
            </p:cNvPr>
            <p:cNvSpPr/>
            <p:nvPr/>
          </p:nvSpPr>
          <p:spPr>
            <a:xfrm>
              <a:off x="976312" y="4700587"/>
              <a:ext cx="723900" cy="581025"/>
            </a:xfrm>
            <a:custGeom>
              <a:avLst/>
              <a:gdLst>
                <a:gd name="connsiteX0" fmla="*/ 723900 w 723900"/>
                <a:gd name="connsiteY0" fmla="*/ 581025 h 581025"/>
                <a:gd name="connsiteX1" fmla="*/ 0 w 723900"/>
                <a:gd name="connsiteY1" fmla="*/ 581025 h 581025"/>
                <a:gd name="connsiteX2" fmla="*/ 0 w 723900"/>
                <a:gd name="connsiteY2" fmla="*/ 0 h 581025"/>
                <a:gd name="connsiteX3" fmla="*/ 723900 w 723900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581025">
                  <a:moveTo>
                    <a:pt x="723900" y="581025"/>
                  </a:moveTo>
                  <a:lnTo>
                    <a:pt x="0" y="5810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D06407-46E8-1718-189F-7AE9967DEBA9}"/>
                </a:ext>
              </a:extLst>
            </p:cNvPr>
            <p:cNvSpPr/>
            <p:nvPr/>
          </p:nvSpPr>
          <p:spPr>
            <a:xfrm>
              <a:off x="976312" y="4838699"/>
              <a:ext cx="723900" cy="517545"/>
            </a:xfrm>
            <a:custGeom>
              <a:avLst/>
              <a:gdLst>
                <a:gd name="connsiteX0" fmla="*/ 723900 w 723900"/>
                <a:gd name="connsiteY0" fmla="*/ 581025 h 581025"/>
                <a:gd name="connsiteX1" fmla="*/ 0 w 723900"/>
                <a:gd name="connsiteY1" fmla="*/ 581025 h 581025"/>
                <a:gd name="connsiteX2" fmla="*/ 0 w 723900"/>
                <a:gd name="connsiteY2" fmla="*/ 0 h 581025"/>
                <a:gd name="connsiteX3" fmla="*/ 723900 w 723900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581025">
                  <a:moveTo>
                    <a:pt x="723900" y="581025"/>
                  </a:moveTo>
                  <a:lnTo>
                    <a:pt x="0" y="58102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8C928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004F1F2-C9D1-E186-A64C-2A74B98CECFA}"/>
                </a:ext>
              </a:extLst>
            </p:cNvPr>
            <p:cNvSpPr/>
            <p:nvPr/>
          </p:nvSpPr>
          <p:spPr>
            <a:xfrm>
              <a:off x="2090737" y="5100637"/>
              <a:ext cx="723900" cy="409575"/>
            </a:xfrm>
            <a:custGeom>
              <a:avLst/>
              <a:gdLst>
                <a:gd name="connsiteX0" fmla="*/ 723900 w 723900"/>
                <a:gd name="connsiteY0" fmla="*/ 409575 h 409575"/>
                <a:gd name="connsiteX1" fmla="*/ 0 w 723900"/>
                <a:gd name="connsiteY1" fmla="*/ 409575 h 409575"/>
                <a:gd name="connsiteX2" fmla="*/ 0 w 723900"/>
                <a:gd name="connsiteY2" fmla="*/ 0 h 409575"/>
                <a:gd name="connsiteX3" fmla="*/ 723900 w 723900"/>
                <a:gd name="connsiteY3" fmla="*/ 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409575">
                  <a:moveTo>
                    <a:pt x="723900" y="409575"/>
                  </a:moveTo>
                  <a:lnTo>
                    <a:pt x="0" y="4095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E85E11-B5CE-34A3-D003-359338D9E857}"/>
                </a:ext>
              </a:extLst>
            </p:cNvPr>
            <p:cNvSpPr/>
            <p:nvPr/>
          </p:nvSpPr>
          <p:spPr>
            <a:xfrm>
              <a:off x="2090737" y="5100637"/>
              <a:ext cx="723900" cy="409575"/>
            </a:xfrm>
            <a:custGeom>
              <a:avLst/>
              <a:gdLst>
                <a:gd name="connsiteX0" fmla="*/ 723900 w 723900"/>
                <a:gd name="connsiteY0" fmla="*/ 409575 h 409575"/>
                <a:gd name="connsiteX1" fmla="*/ 0 w 723900"/>
                <a:gd name="connsiteY1" fmla="*/ 409575 h 409575"/>
                <a:gd name="connsiteX2" fmla="*/ 0 w 723900"/>
                <a:gd name="connsiteY2" fmla="*/ 0 h 409575"/>
                <a:gd name="connsiteX3" fmla="*/ 723900 w 723900"/>
                <a:gd name="connsiteY3" fmla="*/ 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409575">
                  <a:moveTo>
                    <a:pt x="723900" y="409575"/>
                  </a:moveTo>
                  <a:lnTo>
                    <a:pt x="0" y="4095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8C928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EDFF19-C197-0751-6011-6EEFD387312D}"/>
                </a:ext>
              </a:extLst>
            </p:cNvPr>
            <p:cNvSpPr/>
            <p:nvPr/>
          </p:nvSpPr>
          <p:spPr>
            <a:xfrm>
              <a:off x="3195637" y="4767262"/>
              <a:ext cx="723900" cy="514350"/>
            </a:xfrm>
            <a:custGeom>
              <a:avLst/>
              <a:gdLst>
                <a:gd name="connsiteX0" fmla="*/ 723900 w 723900"/>
                <a:gd name="connsiteY0" fmla="*/ 514350 h 514350"/>
                <a:gd name="connsiteX1" fmla="*/ 0 w 723900"/>
                <a:gd name="connsiteY1" fmla="*/ 514350 h 514350"/>
                <a:gd name="connsiteX2" fmla="*/ 0 w 723900"/>
                <a:gd name="connsiteY2" fmla="*/ 0 h 514350"/>
                <a:gd name="connsiteX3" fmla="*/ 723900 w 723900"/>
                <a:gd name="connsiteY3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514350">
                  <a:moveTo>
                    <a:pt x="72390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7205E8B-C9C9-B893-5816-C530E4B6E5A0}"/>
                </a:ext>
              </a:extLst>
            </p:cNvPr>
            <p:cNvSpPr/>
            <p:nvPr/>
          </p:nvSpPr>
          <p:spPr>
            <a:xfrm>
              <a:off x="3195637" y="4767262"/>
              <a:ext cx="723900" cy="514350"/>
            </a:xfrm>
            <a:custGeom>
              <a:avLst/>
              <a:gdLst>
                <a:gd name="connsiteX0" fmla="*/ 723900 w 723900"/>
                <a:gd name="connsiteY0" fmla="*/ 514350 h 514350"/>
                <a:gd name="connsiteX1" fmla="*/ 0 w 723900"/>
                <a:gd name="connsiteY1" fmla="*/ 514350 h 514350"/>
                <a:gd name="connsiteX2" fmla="*/ 0 w 723900"/>
                <a:gd name="connsiteY2" fmla="*/ 0 h 514350"/>
                <a:gd name="connsiteX3" fmla="*/ 723900 w 723900"/>
                <a:gd name="connsiteY3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514350">
                  <a:moveTo>
                    <a:pt x="72390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8C928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95225B0-DB98-E427-AE6F-4A2860E40CF1}"/>
                </a:ext>
              </a:extLst>
            </p:cNvPr>
            <p:cNvSpPr/>
            <p:nvPr/>
          </p:nvSpPr>
          <p:spPr>
            <a:xfrm>
              <a:off x="4300537" y="3709987"/>
              <a:ext cx="723900" cy="457200"/>
            </a:xfrm>
            <a:custGeom>
              <a:avLst/>
              <a:gdLst>
                <a:gd name="connsiteX0" fmla="*/ 723900 w 723900"/>
                <a:gd name="connsiteY0" fmla="*/ 457200 h 457200"/>
                <a:gd name="connsiteX1" fmla="*/ 0 w 723900"/>
                <a:gd name="connsiteY1" fmla="*/ 457200 h 457200"/>
                <a:gd name="connsiteX2" fmla="*/ 0 w 723900"/>
                <a:gd name="connsiteY2" fmla="*/ 0 h 457200"/>
                <a:gd name="connsiteX3" fmla="*/ 723900 w 7239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457200">
                  <a:moveTo>
                    <a:pt x="723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7AC009-5D7A-453E-1A41-4A105D04059A}"/>
                </a:ext>
              </a:extLst>
            </p:cNvPr>
            <p:cNvSpPr/>
            <p:nvPr/>
          </p:nvSpPr>
          <p:spPr>
            <a:xfrm>
              <a:off x="4300537" y="3709987"/>
              <a:ext cx="723900" cy="457200"/>
            </a:xfrm>
            <a:custGeom>
              <a:avLst/>
              <a:gdLst>
                <a:gd name="connsiteX0" fmla="*/ 723900 w 723900"/>
                <a:gd name="connsiteY0" fmla="*/ 457200 h 457200"/>
                <a:gd name="connsiteX1" fmla="*/ 0 w 723900"/>
                <a:gd name="connsiteY1" fmla="*/ 457200 h 457200"/>
                <a:gd name="connsiteX2" fmla="*/ 0 w 723900"/>
                <a:gd name="connsiteY2" fmla="*/ 0 h 457200"/>
                <a:gd name="connsiteX3" fmla="*/ 723900 w 7239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457200">
                  <a:moveTo>
                    <a:pt x="723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8C928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473A7E-5C30-BF90-50A3-160C21058939}"/>
                </a:ext>
              </a:extLst>
            </p:cNvPr>
            <p:cNvSpPr/>
            <p:nvPr/>
          </p:nvSpPr>
          <p:spPr>
            <a:xfrm>
              <a:off x="5414962" y="3529012"/>
              <a:ext cx="723900" cy="304800"/>
            </a:xfrm>
            <a:custGeom>
              <a:avLst/>
              <a:gdLst>
                <a:gd name="connsiteX0" fmla="*/ 723900 w 723900"/>
                <a:gd name="connsiteY0" fmla="*/ 304800 h 304800"/>
                <a:gd name="connsiteX1" fmla="*/ 0 w 723900"/>
                <a:gd name="connsiteY1" fmla="*/ 304800 h 304800"/>
                <a:gd name="connsiteX2" fmla="*/ 0 w 723900"/>
                <a:gd name="connsiteY2" fmla="*/ 0 h 304800"/>
                <a:gd name="connsiteX3" fmla="*/ 723900 w 723900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04800">
                  <a:moveTo>
                    <a:pt x="7239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31CDC9-9676-D414-3B2D-20C354631EE2}"/>
                </a:ext>
              </a:extLst>
            </p:cNvPr>
            <p:cNvSpPr/>
            <p:nvPr/>
          </p:nvSpPr>
          <p:spPr>
            <a:xfrm>
              <a:off x="5414962" y="3529012"/>
              <a:ext cx="723900" cy="304800"/>
            </a:xfrm>
            <a:custGeom>
              <a:avLst/>
              <a:gdLst>
                <a:gd name="connsiteX0" fmla="*/ 723900 w 723900"/>
                <a:gd name="connsiteY0" fmla="*/ 304800 h 304800"/>
                <a:gd name="connsiteX1" fmla="*/ 0 w 723900"/>
                <a:gd name="connsiteY1" fmla="*/ 304800 h 304800"/>
                <a:gd name="connsiteX2" fmla="*/ 0 w 723900"/>
                <a:gd name="connsiteY2" fmla="*/ 0 h 304800"/>
                <a:gd name="connsiteX3" fmla="*/ 723900 w 723900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04800">
                  <a:moveTo>
                    <a:pt x="7239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8C928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3962A7-CCD7-4584-568F-0621DC3E2B2D}"/>
                </a:ext>
              </a:extLst>
            </p:cNvPr>
            <p:cNvSpPr/>
            <p:nvPr/>
          </p:nvSpPr>
          <p:spPr>
            <a:xfrm>
              <a:off x="976312" y="3910012"/>
              <a:ext cx="723900" cy="790575"/>
            </a:xfrm>
            <a:custGeom>
              <a:avLst/>
              <a:gdLst>
                <a:gd name="connsiteX0" fmla="*/ 723900 w 723900"/>
                <a:gd name="connsiteY0" fmla="*/ 790575 h 790575"/>
                <a:gd name="connsiteX1" fmla="*/ 0 w 723900"/>
                <a:gd name="connsiteY1" fmla="*/ 790575 h 790575"/>
                <a:gd name="connsiteX2" fmla="*/ 0 w 723900"/>
                <a:gd name="connsiteY2" fmla="*/ 0 h 790575"/>
                <a:gd name="connsiteX3" fmla="*/ 723900 w 723900"/>
                <a:gd name="connsiteY3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90575">
                  <a:moveTo>
                    <a:pt x="723900" y="790575"/>
                  </a:moveTo>
                  <a:lnTo>
                    <a:pt x="0" y="7905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3382ADF-C33B-B1D6-D49D-9EC602F018C8}"/>
                </a:ext>
              </a:extLst>
            </p:cNvPr>
            <p:cNvSpPr/>
            <p:nvPr/>
          </p:nvSpPr>
          <p:spPr>
            <a:xfrm>
              <a:off x="976312" y="3910011"/>
              <a:ext cx="723900" cy="1254844"/>
            </a:xfrm>
            <a:custGeom>
              <a:avLst/>
              <a:gdLst>
                <a:gd name="connsiteX0" fmla="*/ 723900 w 723900"/>
                <a:gd name="connsiteY0" fmla="*/ 790575 h 790575"/>
                <a:gd name="connsiteX1" fmla="*/ 0 w 723900"/>
                <a:gd name="connsiteY1" fmla="*/ 790575 h 790575"/>
                <a:gd name="connsiteX2" fmla="*/ 0 w 723900"/>
                <a:gd name="connsiteY2" fmla="*/ 0 h 790575"/>
                <a:gd name="connsiteX3" fmla="*/ 723900 w 723900"/>
                <a:gd name="connsiteY3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90575">
                  <a:moveTo>
                    <a:pt x="723900" y="790575"/>
                  </a:moveTo>
                  <a:lnTo>
                    <a:pt x="0" y="7905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AA84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0B86D68-46AD-6D31-A5F0-39D881D102C1}"/>
                </a:ext>
              </a:extLst>
            </p:cNvPr>
            <p:cNvSpPr/>
            <p:nvPr/>
          </p:nvSpPr>
          <p:spPr>
            <a:xfrm>
              <a:off x="2090737" y="3862387"/>
              <a:ext cx="723900" cy="1238250"/>
            </a:xfrm>
            <a:custGeom>
              <a:avLst/>
              <a:gdLst>
                <a:gd name="connsiteX0" fmla="*/ 723900 w 723900"/>
                <a:gd name="connsiteY0" fmla="*/ 1238250 h 1238250"/>
                <a:gd name="connsiteX1" fmla="*/ 0 w 723900"/>
                <a:gd name="connsiteY1" fmla="*/ 1238250 h 1238250"/>
                <a:gd name="connsiteX2" fmla="*/ 0 w 723900"/>
                <a:gd name="connsiteY2" fmla="*/ 0 h 1238250"/>
                <a:gd name="connsiteX3" fmla="*/ 723900 w 723900"/>
                <a:gd name="connsiteY3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38250">
                  <a:moveTo>
                    <a:pt x="723900" y="1238250"/>
                  </a:moveTo>
                  <a:lnTo>
                    <a:pt x="0" y="12382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17FFF4-6AF6-2BFF-30C0-3A25BE6DA856}"/>
                </a:ext>
              </a:extLst>
            </p:cNvPr>
            <p:cNvSpPr/>
            <p:nvPr/>
          </p:nvSpPr>
          <p:spPr>
            <a:xfrm>
              <a:off x="2090737" y="3862387"/>
              <a:ext cx="723900" cy="1238250"/>
            </a:xfrm>
            <a:custGeom>
              <a:avLst/>
              <a:gdLst>
                <a:gd name="connsiteX0" fmla="*/ 723900 w 723900"/>
                <a:gd name="connsiteY0" fmla="*/ 1238250 h 1238250"/>
                <a:gd name="connsiteX1" fmla="*/ 0 w 723900"/>
                <a:gd name="connsiteY1" fmla="*/ 1238250 h 1238250"/>
                <a:gd name="connsiteX2" fmla="*/ 0 w 723900"/>
                <a:gd name="connsiteY2" fmla="*/ 0 h 1238250"/>
                <a:gd name="connsiteX3" fmla="*/ 723900 w 723900"/>
                <a:gd name="connsiteY3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238250">
                  <a:moveTo>
                    <a:pt x="723900" y="1238250"/>
                  </a:moveTo>
                  <a:lnTo>
                    <a:pt x="0" y="12382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AA84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775B718-8780-257F-022B-B4096DCF5527}"/>
                </a:ext>
              </a:extLst>
            </p:cNvPr>
            <p:cNvSpPr/>
            <p:nvPr/>
          </p:nvSpPr>
          <p:spPr>
            <a:xfrm>
              <a:off x="3195637" y="3376612"/>
              <a:ext cx="723900" cy="1390650"/>
            </a:xfrm>
            <a:custGeom>
              <a:avLst/>
              <a:gdLst>
                <a:gd name="connsiteX0" fmla="*/ 723900 w 723900"/>
                <a:gd name="connsiteY0" fmla="*/ 1390650 h 1390650"/>
                <a:gd name="connsiteX1" fmla="*/ 0 w 723900"/>
                <a:gd name="connsiteY1" fmla="*/ 1390650 h 1390650"/>
                <a:gd name="connsiteX2" fmla="*/ 0 w 723900"/>
                <a:gd name="connsiteY2" fmla="*/ 0 h 1390650"/>
                <a:gd name="connsiteX3" fmla="*/ 723900 w 723900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390650">
                  <a:moveTo>
                    <a:pt x="723900" y="1390650"/>
                  </a:moveTo>
                  <a:lnTo>
                    <a:pt x="0" y="13906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F82206-4128-971B-843D-B8CB4A8EAA8C}"/>
                </a:ext>
              </a:extLst>
            </p:cNvPr>
            <p:cNvSpPr/>
            <p:nvPr/>
          </p:nvSpPr>
          <p:spPr>
            <a:xfrm>
              <a:off x="3195637" y="3376612"/>
              <a:ext cx="723900" cy="1390650"/>
            </a:xfrm>
            <a:custGeom>
              <a:avLst/>
              <a:gdLst>
                <a:gd name="connsiteX0" fmla="*/ 723900 w 723900"/>
                <a:gd name="connsiteY0" fmla="*/ 1390650 h 1390650"/>
                <a:gd name="connsiteX1" fmla="*/ 0 w 723900"/>
                <a:gd name="connsiteY1" fmla="*/ 1390650 h 1390650"/>
                <a:gd name="connsiteX2" fmla="*/ 0 w 723900"/>
                <a:gd name="connsiteY2" fmla="*/ 0 h 1390650"/>
                <a:gd name="connsiteX3" fmla="*/ 723900 w 723900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390650">
                  <a:moveTo>
                    <a:pt x="723900" y="1390650"/>
                  </a:moveTo>
                  <a:lnTo>
                    <a:pt x="0" y="139065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AA84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14279B9-FFDE-E100-AF8D-91781E290C5B}"/>
                </a:ext>
              </a:extLst>
            </p:cNvPr>
            <p:cNvSpPr/>
            <p:nvPr/>
          </p:nvSpPr>
          <p:spPr>
            <a:xfrm>
              <a:off x="4300537" y="3328987"/>
              <a:ext cx="723900" cy="381000"/>
            </a:xfrm>
            <a:custGeom>
              <a:avLst/>
              <a:gdLst>
                <a:gd name="connsiteX0" fmla="*/ 723900 w 723900"/>
                <a:gd name="connsiteY0" fmla="*/ 381000 h 381000"/>
                <a:gd name="connsiteX1" fmla="*/ 0 w 723900"/>
                <a:gd name="connsiteY1" fmla="*/ 381000 h 381000"/>
                <a:gd name="connsiteX2" fmla="*/ 0 w 723900"/>
                <a:gd name="connsiteY2" fmla="*/ 0 h 381000"/>
                <a:gd name="connsiteX3" fmla="*/ 723900 w 723900"/>
                <a:gd name="connsiteY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81000">
                  <a:moveTo>
                    <a:pt x="7239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593321-1406-31C7-A7AD-FC852A95FDC8}"/>
                </a:ext>
              </a:extLst>
            </p:cNvPr>
            <p:cNvSpPr/>
            <p:nvPr/>
          </p:nvSpPr>
          <p:spPr>
            <a:xfrm>
              <a:off x="4300537" y="3328987"/>
              <a:ext cx="723900" cy="381000"/>
            </a:xfrm>
            <a:custGeom>
              <a:avLst/>
              <a:gdLst>
                <a:gd name="connsiteX0" fmla="*/ 723900 w 723900"/>
                <a:gd name="connsiteY0" fmla="*/ 381000 h 381000"/>
                <a:gd name="connsiteX1" fmla="*/ 0 w 723900"/>
                <a:gd name="connsiteY1" fmla="*/ 381000 h 381000"/>
                <a:gd name="connsiteX2" fmla="*/ 0 w 723900"/>
                <a:gd name="connsiteY2" fmla="*/ 0 h 381000"/>
                <a:gd name="connsiteX3" fmla="*/ 723900 w 723900"/>
                <a:gd name="connsiteY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81000">
                  <a:moveTo>
                    <a:pt x="7239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AA84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EC4FB5B-EF12-D9D4-69B6-FEDCCEB4DE2C}"/>
                </a:ext>
              </a:extLst>
            </p:cNvPr>
            <p:cNvSpPr/>
            <p:nvPr/>
          </p:nvSpPr>
          <p:spPr>
            <a:xfrm>
              <a:off x="5414962" y="3195637"/>
              <a:ext cx="723900" cy="333375"/>
            </a:xfrm>
            <a:custGeom>
              <a:avLst/>
              <a:gdLst>
                <a:gd name="connsiteX0" fmla="*/ 723900 w 723900"/>
                <a:gd name="connsiteY0" fmla="*/ 333375 h 333375"/>
                <a:gd name="connsiteX1" fmla="*/ 0 w 723900"/>
                <a:gd name="connsiteY1" fmla="*/ 333375 h 333375"/>
                <a:gd name="connsiteX2" fmla="*/ 0 w 723900"/>
                <a:gd name="connsiteY2" fmla="*/ 0 h 333375"/>
                <a:gd name="connsiteX3" fmla="*/ 723900 w 723900"/>
                <a:gd name="connsiteY3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33375">
                  <a:moveTo>
                    <a:pt x="7239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CAD1AB8-F7B5-4799-2766-D7F6F73A1DA3}"/>
                </a:ext>
              </a:extLst>
            </p:cNvPr>
            <p:cNvSpPr/>
            <p:nvPr/>
          </p:nvSpPr>
          <p:spPr>
            <a:xfrm>
              <a:off x="5414962" y="3195637"/>
              <a:ext cx="723900" cy="333375"/>
            </a:xfrm>
            <a:custGeom>
              <a:avLst/>
              <a:gdLst>
                <a:gd name="connsiteX0" fmla="*/ 723900 w 723900"/>
                <a:gd name="connsiteY0" fmla="*/ 333375 h 333375"/>
                <a:gd name="connsiteX1" fmla="*/ 0 w 723900"/>
                <a:gd name="connsiteY1" fmla="*/ 333375 h 333375"/>
                <a:gd name="connsiteX2" fmla="*/ 0 w 723900"/>
                <a:gd name="connsiteY2" fmla="*/ 0 h 333375"/>
                <a:gd name="connsiteX3" fmla="*/ 723900 w 723900"/>
                <a:gd name="connsiteY3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333375">
                  <a:moveTo>
                    <a:pt x="7239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AA84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EAFB138-1664-D9F3-BDBF-79FA50B8D474}"/>
                </a:ext>
              </a:extLst>
            </p:cNvPr>
            <p:cNvSpPr/>
            <p:nvPr/>
          </p:nvSpPr>
          <p:spPr>
            <a:xfrm>
              <a:off x="976312" y="3148012"/>
              <a:ext cx="723900" cy="762000"/>
            </a:xfrm>
            <a:custGeom>
              <a:avLst/>
              <a:gdLst>
                <a:gd name="connsiteX0" fmla="*/ 723900 w 723900"/>
                <a:gd name="connsiteY0" fmla="*/ 762000 h 762000"/>
                <a:gd name="connsiteX1" fmla="*/ 0 w 723900"/>
                <a:gd name="connsiteY1" fmla="*/ 762000 h 762000"/>
                <a:gd name="connsiteX2" fmla="*/ 0 w 723900"/>
                <a:gd name="connsiteY2" fmla="*/ 19050 h 762000"/>
                <a:gd name="connsiteX3" fmla="*/ 19050 w 723900"/>
                <a:gd name="connsiteY3" fmla="*/ 0 h 762000"/>
                <a:gd name="connsiteX4" fmla="*/ 704850 w 723900"/>
                <a:gd name="connsiteY4" fmla="*/ 0 h 762000"/>
                <a:gd name="connsiteX5" fmla="*/ 723900 w 723900"/>
                <a:gd name="connsiteY5" fmla="*/ 190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762000">
                  <a:moveTo>
                    <a:pt x="723900" y="762000"/>
                  </a:moveTo>
                  <a:lnTo>
                    <a:pt x="0" y="762000"/>
                  </a:lnTo>
                  <a:lnTo>
                    <a:pt x="0" y="19050"/>
                  </a:lnTo>
                  <a:cubicBezTo>
                    <a:pt x="0" y="8529"/>
                    <a:pt x="8529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E4252A6-060B-ADF7-83BA-6438A97E8A72}"/>
                </a:ext>
              </a:extLst>
            </p:cNvPr>
            <p:cNvSpPr/>
            <p:nvPr/>
          </p:nvSpPr>
          <p:spPr>
            <a:xfrm>
              <a:off x="976312" y="3148012"/>
              <a:ext cx="723900" cy="762000"/>
            </a:xfrm>
            <a:custGeom>
              <a:avLst/>
              <a:gdLst>
                <a:gd name="connsiteX0" fmla="*/ 723900 w 723900"/>
                <a:gd name="connsiteY0" fmla="*/ 762000 h 762000"/>
                <a:gd name="connsiteX1" fmla="*/ 0 w 723900"/>
                <a:gd name="connsiteY1" fmla="*/ 762000 h 762000"/>
                <a:gd name="connsiteX2" fmla="*/ 0 w 723900"/>
                <a:gd name="connsiteY2" fmla="*/ 19050 h 762000"/>
                <a:gd name="connsiteX3" fmla="*/ 19050 w 723900"/>
                <a:gd name="connsiteY3" fmla="*/ 0 h 762000"/>
                <a:gd name="connsiteX4" fmla="*/ 704850 w 723900"/>
                <a:gd name="connsiteY4" fmla="*/ 0 h 762000"/>
                <a:gd name="connsiteX5" fmla="*/ 723900 w 723900"/>
                <a:gd name="connsiteY5" fmla="*/ 190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762000">
                  <a:moveTo>
                    <a:pt x="723900" y="762000"/>
                  </a:moveTo>
                  <a:lnTo>
                    <a:pt x="0" y="762000"/>
                  </a:lnTo>
                  <a:lnTo>
                    <a:pt x="0" y="19050"/>
                  </a:lnTo>
                  <a:cubicBezTo>
                    <a:pt x="0" y="8529"/>
                    <a:pt x="8529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solidFill>
              <a:srgbClr val="46BDC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3A7DB12-9B1B-41A1-069A-CB72F3423C6B}"/>
                </a:ext>
              </a:extLst>
            </p:cNvPr>
            <p:cNvSpPr/>
            <p:nvPr/>
          </p:nvSpPr>
          <p:spPr>
            <a:xfrm>
              <a:off x="2090737" y="3148012"/>
              <a:ext cx="723900" cy="714375"/>
            </a:xfrm>
            <a:custGeom>
              <a:avLst/>
              <a:gdLst>
                <a:gd name="connsiteX0" fmla="*/ 723900 w 723900"/>
                <a:gd name="connsiteY0" fmla="*/ 714375 h 714375"/>
                <a:gd name="connsiteX1" fmla="*/ 0 w 723900"/>
                <a:gd name="connsiteY1" fmla="*/ 714375 h 714375"/>
                <a:gd name="connsiteX2" fmla="*/ 0 w 723900"/>
                <a:gd name="connsiteY2" fmla="*/ 19050 h 714375"/>
                <a:gd name="connsiteX3" fmla="*/ 19050 w 723900"/>
                <a:gd name="connsiteY3" fmla="*/ 0 h 714375"/>
                <a:gd name="connsiteX4" fmla="*/ 704850 w 723900"/>
                <a:gd name="connsiteY4" fmla="*/ 0 h 714375"/>
                <a:gd name="connsiteX5" fmla="*/ 723900 w 723900"/>
                <a:gd name="connsiteY5" fmla="*/ 1905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714375">
                  <a:moveTo>
                    <a:pt x="723900" y="714375"/>
                  </a:moveTo>
                  <a:lnTo>
                    <a:pt x="0" y="71437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9BA461-0A5B-7340-4EF5-80019510FAFB}"/>
                </a:ext>
              </a:extLst>
            </p:cNvPr>
            <p:cNvSpPr/>
            <p:nvPr/>
          </p:nvSpPr>
          <p:spPr>
            <a:xfrm>
              <a:off x="2090737" y="3148012"/>
              <a:ext cx="723900" cy="714375"/>
            </a:xfrm>
            <a:custGeom>
              <a:avLst/>
              <a:gdLst>
                <a:gd name="connsiteX0" fmla="*/ 723900 w 723900"/>
                <a:gd name="connsiteY0" fmla="*/ 714375 h 714375"/>
                <a:gd name="connsiteX1" fmla="*/ 0 w 723900"/>
                <a:gd name="connsiteY1" fmla="*/ 714375 h 714375"/>
                <a:gd name="connsiteX2" fmla="*/ 0 w 723900"/>
                <a:gd name="connsiteY2" fmla="*/ 19050 h 714375"/>
                <a:gd name="connsiteX3" fmla="*/ 19050 w 723900"/>
                <a:gd name="connsiteY3" fmla="*/ 0 h 714375"/>
                <a:gd name="connsiteX4" fmla="*/ 704850 w 723900"/>
                <a:gd name="connsiteY4" fmla="*/ 0 h 714375"/>
                <a:gd name="connsiteX5" fmla="*/ 723900 w 723900"/>
                <a:gd name="connsiteY5" fmla="*/ 1905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714375">
                  <a:moveTo>
                    <a:pt x="723900" y="714375"/>
                  </a:moveTo>
                  <a:lnTo>
                    <a:pt x="0" y="71437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solidFill>
              <a:srgbClr val="46BDC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A318DE-0C56-F7BD-4F7B-4B257F38F043}"/>
                </a:ext>
              </a:extLst>
            </p:cNvPr>
            <p:cNvSpPr/>
            <p:nvPr/>
          </p:nvSpPr>
          <p:spPr>
            <a:xfrm>
              <a:off x="3195637" y="3148012"/>
              <a:ext cx="723900" cy="228600"/>
            </a:xfrm>
            <a:custGeom>
              <a:avLst/>
              <a:gdLst>
                <a:gd name="connsiteX0" fmla="*/ 723900 w 723900"/>
                <a:gd name="connsiteY0" fmla="*/ 228600 h 228600"/>
                <a:gd name="connsiteX1" fmla="*/ 0 w 723900"/>
                <a:gd name="connsiteY1" fmla="*/ 228600 h 228600"/>
                <a:gd name="connsiteX2" fmla="*/ 0 w 723900"/>
                <a:gd name="connsiteY2" fmla="*/ 19050 h 228600"/>
                <a:gd name="connsiteX3" fmla="*/ 19050 w 723900"/>
                <a:gd name="connsiteY3" fmla="*/ 0 h 228600"/>
                <a:gd name="connsiteX4" fmla="*/ 704850 w 723900"/>
                <a:gd name="connsiteY4" fmla="*/ 0 h 228600"/>
                <a:gd name="connsiteX5" fmla="*/ 723900 w 723900"/>
                <a:gd name="connsiteY5" fmla="*/ 190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228600">
                  <a:moveTo>
                    <a:pt x="723900" y="228600"/>
                  </a:moveTo>
                  <a:lnTo>
                    <a:pt x="0" y="228600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EB7E40-D115-2D00-1A9C-DF5EE5853B32}"/>
                </a:ext>
              </a:extLst>
            </p:cNvPr>
            <p:cNvSpPr/>
            <p:nvPr/>
          </p:nvSpPr>
          <p:spPr>
            <a:xfrm>
              <a:off x="3195637" y="3148012"/>
              <a:ext cx="723900" cy="228600"/>
            </a:xfrm>
            <a:custGeom>
              <a:avLst/>
              <a:gdLst>
                <a:gd name="connsiteX0" fmla="*/ 723900 w 723900"/>
                <a:gd name="connsiteY0" fmla="*/ 228600 h 228600"/>
                <a:gd name="connsiteX1" fmla="*/ 0 w 723900"/>
                <a:gd name="connsiteY1" fmla="*/ 228600 h 228600"/>
                <a:gd name="connsiteX2" fmla="*/ 0 w 723900"/>
                <a:gd name="connsiteY2" fmla="*/ 19050 h 228600"/>
                <a:gd name="connsiteX3" fmla="*/ 19050 w 723900"/>
                <a:gd name="connsiteY3" fmla="*/ 0 h 228600"/>
                <a:gd name="connsiteX4" fmla="*/ 704850 w 723900"/>
                <a:gd name="connsiteY4" fmla="*/ 0 h 228600"/>
                <a:gd name="connsiteX5" fmla="*/ 723900 w 723900"/>
                <a:gd name="connsiteY5" fmla="*/ 190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228600">
                  <a:moveTo>
                    <a:pt x="723900" y="228600"/>
                  </a:moveTo>
                  <a:lnTo>
                    <a:pt x="0" y="228600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solidFill>
              <a:srgbClr val="46BDC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B92A95-5A01-28A7-F533-8765FB34EBA2}"/>
                </a:ext>
              </a:extLst>
            </p:cNvPr>
            <p:cNvSpPr/>
            <p:nvPr/>
          </p:nvSpPr>
          <p:spPr>
            <a:xfrm>
              <a:off x="4300537" y="3148012"/>
              <a:ext cx="723900" cy="180975"/>
            </a:xfrm>
            <a:custGeom>
              <a:avLst/>
              <a:gdLst>
                <a:gd name="connsiteX0" fmla="*/ 723900 w 723900"/>
                <a:gd name="connsiteY0" fmla="*/ 180975 h 180975"/>
                <a:gd name="connsiteX1" fmla="*/ 0 w 723900"/>
                <a:gd name="connsiteY1" fmla="*/ 180975 h 180975"/>
                <a:gd name="connsiteX2" fmla="*/ 0 w 723900"/>
                <a:gd name="connsiteY2" fmla="*/ 19050 h 180975"/>
                <a:gd name="connsiteX3" fmla="*/ 19050 w 723900"/>
                <a:gd name="connsiteY3" fmla="*/ 0 h 180975"/>
                <a:gd name="connsiteX4" fmla="*/ 704850 w 723900"/>
                <a:gd name="connsiteY4" fmla="*/ 0 h 180975"/>
                <a:gd name="connsiteX5" fmla="*/ 723900 w 723900"/>
                <a:gd name="connsiteY5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180975">
                  <a:moveTo>
                    <a:pt x="723900" y="180975"/>
                  </a:moveTo>
                  <a:lnTo>
                    <a:pt x="0" y="18097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7600188-AC19-D348-FF1A-FB370231C5AF}"/>
                </a:ext>
              </a:extLst>
            </p:cNvPr>
            <p:cNvSpPr/>
            <p:nvPr/>
          </p:nvSpPr>
          <p:spPr>
            <a:xfrm>
              <a:off x="4300537" y="3148012"/>
              <a:ext cx="723900" cy="180975"/>
            </a:xfrm>
            <a:custGeom>
              <a:avLst/>
              <a:gdLst>
                <a:gd name="connsiteX0" fmla="*/ 723900 w 723900"/>
                <a:gd name="connsiteY0" fmla="*/ 180975 h 180975"/>
                <a:gd name="connsiteX1" fmla="*/ 0 w 723900"/>
                <a:gd name="connsiteY1" fmla="*/ 180975 h 180975"/>
                <a:gd name="connsiteX2" fmla="*/ 0 w 723900"/>
                <a:gd name="connsiteY2" fmla="*/ 19050 h 180975"/>
                <a:gd name="connsiteX3" fmla="*/ 19050 w 723900"/>
                <a:gd name="connsiteY3" fmla="*/ 0 h 180975"/>
                <a:gd name="connsiteX4" fmla="*/ 704850 w 723900"/>
                <a:gd name="connsiteY4" fmla="*/ 0 h 180975"/>
                <a:gd name="connsiteX5" fmla="*/ 723900 w 723900"/>
                <a:gd name="connsiteY5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180975">
                  <a:moveTo>
                    <a:pt x="723900" y="180975"/>
                  </a:moveTo>
                  <a:lnTo>
                    <a:pt x="0" y="18097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solidFill>
              <a:srgbClr val="46BDC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99C3452-A945-8790-4733-B3407731F7F1}"/>
                </a:ext>
              </a:extLst>
            </p:cNvPr>
            <p:cNvSpPr/>
            <p:nvPr/>
          </p:nvSpPr>
          <p:spPr>
            <a:xfrm>
              <a:off x="5414962" y="3148012"/>
              <a:ext cx="723900" cy="47625"/>
            </a:xfrm>
            <a:custGeom>
              <a:avLst/>
              <a:gdLst>
                <a:gd name="connsiteX0" fmla="*/ 723900 w 723900"/>
                <a:gd name="connsiteY0" fmla="*/ 47625 h 47625"/>
                <a:gd name="connsiteX1" fmla="*/ 0 w 723900"/>
                <a:gd name="connsiteY1" fmla="*/ 47625 h 47625"/>
                <a:gd name="connsiteX2" fmla="*/ 0 w 723900"/>
                <a:gd name="connsiteY2" fmla="*/ 19050 h 47625"/>
                <a:gd name="connsiteX3" fmla="*/ 19050 w 723900"/>
                <a:gd name="connsiteY3" fmla="*/ 0 h 47625"/>
                <a:gd name="connsiteX4" fmla="*/ 704850 w 723900"/>
                <a:gd name="connsiteY4" fmla="*/ 0 h 47625"/>
                <a:gd name="connsiteX5" fmla="*/ 723900 w 723900"/>
                <a:gd name="connsiteY5" fmla="*/ 190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47625">
                  <a:moveTo>
                    <a:pt x="723900" y="47625"/>
                  </a:moveTo>
                  <a:lnTo>
                    <a:pt x="0" y="4762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noFill/>
            <a:ln w="19050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C2CD5E9-43C3-6A75-5F60-053D19505E04}"/>
                </a:ext>
              </a:extLst>
            </p:cNvPr>
            <p:cNvSpPr/>
            <p:nvPr/>
          </p:nvSpPr>
          <p:spPr>
            <a:xfrm>
              <a:off x="5414962" y="3148012"/>
              <a:ext cx="723900" cy="47625"/>
            </a:xfrm>
            <a:custGeom>
              <a:avLst/>
              <a:gdLst>
                <a:gd name="connsiteX0" fmla="*/ 723900 w 723900"/>
                <a:gd name="connsiteY0" fmla="*/ 47625 h 47625"/>
                <a:gd name="connsiteX1" fmla="*/ 0 w 723900"/>
                <a:gd name="connsiteY1" fmla="*/ 47625 h 47625"/>
                <a:gd name="connsiteX2" fmla="*/ 0 w 723900"/>
                <a:gd name="connsiteY2" fmla="*/ 19050 h 47625"/>
                <a:gd name="connsiteX3" fmla="*/ 19050 w 723900"/>
                <a:gd name="connsiteY3" fmla="*/ 0 h 47625"/>
                <a:gd name="connsiteX4" fmla="*/ 704850 w 723900"/>
                <a:gd name="connsiteY4" fmla="*/ 0 h 47625"/>
                <a:gd name="connsiteX5" fmla="*/ 723900 w 723900"/>
                <a:gd name="connsiteY5" fmla="*/ 190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47625">
                  <a:moveTo>
                    <a:pt x="723900" y="47625"/>
                  </a:moveTo>
                  <a:lnTo>
                    <a:pt x="0" y="47625"/>
                  </a:lnTo>
                  <a:lnTo>
                    <a:pt x="0" y="19050"/>
                  </a:lnTo>
                  <a:cubicBezTo>
                    <a:pt x="0" y="8529"/>
                    <a:pt x="8525" y="0"/>
                    <a:pt x="19050" y="0"/>
                  </a:cubicBezTo>
                  <a:lnTo>
                    <a:pt x="704850" y="0"/>
                  </a:lnTo>
                  <a:cubicBezTo>
                    <a:pt x="715375" y="0"/>
                    <a:pt x="723900" y="8529"/>
                    <a:pt x="723900" y="19050"/>
                  </a:cubicBezTo>
                  <a:close/>
                </a:path>
              </a:pathLst>
            </a:custGeom>
            <a:solidFill>
              <a:srgbClr val="46BDC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4F049A-5AB2-E031-8F40-C050EAB59A18}"/>
                </a:ext>
              </a:extLst>
            </p:cNvPr>
            <p:cNvSpPr/>
            <p:nvPr/>
          </p:nvSpPr>
          <p:spPr>
            <a:xfrm>
              <a:off x="5745060" y="5531119"/>
              <a:ext cx="63998" cy="97478"/>
            </a:xfrm>
            <a:custGeom>
              <a:avLst/>
              <a:gdLst>
                <a:gd name="connsiteX0" fmla="*/ 62065 w 63998"/>
                <a:gd name="connsiteY0" fmla="*/ 26489 h 97478"/>
                <a:gd name="connsiteX1" fmla="*/ 58493 w 63998"/>
                <a:gd name="connsiteY1" fmla="*/ 38843 h 97478"/>
                <a:gd name="connsiteX2" fmla="*/ 48968 w 63998"/>
                <a:gd name="connsiteY2" fmla="*/ 47330 h 97478"/>
                <a:gd name="connsiteX3" fmla="*/ 59979 w 63998"/>
                <a:gd name="connsiteY3" fmla="*/ 56407 h 97478"/>
                <a:gd name="connsiteX4" fmla="*/ 63998 w 63998"/>
                <a:gd name="connsiteY4" fmla="*/ 70094 h 97478"/>
                <a:gd name="connsiteX5" fmla="*/ 55369 w 63998"/>
                <a:gd name="connsiteY5" fmla="*/ 90192 h 97478"/>
                <a:gd name="connsiteX6" fmla="*/ 32004 w 63998"/>
                <a:gd name="connsiteY6" fmla="*/ 97479 h 97478"/>
                <a:gd name="connsiteX7" fmla="*/ 8630 w 63998"/>
                <a:gd name="connsiteY7" fmla="*/ 90192 h 97478"/>
                <a:gd name="connsiteX8" fmla="*/ 0 w 63998"/>
                <a:gd name="connsiteY8" fmla="*/ 70094 h 97478"/>
                <a:gd name="connsiteX9" fmla="*/ 4020 w 63998"/>
                <a:gd name="connsiteY9" fmla="*/ 56407 h 97478"/>
                <a:gd name="connsiteX10" fmla="*/ 14887 w 63998"/>
                <a:gd name="connsiteY10" fmla="*/ 47330 h 97478"/>
                <a:gd name="connsiteX11" fmla="*/ 5362 w 63998"/>
                <a:gd name="connsiteY11" fmla="*/ 38843 h 97478"/>
                <a:gd name="connsiteX12" fmla="*/ 1934 w 63998"/>
                <a:gd name="connsiteY12" fmla="*/ 26489 h 97478"/>
                <a:gd name="connsiteX13" fmla="*/ 9973 w 63998"/>
                <a:gd name="connsiteY13" fmla="*/ 7296 h 97478"/>
                <a:gd name="connsiteX14" fmla="*/ 32004 w 63998"/>
                <a:gd name="connsiteY14" fmla="*/ 0 h 97478"/>
                <a:gd name="connsiteX15" fmla="*/ 53873 w 63998"/>
                <a:gd name="connsiteY15" fmla="*/ 7144 h 97478"/>
                <a:gd name="connsiteX16" fmla="*/ 62065 w 63998"/>
                <a:gd name="connsiteY16" fmla="*/ 26489 h 97478"/>
                <a:gd name="connsiteX17" fmla="*/ 45101 w 63998"/>
                <a:gd name="connsiteY17" fmla="*/ 68761 h 97478"/>
                <a:gd name="connsiteX18" fmla="*/ 41529 w 63998"/>
                <a:gd name="connsiteY18" fmla="*/ 58931 h 97478"/>
                <a:gd name="connsiteX19" fmla="*/ 31852 w 63998"/>
                <a:gd name="connsiteY19" fmla="*/ 55216 h 97478"/>
                <a:gd name="connsiteX20" fmla="*/ 22327 w 63998"/>
                <a:gd name="connsiteY20" fmla="*/ 58931 h 97478"/>
                <a:gd name="connsiteX21" fmla="*/ 18755 w 63998"/>
                <a:gd name="connsiteY21" fmla="*/ 68761 h 97478"/>
                <a:gd name="connsiteX22" fmla="*/ 22174 w 63998"/>
                <a:gd name="connsiteY22" fmla="*/ 78581 h 97478"/>
                <a:gd name="connsiteX23" fmla="*/ 32004 w 63998"/>
                <a:gd name="connsiteY23" fmla="*/ 82305 h 97478"/>
                <a:gd name="connsiteX24" fmla="*/ 41529 w 63998"/>
                <a:gd name="connsiteY24" fmla="*/ 78734 h 97478"/>
                <a:gd name="connsiteX25" fmla="*/ 45101 w 63998"/>
                <a:gd name="connsiteY25" fmla="*/ 68761 h 97478"/>
                <a:gd name="connsiteX26" fmla="*/ 43167 w 63998"/>
                <a:gd name="connsiteY26" fmla="*/ 27384 h 97478"/>
                <a:gd name="connsiteX27" fmla="*/ 40186 w 63998"/>
                <a:gd name="connsiteY27" fmla="*/ 18602 h 97478"/>
                <a:gd name="connsiteX28" fmla="*/ 32004 w 63998"/>
                <a:gd name="connsiteY28" fmla="*/ 15183 h 97478"/>
                <a:gd name="connsiteX29" fmla="*/ 23669 w 63998"/>
                <a:gd name="connsiteY29" fmla="*/ 18450 h 97478"/>
                <a:gd name="connsiteX30" fmla="*/ 20841 w 63998"/>
                <a:gd name="connsiteY30" fmla="*/ 27384 h 97478"/>
                <a:gd name="connsiteX31" fmla="*/ 23669 w 63998"/>
                <a:gd name="connsiteY31" fmla="*/ 36614 h 97478"/>
                <a:gd name="connsiteX32" fmla="*/ 32004 w 63998"/>
                <a:gd name="connsiteY32" fmla="*/ 40034 h 97478"/>
                <a:gd name="connsiteX33" fmla="*/ 40186 w 63998"/>
                <a:gd name="connsiteY33" fmla="*/ 36614 h 97478"/>
                <a:gd name="connsiteX34" fmla="*/ 43167 w 63998"/>
                <a:gd name="connsiteY34" fmla="*/ 27384 h 9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3998" h="97478">
                  <a:moveTo>
                    <a:pt x="62065" y="26489"/>
                  </a:moveTo>
                  <a:cubicBezTo>
                    <a:pt x="62065" y="31156"/>
                    <a:pt x="60874" y="35271"/>
                    <a:pt x="58493" y="38843"/>
                  </a:cubicBezTo>
                  <a:cubicBezTo>
                    <a:pt x="56207" y="42320"/>
                    <a:pt x="53035" y="45148"/>
                    <a:pt x="48968" y="47330"/>
                  </a:cubicBezTo>
                  <a:cubicBezTo>
                    <a:pt x="53626" y="49511"/>
                    <a:pt x="57302" y="52540"/>
                    <a:pt x="59979" y="56407"/>
                  </a:cubicBezTo>
                  <a:cubicBezTo>
                    <a:pt x="62655" y="60274"/>
                    <a:pt x="63998" y="64837"/>
                    <a:pt x="63998" y="70094"/>
                  </a:cubicBezTo>
                  <a:cubicBezTo>
                    <a:pt x="63998" y="78534"/>
                    <a:pt x="61122" y="85230"/>
                    <a:pt x="55369" y="90192"/>
                  </a:cubicBezTo>
                  <a:cubicBezTo>
                    <a:pt x="49711" y="95050"/>
                    <a:pt x="41920" y="97479"/>
                    <a:pt x="32004" y="97479"/>
                  </a:cubicBezTo>
                  <a:cubicBezTo>
                    <a:pt x="22174" y="97479"/>
                    <a:pt x="14392" y="95050"/>
                    <a:pt x="8630" y="90192"/>
                  </a:cubicBezTo>
                  <a:cubicBezTo>
                    <a:pt x="2877" y="85230"/>
                    <a:pt x="0" y="78534"/>
                    <a:pt x="0" y="70094"/>
                  </a:cubicBezTo>
                  <a:cubicBezTo>
                    <a:pt x="0" y="64837"/>
                    <a:pt x="1343" y="60274"/>
                    <a:pt x="4020" y="56407"/>
                  </a:cubicBezTo>
                  <a:cubicBezTo>
                    <a:pt x="6696" y="52540"/>
                    <a:pt x="10325" y="49511"/>
                    <a:pt x="14887" y="47330"/>
                  </a:cubicBezTo>
                  <a:cubicBezTo>
                    <a:pt x="10820" y="45148"/>
                    <a:pt x="7639" y="42320"/>
                    <a:pt x="5362" y="38843"/>
                  </a:cubicBezTo>
                  <a:cubicBezTo>
                    <a:pt x="3077" y="35271"/>
                    <a:pt x="1934" y="31156"/>
                    <a:pt x="1934" y="26489"/>
                  </a:cubicBezTo>
                  <a:cubicBezTo>
                    <a:pt x="1934" y="18450"/>
                    <a:pt x="4619" y="12059"/>
                    <a:pt x="9973" y="7296"/>
                  </a:cubicBezTo>
                  <a:cubicBezTo>
                    <a:pt x="15430" y="2429"/>
                    <a:pt x="22774" y="0"/>
                    <a:pt x="32004" y="0"/>
                  </a:cubicBezTo>
                  <a:cubicBezTo>
                    <a:pt x="41224" y="0"/>
                    <a:pt x="48520" y="2381"/>
                    <a:pt x="53873" y="7144"/>
                  </a:cubicBezTo>
                  <a:cubicBezTo>
                    <a:pt x="59331" y="11906"/>
                    <a:pt x="62065" y="18355"/>
                    <a:pt x="62065" y="26489"/>
                  </a:cubicBezTo>
                  <a:close/>
                  <a:moveTo>
                    <a:pt x="45101" y="68761"/>
                  </a:moveTo>
                  <a:cubicBezTo>
                    <a:pt x="45101" y="64694"/>
                    <a:pt x="43910" y="61417"/>
                    <a:pt x="41529" y="58931"/>
                  </a:cubicBezTo>
                  <a:cubicBezTo>
                    <a:pt x="39148" y="56455"/>
                    <a:pt x="35919" y="55216"/>
                    <a:pt x="31852" y="55216"/>
                  </a:cubicBezTo>
                  <a:cubicBezTo>
                    <a:pt x="27880" y="55216"/>
                    <a:pt x="24708" y="56455"/>
                    <a:pt x="22327" y="58931"/>
                  </a:cubicBezTo>
                  <a:cubicBezTo>
                    <a:pt x="19945" y="61312"/>
                    <a:pt x="18755" y="64589"/>
                    <a:pt x="18755" y="68761"/>
                  </a:cubicBezTo>
                  <a:cubicBezTo>
                    <a:pt x="18755" y="72828"/>
                    <a:pt x="19898" y="76105"/>
                    <a:pt x="22174" y="78581"/>
                  </a:cubicBezTo>
                  <a:cubicBezTo>
                    <a:pt x="24555" y="81058"/>
                    <a:pt x="27832" y="82305"/>
                    <a:pt x="32004" y="82305"/>
                  </a:cubicBezTo>
                  <a:cubicBezTo>
                    <a:pt x="36071" y="82305"/>
                    <a:pt x="39243" y="81115"/>
                    <a:pt x="41529" y="78734"/>
                  </a:cubicBezTo>
                  <a:cubicBezTo>
                    <a:pt x="43910" y="76352"/>
                    <a:pt x="45101" y="73028"/>
                    <a:pt x="45101" y="68761"/>
                  </a:cubicBezTo>
                  <a:close/>
                  <a:moveTo>
                    <a:pt x="43167" y="27384"/>
                  </a:moveTo>
                  <a:cubicBezTo>
                    <a:pt x="43167" y="23717"/>
                    <a:pt x="42167" y="20784"/>
                    <a:pt x="40186" y="18602"/>
                  </a:cubicBezTo>
                  <a:cubicBezTo>
                    <a:pt x="38300" y="16316"/>
                    <a:pt x="35576" y="15183"/>
                    <a:pt x="32004" y="15183"/>
                  </a:cubicBezTo>
                  <a:cubicBezTo>
                    <a:pt x="28432" y="15183"/>
                    <a:pt x="25651" y="16269"/>
                    <a:pt x="23669" y="18450"/>
                  </a:cubicBezTo>
                  <a:cubicBezTo>
                    <a:pt x="21784" y="20641"/>
                    <a:pt x="20841" y="23613"/>
                    <a:pt x="20841" y="27384"/>
                  </a:cubicBezTo>
                  <a:cubicBezTo>
                    <a:pt x="20841" y="31156"/>
                    <a:pt x="21784" y="34233"/>
                    <a:pt x="23669" y="36614"/>
                  </a:cubicBezTo>
                  <a:cubicBezTo>
                    <a:pt x="25651" y="38891"/>
                    <a:pt x="28432" y="40034"/>
                    <a:pt x="32004" y="40034"/>
                  </a:cubicBezTo>
                  <a:cubicBezTo>
                    <a:pt x="35576" y="40034"/>
                    <a:pt x="38300" y="38891"/>
                    <a:pt x="40186" y="36614"/>
                  </a:cubicBezTo>
                  <a:cubicBezTo>
                    <a:pt x="42167" y="34233"/>
                    <a:pt x="43167" y="31156"/>
                    <a:pt x="43167" y="27384"/>
                  </a:cubicBezTo>
                  <a:close/>
                </a:path>
              </a:pathLst>
            </a:custGeom>
            <a:noFill/>
            <a:ln w="28575" cap="rnd">
              <a:solidFill>
                <a:srgbClr val="F1371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E17C703-3FB3-4363-EF6C-AFC36BF8461D}"/>
                </a:ext>
              </a:extLst>
            </p:cNvPr>
            <p:cNvSpPr/>
            <p:nvPr/>
          </p:nvSpPr>
          <p:spPr>
            <a:xfrm>
              <a:off x="1266233" y="3989860"/>
              <a:ext cx="124120" cy="97478"/>
            </a:xfrm>
            <a:custGeom>
              <a:avLst/>
              <a:gdLst>
                <a:gd name="connsiteX0" fmla="*/ 21431 w 124120"/>
                <a:gd name="connsiteY0" fmla="*/ 40329 h 97478"/>
                <a:gd name="connsiteX1" fmla="*/ 31394 w 124120"/>
                <a:gd name="connsiteY1" fmla="*/ 40329 h 97478"/>
                <a:gd name="connsiteX2" fmla="*/ 41967 w 124120"/>
                <a:gd name="connsiteY2" fmla="*/ 36757 h 97478"/>
                <a:gd name="connsiteX3" fmla="*/ 45539 w 124120"/>
                <a:gd name="connsiteY3" fmla="*/ 27384 h 97478"/>
                <a:gd name="connsiteX4" fmla="*/ 42110 w 124120"/>
                <a:gd name="connsiteY4" fmla="*/ 18450 h 97478"/>
                <a:gd name="connsiteX5" fmla="*/ 32737 w 124120"/>
                <a:gd name="connsiteY5" fmla="*/ 15183 h 97478"/>
                <a:gd name="connsiteX6" fmla="*/ 23508 w 124120"/>
                <a:gd name="connsiteY6" fmla="*/ 18155 h 97478"/>
                <a:gd name="connsiteX7" fmla="*/ 19936 w 124120"/>
                <a:gd name="connsiteY7" fmla="*/ 25899 h 97478"/>
                <a:gd name="connsiteX8" fmla="*/ 1181 w 124120"/>
                <a:gd name="connsiteY8" fmla="*/ 25899 h 97478"/>
                <a:gd name="connsiteX9" fmla="*/ 5201 w 124120"/>
                <a:gd name="connsiteY9" fmla="*/ 12649 h 97478"/>
                <a:gd name="connsiteX10" fmla="*/ 16364 w 124120"/>
                <a:gd name="connsiteY10" fmla="*/ 3420 h 97478"/>
                <a:gd name="connsiteX11" fmla="*/ 32290 w 124120"/>
                <a:gd name="connsiteY11" fmla="*/ 0 h 97478"/>
                <a:gd name="connsiteX12" fmla="*/ 55807 w 124120"/>
                <a:gd name="connsiteY12" fmla="*/ 7296 h 97478"/>
                <a:gd name="connsiteX13" fmla="*/ 64294 w 124120"/>
                <a:gd name="connsiteY13" fmla="*/ 27089 h 97478"/>
                <a:gd name="connsiteX14" fmla="*/ 60274 w 124120"/>
                <a:gd name="connsiteY14" fmla="*/ 39138 h 97478"/>
                <a:gd name="connsiteX15" fmla="*/ 50006 w 124120"/>
                <a:gd name="connsiteY15" fmla="*/ 47473 h 97478"/>
                <a:gd name="connsiteX16" fmla="*/ 61760 w 124120"/>
                <a:gd name="connsiteY16" fmla="*/ 56112 h 97478"/>
                <a:gd name="connsiteX17" fmla="*/ 65780 w 124120"/>
                <a:gd name="connsiteY17" fmla="*/ 69504 h 97478"/>
                <a:gd name="connsiteX18" fmla="*/ 56550 w 124120"/>
                <a:gd name="connsiteY18" fmla="*/ 89888 h 97478"/>
                <a:gd name="connsiteX19" fmla="*/ 32290 w 124120"/>
                <a:gd name="connsiteY19" fmla="*/ 97479 h 97478"/>
                <a:gd name="connsiteX20" fmla="*/ 8925 w 124120"/>
                <a:gd name="connsiteY20" fmla="*/ 90040 h 97478"/>
                <a:gd name="connsiteX21" fmla="*/ 0 w 124120"/>
                <a:gd name="connsiteY21" fmla="*/ 70095 h 97478"/>
                <a:gd name="connsiteX22" fmla="*/ 18745 w 124120"/>
                <a:gd name="connsiteY22" fmla="*/ 70095 h 97478"/>
                <a:gd name="connsiteX23" fmla="*/ 22765 w 124120"/>
                <a:gd name="connsiteY23" fmla="*/ 78877 h 97478"/>
                <a:gd name="connsiteX24" fmla="*/ 32737 w 124120"/>
                <a:gd name="connsiteY24" fmla="*/ 82306 h 97478"/>
                <a:gd name="connsiteX25" fmla="*/ 43158 w 124120"/>
                <a:gd name="connsiteY25" fmla="*/ 78734 h 97478"/>
                <a:gd name="connsiteX26" fmla="*/ 47025 w 124120"/>
                <a:gd name="connsiteY26" fmla="*/ 69352 h 97478"/>
                <a:gd name="connsiteX27" fmla="*/ 31394 w 124120"/>
                <a:gd name="connsiteY27" fmla="*/ 55064 h 97478"/>
                <a:gd name="connsiteX28" fmla="*/ 21431 w 124120"/>
                <a:gd name="connsiteY28" fmla="*/ 55064 h 97478"/>
                <a:gd name="connsiteX29" fmla="*/ 21431 w 124120"/>
                <a:gd name="connsiteY29" fmla="*/ 40329 h 97478"/>
                <a:gd name="connsiteX30" fmla="*/ 124120 w 124120"/>
                <a:gd name="connsiteY30" fmla="*/ 96145 h 97478"/>
                <a:gd name="connsiteX31" fmla="*/ 105366 w 124120"/>
                <a:gd name="connsiteY31" fmla="*/ 96145 h 97478"/>
                <a:gd name="connsiteX32" fmla="*/ 105366 w 124120"/>
                <a:gd name="connsiteY32" fmla="*/ 23660 h 97478"/>
                <a:gd name="connsiteX33" fmla="*/ 82896 w 124120"/>
                <a:gd name="connsiteY33" fmla="*/ 30509 h 97478"/>
                <a:gd name="connsiteX34" fmla="*/ 82896 w 124120"/>
                <a:gd name="connsiteY34" fmla="*/ 15326 h 97478"/>
                <a:gd name="connsiteX35" fmla="*/ 122187 w 124120"/>
                <a:gd name="connsiteY35" fmla="*/ 1191 h 97478"/>
                <a:gd name="connsiteX36" fmla="*/ 124120 w 124120"/>
                <a:gd name="connsiteY36" fmla="*/ 1191 h 97478"/>
                <a:gd name="connsiteX37" fmla="*/ 124120 w 124120"/>
                <a:gd name="connsiteY37" fmla="*/ 96145 h 9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120" h="97478">
                  <a:moveTo>
                    <a:pt x="21431" y="40329"/>
                  </a:moveTo>
                  <a:lnTo>
                    <a:pt x="31394" y="40329"/>
                  </a:lnTo>
                  <a:cubicBezTo>
                    <a:pt x="36157" y="40329"/>
                    <a:pt x="39681" y="39138"/>
                    <a:pt x="41967" y="36757"/>
                  </a:cubicBezTo>
                  <a:cubicBezTo>
                    <a:pt x="44348" y="34376"/>
                    <a:pt x="45539" y="31252"/>
                    <a:pt x="45539" y="27384"/>
                  </a:cubicBezTo>
                  <a:cubicBezTo>
                    <a:pt x="45539" y="23517"/>
                    <a:pt x="44396" y="20536"/>
                    <a:pt x="42110" y="18450"/>
                  </a:cubicBezTo>
                  <a:cubicBezTo>
                    <a:pt x="39834" y="16269"/>
                    <a:pt x="36709" y="15183"/>
                    <a:pt x="32737" y="15183"/>
                  </a:cubicBezTo>
                  <a:cubicBezTo>
                    <a:pt x="29070" y="15183"/>
                    <a:pt x="25994" y="16173"/>
                    <a:pt x="23508" y="18155"/>
                  </a:cubicBezTo>
                  <a:cubicBezTo>
                    <a:pt x="21126" y="20136"/>
                    <a:pt x="19936" y="22717"/>
                    <a:pt x="19936" y="25899"/>
                  </a:cubicBezTo>
                  <a:lnTo>
                    <a:pt x="1181" y="25899"/>
                  </a:lnTo>
                  <a:cubicBezTo>
                    <a:pt x="1181" y="20936"/>
                    <a:pt x="2524" y="16516"/>
                    <a:pt x="5201" y="12649"/>
                  </a:cubicBezTo>
                  <a:cubicBezTo>
                    <a:pt x="7887" y="8677"/>
                    <a:pt x="11601" y="5601"/>
                    <a:pt x="16364" y="3420"/>
                  </a:cubicBezTo>
                  <a:cubicBezTo>
                    <a:pt x="21126" y="1143"/>
                    <a:pt x="26441" y="0"/>
                    <a:pt x="32290" y="0"/>
                  </a:cubicBezTo>
                  <a:cubicBezTo>
                    <a:pt x="42310" y="0"/>
                    <a:pt x="50149" y="2429"/>
                    <a:pt x="55807" y="7296"/>
                  </a:cubicBezTo>
                  <a:cubicBezTo>
                    <a:pt x="61465" y="12059"/>
                    <a:pt x="64294" y="18650"/>
                    <a:pt x="64294" y="27089"/>
                  </a:cubicBezTo>
                  <a:cubicBezTo>
                    <a:pt x="64294" y="31452"/>
                    <a:pt x="62951" y="35471"/>
                    <a:pt x="60274" y="39138"/>
                  </a:cubicBezTo>
                  <a:cubicBezTo>
                    <a:pt x="57693" y="42710"/>
                    <a:pt x="54264" y="45491"/>
                    <a:pt x="50006" y="47473"/>
                  </a:cubicBezTo>
                  <a:cubicBezTo>
                    <a:pt x="55264" y="49359"/>
                    <a:pt x="59179" y="52235"/>
                    <a:pt x="61760" y="56112"/>
                  </a:cubicBezTo>
                  <a:cubicBezTo>
                    <a:pt x="64437" y="59874"/>
                    <a:pt x="65780" y="64341"/>
                    <a:pt x="65780" y="69504"/>
                  </a:cubicBezTo>
                  <a:cubicBezTo>
                    <a:pt x="65780" y="77934"/>
                    <a:pt x="62703" y="84735"/>
                    <a:pt x="56550" y="89888"/>
                  </a:cubicBezTo>
                  <a:cubicBezTo>
                    <a:pt x="50501" y="94955"/>
                    <a:pt x="42415" y="97479"/>
                    <a:pt x="32290" y="97479"/>
                  </a:cubicBezTo>
                  <a:cubicBezTo>
                    <a:pt x="22765" y="97479"/>
                    <a:pt x="14973" y="95002"/>
                    <a:pt x="8925" y="90040"/>
                  </a:cubicBezTo>
                  <a:cubicBezTo>
                    <a:pt x="2972" y="84982"/>
                    <a:pt x="0" y="78334"/>
                    <a:pt x="0" y="70095"/>
                  </a:cubicBezTo>
                  <a:lnTo>
                    <a:pt x="18745" y="70095"/>
                  </a:lnTo>
                  <a:cubicBezTo>
                    <a:pt x="18745" y="73666"/>
                    <a:pt x="20088" y="76600"/>
                    <a:pt x="22765" y="78877"/>
                  </a:cubicBezTo>
                  <a:cubicBezTo>
                    <a:pt x="25441" y="81163"/>
                    <a:pt x="28765" y="82306"/>
                    <a:pt x="32737" y="82306"/>
                  </a:cubicBezTo>
                  <a:cubicBezTo>
                    <a:pt x="37205" y="82306"/>
                    <a:pt x="40672" y="81115"/>
                    <a:pt x="43158" y="78734"/>
                  </a:cubicBezTo>
                  <a:cubicBezTo>
                    <a:pt x="45739" y="76352"/>
                    <a:pt x="47025" y="73219"/>
                    <a:pt x="47025" y="69352"/>
                  </a:cubicBezTo>
                  <a:cubicBezTo>
                    <a:pt x="47025" y="59827"/>
                    <a:pt x="41815" y="55064"/>
                    <a:pt x="31394" y="55064"/>
                  </a:cubicBezTo>
                  <a:lnTo>
                    <a:pt x="21431" y="55064"/>
                  </a:lnTo>
                  <a:lnTo>
                    <a:pt x="21431" y="40329"/>
                  </a:lnTo>
                  <a:close/>
                  <a:moveTo>
                    <a:pt x="124120" y="96145"/>
                  </a:moveTo>
                  <a:lnTo>
                    <a:pt x="105366" y="96145"/>
                  </a:lnTo>
                  <a:lnTo>
                    <a:pt x="105366" y="23660"/>
                  </a:lnTo>
                  <a:lnTo>
                    <a:pt x="82896" y="30509"/>
                  </a:lnTo>
                  <a:lnTo>
                    <a:pt x="82896" y="15326"/>
                  </a:lnTo>
                  <a:lnTo>
                    <a:pt x="122187" y="1191"/>
                  </a:lnTo>
                  <a:lnTo>
                    <a:pt x="124120" y="1191"/>
                  </a:lnTo>
                  <a:lnTo>
                    <a:pt x="124120" y="96145"/>
                  </a:lnTo>
                  <a:close/>
                </a:path>
              </a:pathLst>
            </a:custGeom>
            <a:noFill/>
            <a:ln w="28575" cap="rnd">
              <a:solidFill>
                <a:srgbClr val="6AA84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B91DA4-5DAA-F68F-84F3-6471C300F2AE}"/>
                </a:ext>
              </a:extLst>
            </p:cNvPr>
            <p:cNvSpPr/>
            <p:nvPr/>
          </p:nvSpPr>
          <p:spPr>
            <a:xfrm>
              <a:off x="2380058" y="3939082"/>
              <a:ext cx="142132" cy="97040"/>
            </a:xfrm>
            <a:custGeom>
              <a:avLst/>
              <a:gdLst>
                <a:gd name="connsiteX0" fmla="*/ 58493 w 142132"/>
                <a:gd name="connsiteY0" fmla="*/ 60427 h 97040"/>
                <a:gd name="connsiteX1" fmla="*/ 69352 w 142132"/>
                <a:gd name="connsiteY1" fmla="*/ 60427 h 97040"/>
                <a:gd name="connsiteX2" fmla="*/ 69352 w 142132"/>
                <a:gd name="connsiteY2" fmla="*/ 75609 h 97040"/>
                <a:gd name="connsiteX3" fmla="*/ 58493 w 142132"/>
                <a:gd name="connsiteY3" fmla="*/ 75609 h 97040"/>
                <a:gd name="connsiteX4" fmla="*/ 58493 w 142132"/>
                <a:gd name="connsiteY4" fmla="*/ 96145 h 97040"/>
                <a:gd name="connsiteX5" fmla="*/ 39738 w 142132"/>
                <a:gd name="connsiteY5" fmla="*/ 96145 h 97040"/>
                <a:gd name="connsiteX6" fmla="*/ 39738 w 142132"/>
                <a:gd name="connsiteY6" fmla="*/ 75609 h 97040"/>
                <a:gd name="connsiteX7" fmla="*/ 895 w 142132"/>
                <a:gd name="connsiteY7" fmla="*/ 75609 h 97040"/>
                <a:gd name="connsiteX8" fmla="*/ 0 w 142132"/>
                <a:gd name="connsiteY8" fmla="*/ 63846 h 97040"/>
                <a:gd name="connsiteX9" fmla="*/ 39586 w 142132"/>
                <a:gd name="connsiteY9" fmla="*/ 1343 h 97040"/>
                <a:gd name="connsiteX10" fmla="*/ 58493 w 142132"/>
                <a:gd name="connsiteY10" fmla="*/ 1343 h 97040"/>
                <a:gd name="connsiteX11" fmla="*/ 58493 w 142132"/>
                <a:gd name="connsiteY11" fmla="*/ 60427 h 97040"/>
                <a:gd name="connsiteX12" fmla="*/ 18755 w 142132"/>
                <a:gd name="connsiteY12" fmla="*/ 60427 h 97040"/>
                <a:gd name="connsiteX13" fmla="*/ 39738 w 142132"/>
                <a:gd name="connsiteY13" fmla="*/ 60427 h 97040"/>
                <a:gd name="connsiteX14" fmla="*/ 39738 w 142132"/>
                <a:gd name="connsiteY14" fmla="*/ 26937 h 97040"/>
                <a:gd name="connsiteX15" fmla="*/ 38548 w 142132"/>
                <a:gd name="connsiteY15" fmla="*/ 29175 h 97040"/>
                <a:gd name="connsiteX16" fmla="*/ 18755 w 142132"/>
                <a:gd name="connsiteY16" fmla="*/ 60427 h 97040"/>
                <a:gd name="connsiteX17" fmla="*/ 123082 w 142132"/>
                <a:gd name="connsiteY17" fmla="*/ 58198 h 97040"/>
                <a:gd name="connsiteX18" fmla="*/ 105966 w 142132"/>
                <a:gd name="connsiteY18" fmla="*/ 65484 h 97040"/>
                <a:gd name="connsiteX19" fmla="*/ 85725 w 142132"/>
                <a:gd name="connsiteY19" fmla="*/ 56855 h 97040"/>
                <a:gd name="connsiteX20" fmla="*/ 78286 w 142132"/>
                <a:gd name="connsiteY20" fmla="*/ 33633 h 97040"/>
                <a:gd name="connsiteX21" fmla="*/ 82306 w 142132"/>
                <a:gd name="connsiteY21" fmla="*/ 16526 h 97040"/>
                <a:gd name="connsiteX22" fmla="*/ 93612 w 142132"/>
                <a:gd name="connsiteY22" fmla="*/ 4315 h 97040"/>
                <a:gd name="connsiteX23" fmla="*/ 110138 w 142132"/>
                <a:gd name="connsiteY23" fmla="*/ 0 h 97040"/>
                <a:gd name="connsiteX24" fmla="*/ 126806 w 142132"/>
                <a:gd name="connsiteY24" fmla="*/ 4763 h 97040"/>
                <a:gd name="connsiteX25" fmla="*/ 138113 w 142132"/>
                <a:gd name="connsiteY25" fmla="*/ 18155 h 97040"/>
                <a:gd name="connsiteX26" fmla="*/ 142132 w 142132"/>
                <a:gd name="connsiteY26" fmla="*/ 38252 h 97040"/>
                <a:gd name="connsiteX27" fmla="*/ 142132 w 142132"/>
                <a:gd name="connsiteY27" fmla="*/ 45244 h 97040"/>
                <a:gd name="connsiteX28" fmla="*/ 130369 w 142132"/>
                <a:gd name="connsiteY28" fmla="*/ 82601 h 97040"/>
                <a:gd name="connsiteX29" fmla="*/ 97031 w 142132"/>
                <a:gd name="connsiteY29" fmla="*/ 97041 h 97040"/>
                <a:gd name="connsiteX30" fmla="*/ 92421 w 142132"/>
                <a:gd name="connsiteY30" fmla="*/ 97041 h 97040"/>
                <a:gd name="connsiteX31" fmla="*/ 92421 w 142132"/>
                <a:gd name="connsiteY31" fmla="*/ 81410 h 97040"/>
                <a:gd name="connsiteX32" fmla="*/ 96593 w 142132"/>
                <a:gd name="connsiteY32" fmla="*/ 81258 h 97040"/>
                <a:gd name="connsiteX33" fmla="*/ 123082 w 142132"/>
                <a:gd name="connsiteY33" fmla="*/ 58198 h 97040"/>
                <a:gd name="connsiteX34" fmla="*/ 110576 w 142132"/>
                <a:gd name="connsiteY34" fmla="*/ 51054 h 97040"/>
                <a:gd name="connsiteX35" fmla="*/ 118320 w 142132"/>
                <a:gd name="connsiteY35" fmla="*/ 48816 h 97040"/>
                <a:gd name="connsiteX36" fmla="*/ 123377 w 142132"/>
                <a:gd name="connsiteY36" fmla="*/ 43015 h 97040"/>
                <a:gd name="connsiteX37" fmla="*/ 123377 w 142132"/>
                <a:gd name="connsiteY37" fmla="*/ 35271 h 97040"/>
                <a:gd name="connsiteX38" fmla="*/ 119663 w 142132"/>
                <a:gd name="connsiteY38" fmla="*/ 20536 h 97040"/>
                <a:gd name="connsiteX39" fmla="*/ 109985 w 142132"/>
                <a:gd name="connsiteY39" fmla="*/ 15183 h 97040"/>
                <a:gd name="connsiteX40" fmla="*/ 100613 w 142132"/>
                <a:gd name="connsiteY40" fmla="*/ 20393 h 97040"/>
                <a:gd name="connsiteX41" fmla="*/ 97031 w 142132"/>
                <a:gd name="connsiteY41" fmla="*/ 33338 h 97040"/>
                <a:gd name="connsiteX42" fmla="*/ 100460 w 142132"/>
                <a:gd name="connsiteY42" fmla="*/ 46139 h 97040"/>
                <a:gd name="connsiteX43" fmla="*/ 110576 w 142132"/>
                <a:gd name="connsiteY43" fmla="*/ 51054 h 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2132" h="97040">
                  <a:moveTo>
                    <a:pt x="58493" y="60427"/>
                  </a:moveTo>
                  <a:lnTo>
                    <a:pt x="69352" y="60427"/>
                  </a:lnTo>
                  <a:lnTo>
                    <a:pt x="69352" y="75609"/>
                  </a:lnTo>
                  <a:lnTo>
                    <a:pt x="58493" y="75609"/>
                  </a:lnTo>
                  <a:lnTo>
                    <a:pt x="58493" y="96145"/>
                  </a:lnTo>
                  <a:lnTo>
                    <a:pt x="39738" y="96145"/>
                  </a:lnTo>
                  <a:lnTo>
                    <a:pt x="39738" y="75609"/>
                  </a:lnTo>
                  <a:lnTo>
                    <a:pt x="895" y="75609"/>
                  </a:lnTo>
                  <a:lnTo>
                    <a:pt x="0" y="63846"/>
                  </a:lnTo>
                  <a:lnTo>
                    <a:pt x="39586" y="1343"/>
                  </a:lnTo>
                  <a:lnTo>
                    <a:pt x="58493" y="1343"/>
                  </a:lnTo>
                  <a:lnTo>
                    <a:pt x="58493" y="60427"/>
                  </a:lnTo>
                  <a:close/>
                  <a:moveTo>
                    <a:pt x="18755" y="60427"/>
                  </a:moveTo>
                  <a:lnTo>
                    <a:pt x="39738" y="60427"/>
                  </a:lnTo>
                  <a:lnTo>
                    <a:pt x="39738" y="26937"/>
                  </a:lnTo>
                  <a:lnTo>
                    <a:pt x="38548" y="29175"/>
                  </a:lnTo>
                  <a:lnTo>
                    <a:pt x="18755" y="60427"/>
                  </a:lnTo>
                  <a:close/>
                  <a:moveTo>
                    <a:pt x="123082" y="58198"/>
                  </a:moveTo>
                  <a:cubicBezTo>
                    <a:pt x="118215" y="63055"/>
                    <a:pt x="112519" y="65484"/>
                    <a:pt x="105966" y="65484"/>
                  </a:cubicBezTo>
                  <a:cubicBezTo>
                    <a:pt x="97536" y="65484"/>
                    <a:pt x="90783" y="62608"/>
                    <a:pt x="85725" y="56855"/>
                  </a:cubicBezTo>
                  <a:cubicBezTo>
                    <a:pt x="80763" y="51102"/>
                    <a:pt x="78286" y="43358"/>
                    <a:pt x="78286" y="33633"/>
                  </a:cubicBezTo>
                  <a:cubicBezTo>
                    <a:pt x="78286" y="27384"/>
                    <a:pt x="79619" y="21679"/>
                    <a:pt x="82306" y="16526"/>
                  </a:cubicBezTo>
                  <a:cubicBezTo>
                    <a:pt x="84982" y="11268"/>
                    <a:pt x="88754" y="7191"/>
                    <a:pt x="93612" y="4315"/>
                  </a:cubicBezTo>
                  <a:cubicBezTo>
                    <a:pt x="98479" y="1438"/>
                    <a:pt x="103984" y="0"/>
                    <a:pt x="110138" y="0"/>
                  </a:cubicBezTo>
                  <a:cubicBezTo>
                    <a:pt x="116386" y="0"/>
                    <a:pt x="121939" y="1591"/>
                    <a:pt x="126806" y="4763"/>
                  </a:cubicBezTo>
                  <a:cubicBezTo>
                    <a:pt x="131664" y="7839"/>
                    <a:pt x="135436" y="12306"/>
                    <a:pt x="138113" y="18155"/>
                  </a:cubicBezTo>
                  <a:cubicBezTo>
                    <a:pt x="140789" y="24012"/>
                    <a:pt x="142132" y="30709"/>
                    <a:pt x="142132" y="38252"/>
                  </a:cubicBezTo>
                  <a:lnTo>
                    <a:pt x="142132" y="45244"/>
                  </a:lnTo>
                  <a:cubicBezTo>
                    <a:pt x="142132" y="61122"/>
                    <a:pt x="138208" y="73571"/>
                    <a:pt x="130369" y="82601"/>
                  </a:cubicBezTo>
                  <a:cubicBezTo>
                    <a:pt x="122539" y="91630"/>
                    <a:pt x="111423" y="96441"/>
                    <a:pt x="97031" y="97041"/>
                  </a:cubicBezTo>
                  <a:lnTo>
                    <a:pt x="92421" y="97041"/>
                  </a:lnTo>
                  <a:lnTo>
                    <a:pt x="92421" y="81410"/>
                  </a:lnTo>
                  <a:lnTo>
                    <a:pt x="96593" y="81258"/>
                  </a:lnTo>
                  <a:cubicBezTo>
                    <a:pt x="112957" y="80572"/>
                    <a:pt x="121787" y="72876"/>
                    <a:pt x="123082" y="58198"/>
                  </a:cubicBezTo>
                  <a:close/>
                  <a:moveTo>
                    <a:pt x="110576" y="51054"/>
                  </a:moveTo>
                  <a:cubicBezTo>
                    <a:pt x="113557" y="51054"/>
                    <a:pt x="116138" y="50301"/>
                    <a:pt x="118320" y="48816"/>
                  </a:cubicBezTo>
                  <a:cubicBezTo>
                    <a:pt x="120501" y="47234"/>
                    <a:pt x="122187" y="45291"/>
                    <a:pt x="123377" y="43015"/>
                  </a:cubicBezTo>
                  <a:lnTo>
                    <a:pt x="123377" y="35271"/>
                  </a:lnTo>
                  <a:cubicBezTo>
                    <a:pt x="123377" y="28927"/>
                    <a:pt x="122139" y="24012"/>
                    <a:pt x="119663" y="20536"/>
                  </a:cubicBezTo>
                  <a:cubicBezTo>
                    <a:pt x="117281" y="16964"/>
                    <a:pt x="114052" y="15183"/>
                    <a:pt x="109985" y="15183"/>
                  </a:cubicBezTo>
                  <a:cubicBezTo>
                    <a:pt x="106213" y="15183"/>
                    <a:pt x="103089" y="16916"/>
                    <a:pt x="100613" y="20393"/>
                  </a:cubicBezTo>
                  <a:cubicBezTo>
                    <a:pt x="98231" y="23860"/>
                    <a:pt x="97031" y="28184"/>
                    <a:pt x="97031" y="33338"/>
                  </a:cubicBezTo>
                  <a:cubicBezTo>
                    <a:pt x="97031" y="38500"/>
                    <a:pt x="98174" y="42767"/>
                    <a:pt x="100460" y="46139"/>
                  </a:cubicBezTo>
                  <a:cubicBezTo>
                    <a:pt x="102841" y="49416"/>
                    <a:pt x="106213" y="51054"/>
                    <a:pt x="110576" y="51054"/>
                  </a:cubicBezTo>
                  <a:close/>
                </a:path>
              </a:pathLst>
            </a:custGeom>
            <a:noFill/>
            <a:ln w="28575" cap="rnd">
              <a:solidFill>
                <a:srgbClr val="6AA84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AACC25-17FE-52B8-A84D-FA0DC0C36BC4}"/>
                </a:ext>
              </a:extLst>
            </p:cNvPr>
            <p:cNvSpPr/>
            <p:nvPr/>
          </p:nvSpPr>
          <p:spPr>
            <a:xfrm>
              <a:off x="3488235" y="3458065"/>
              <a:ext cx="140341" cy="96143"/>
            </a:xfrm>
            <a:custGeom>
              <a:avLst/>
              <a:gdLst>
                <a:gd name="connsiteX0" fmla="*/ 2381 w 140341"/>
                <a:gd name="connsiteY0" fmla="*/ 48220 h 96143"/>
                <a:gd name="connsiteX1" fmla="*/ 7887 w 140341"/>
                <a:gd name="connsiteY1" fmla="*/ 0 h 96143"/>
                <a:gd name="connsiteX2" fmla="*/ 61017 w 140341"/>
                <a:gd name="connsiteY2" fmla="*/ 0 h 96143"/>
                <a:gd name="connsiteX3" fmla="*/ 61017 w 140341"/>
                <a:gd name="connsiteY3" fmla="*/ 15628 h 96143"/>
                <a:gd name="connsiteX4" fmla="*/ 23365 w 140341"/>
                <a:gd name="connsiteY4" fmla="*/ 15628 h 96143"/>
                <a:gd name="connsiteX5" fmla="*/ 20984 w 140341"/>
                <a:gd name="connsiteY5" fmla="*/ 36017 h 96143"/>
                <a:gd name="connsiteX6" fmla="*/ 35271 w 140341"/>
                <a:gd name="connsiteY6" fmla="*/ 32445 h 96143"/>
                <a:gd name="connsiteX7" fmla="*/ 56407 w 140341"/>
                <a:gd name="connsiteY7" fmla="*/ 40928 h 96143"/>
                <a:gd name="connsiteX8" fmla="*/ 64141 w 140341"/>
                <a:gd name="connsiteY8" fmla="*/ 64443 h 96143"/>
                <a:gd name="connsiteX9" fmla="*/ 60274 w 140341"/>
                <a:gd name="connsiteY9" fmla="*/ 80814 h 96143"/>
                <a:gd name="connsiteX10" fmla="*/ 49111 w 140341"/>
                <a:gd name="connsiteY10" fmla="*/ 92125 h 96143"/>
                <a:gd name="connsiteX11" fmla="*/ 32147 w 140341"/>
                <a:gd name="connsiteY11" fmla="*/ 96143 h 96143"/>
                <a:gd name="connsiteX12" fmla="*/ 16069 w 140341"/>
                <a:gd name="connsiteY12" fmla="*/ 92720 h 96143"/>
                <a:gd name="connsiteX13" fmla="*/ 4467 w 140341"/>
                <a:gd name="connsiteY13" fmla="*/ 82898 h 96143"/>
                <a:gd name="connsiteX14" fmla="*/ 0 w 140341"/>
                <a:gd name="connsiteY14" fmla="*/ 68461 h 96143"/>
                <a:gd name="connsiteX15" fmla="*/ 18602 w 140341"/>
                <a:gd name="connsiteY15" fmla="*/ 68461 h 96143"/>
                <a:gd name="connsiteX16" fmla="*/ 22765 w 140341"/>
                <a:gd name="connsiteY16" fmla="*/ 77689 h 96143"/>
                <a:gd name="connsiteX17" fmla="*/ 31995 w 140341"/>
                <a:gd name="connsiteY17" fmla="*/ 80963 h 96143"/>
                <a:gd name="connsiteX18" fmla="*/ 41815 w 140341"/>
                <a:gd name="connsiteY18" fmla="*/ 76350 h 96143"/>
                <a:gd name="connsiteX19" fmla="*/ 45244 w 140341"/>
                <a:gd name="connsiteY19" fmla="*/ 63401 h 96143"/>
                <a:gd name="connsiteX20" fmla="*/ 41224 w 140341"/>
                <a:gd name="connsiteY20" fmla="*/ 51048 h 96143"/>
                <a:gd name="connsiteX21" fmla="*/ 30061 w 140341"/>
                <a:gd name="connsiteY21" fmla="*/ 46733 h 96143"/>
                <a:gd name="connsiteX22" fmla="*/ 19193 w 140341"/>
                <a:gd name="connsiteY22" fmla="*/ 50156 h 96143"/>
                <a:gd name="connsiteX23" fmla="*/ 17412 w 140341"/>
                <a:gd name="connsiteY23" fmla="*/ 51942 h 96143"/>
                <a:gd name="connsiteX24" fmla="*/ 2381 w 140341"/>
                <a:gd name="connsiteY24" fmla="*/ 48220 h 96143"/>
                <a:gd name="connsiteX25" fmla="*/ 78581 w 140341"/>
                <a:gd name="connsiteY25" fmla="*/ 48220 h 96143"/>
                <a:gd name="connsiteX26" fmla="*/ 84087 w 140341"/>
                <a:gd name="connsiteY26" fmla="*/ 0 h 96143"/>
                <a:gd name="connsiteX27" fmla="*/ 137217 w 140341"/>
                <a:gd name="connsiteY27" fmla="*/ 0 h 96143"/>
                <a:gd name="connsiteX28" fmla="*/ 137217 w 140341"/>
                <a:gd name="connsiteY28" fmla="*/ 15628 h 96143"/>
                <a:gd name="connsiteX29" fmla="*/ 99565 w 140341"/>
                <a:gd name="connsiteY29" fmla="*/ 15628 h 96143"/>
                <a:gd name="connsiteX30" fmla="*/ 97184 w 140341"/>
                <a:gd name="connsiteY30" fmla="*/ 36017 h 96143"/>
                <a:gd name="connsiteX31" fmla="*/ 111471 w 140341"/>
                <a:gd name="connsiteY31" fmla="*/ 32445 h 96143"/>
                <a:gd name="connsiteX32" fmla="*/ 132607 w 140341"/>
                <a:gd name="connsiteY32" fmla="*/ 40928 h 96143"/>
                <a:gd name="connsiteX33" fmla="*/ 140341 w 140341"/>
                <a:gd name="connsiteY33" fmla="*/ 64443 h 96143"/>
                <a:gd name="connsiteX34" fmla="*/ 136474 w 140341"/>
                <a:gd name="connsiteY34" fmla="*/ 80814 h 96143"/>
                <a:gd name="connsiteX35" fmla="*/ 125311 w 140341"/>
                <a:gd name="connsiteY35" fmla="*/ 92125 h 96143"/>
                <a:gd name="connsiteX36" fmla="*/ 108347 w 140341"/>
                <a:gd name="connsiteY36" fmla="*/ 96143 h 96143"/>
                <a:gd name="connsiteX37" fmla="*/ 92269 w 140341"/>
                <a:gd name="connsiteY37" fmla="*/ 92720 h 96143"/>
                <a:gd name="connsiteX38" fmla="*/ 80667 w 140341"/>
                <a:gd name="connsiteY38" fmla="*/ 82898 h 96143"/>
                <a:gd name="connsiteX39" fmla="*/ 76200 w 140341"/>
                <a:gd name="connsiteY39" fmla="*/ 68461 h 96143"/>
                <a:gd name="connsiteX40" fmla="*/ 94802 w 140341"/>
                <a:gd name="connsiteY40" fmla="*/ 68461 h 96143"/>
                <a:gd name="connsiteX41" fmla="*/ 98965 w 140341"/>
                <a:gd name="connsiteY41" fmla="*/ 77689 h 96143"/>
                <a:gd name="connsiteX42" fmla="*/ 108195 w 140341"/>
                <a:gd name="connsiteY42" fmla="*/ 80963 h 96143"/>
                <a:gd name="connsiteX43" fmla="*/ 118015 w 140341"/>
                <a:gd name="connsiteY43" fmla="*/ 76350 h 96143"/>
                <a:gd name="connsiteX44" fmla="*/ 121444 w 140341"/>
                <a:gd name="connsiteY44" fmla="*/ 63401 h 96143"/>
                <a:gd name="connsiteX45" fmla="*/ 117424 w 140341"/>
                <a:gd name="connsiteY45" fmla="*/ 51048 h 96143"/>
                <a:gd name="connsiteX46" fmla="*/ 106261 w 140341"/>
                <a:gd name="connsiteY46" fmla="*/ 46733 h 96143"/>
                <a:gd name="connsiteX47" fmla="*/ 95393 w 140341"/>
                <a:gd name="connsiteY47" fmla="*/ 50156 h 96143"/>
                <a:gd name="connsiteX48" fmla="*/ 93612 w 140341"/>
                <a:gd name="connsiteY48" fmla="*/ 51942 h 96143"/>
                <a:gd name="connsiteX49" fmla="*/ 78581 w 140341"/>
                <a:gd name="connsiteY49" fmla="*/ 48220 h 9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0341" h="96143">
                  <a:moveTo>
                    <a:pt x="2381" y="48220"/>
                  </a:moveTo>
                  <a:lnTo>
                    <a:pt x="7887" y="0"/>
                  </a:lnTo>
                  <a:lnTo>
                    <a:pt x="61017" y="0"/>
                  </a:lnTo>
                  <a:lnTo>
                    <a:pt x="61017" y="15628"/>
                  </a:lnTo>
                  <a:lnTo>
                    <a:pt x="23365" y="15628"/>
                  </a:lnTo>
                  <a:lnTo>
                    <a:pt x="20984" y="36017"/>
                  </a:lnTo>
                  <a:cubicBezTo>
                    <a:pt x="25451" y="33636"/>
                    <a:pt x="30213" y="32445"/>
                    <a:pt x="35271" y="32445"/>
                  </a:cubicBezTo>
                  <a:cubicBezTo>
                    <a:pt x="44301" y="32445"/>
                    <a:pt x="51340" y="35273"/>
                    <a:pt x="56407" y="40928"/>
                  </a:cubicBezTo>
                  <a:cubicBezTo>
                    <a:pt x="61560" y="46485"/>
                    <a:pt x="64141" y="54323"/>
                    <a:pt x="64141" y="64443"/>
                  </a:cubicBezTo>
                  <a:cubicBezTo>
                    <a:pt x="64141" y="70495"/>
                    <a:pt x="62855" y="75952"/>
                    <a:pt x="60274" y="80814"/>
                  </a:cubicBezTo>
                  <a:cubicBezTo>
                    <a:pt x="57693" y="85676"/>
                    <a:pt x="53969" y="89446"/>
                    <a:pt x="49111" y="92125"/>
                  </a:cubicBezTo>
                  <a:cubicBezTo>
                    <a:pt x="44348" y="94804"/>
                    <a:pt x="38691" y="96143"/>
                    <a:pt x="32147" y="96143"/>
                  </a:cubicBezTo>
                  <a:cubicBezTo>
                    <a:pt x="26394" y="96143"/>
                    <a:pt x="21031" y="95002"/>
                    <a:pt x="16069" y="92720"/>
                  </a:cubicBezTo>
                  <a:cubicBezTo>
                    <a:pt x="11211" y="90339"/>
                    <a:pt x="7344" y="87065"/>
                    <a:pt x="4467" y="82898"/>
                  </a:cubicBezTo>
                  <a:cubicBezTo>
                    <a:pt x="1686" y="78632"/>
                    <a:pt x="200" y="73819"/>
                    <a:pt x="0" y="68461"/>
                  </a:cubicBezTo>
                  <a:lnTo>
                    <a:pt x="18602" y="68461"/>
                  </a:lnTo>
                  <a:cubicBezTo>
                    <a:pt x="19002" y="72430"/>
                    <a:pt x="20384" y="75506"/>
                    <a:pt x="22765" y="77689"/>
                  </a:cubicBezTo>
                  <a:cubicBezTo>
                    <a:pt x="25146" y="79872"/>
                    <a:pt x="28223" y="80963"/>
                    <a:pt x="31995" y="80963"/>
                  </a:cubicBezTo>
                  <a:cubicBezTo>
                    <a:pt x="36262" y="80963"/>
                    <a:pt x="39538" y="79425"/>
                    <a:pt x="41815" y="76350"/>
                  </a:cubicBezTo>
                  <a:cubicBezTo>
                    <a:pt x="44101" y="73274"/>
                    <a:pt x="45244" y="68957"/>
                    <a:pt x="45244" y="63401"/>
                  </a:cubicBezTo>
                  <a:cubicBezTo>
                    <a:pt x="45244" y="57944"/>
                    <a:pt x="43901" y="53827"/>
                    <a:pt x="41224" y="51048"/>
                  </a:cubicBezTo>
                  <a:cubicBezTo>
                    <a:pt x="38643" y="48171"/>
                    <a:pt x="34919" y="46733"/>
                    <a:pt x="30061" y="46733"/>
                  </a:cubicBezTo>
                  <a:cubicBezTo>
                    <a:pt x="25594" y="46733"/>
                    <a:pt x="21974" y="47874"/>
                    <a:pt x="19193" y="50156"/>
                  </a:cubicBezTo>
                  <a:lnTo>
                    <a:pt x="17412" y="51942"/>
                  </a:lnTo>
                  <a:lnTo>
                    <a:pt x="2381" y="48220"/>
                  </a:lnTo>
                  <a:close/>
                  <a:moveTo>
                    <a:pt x="78581" y="48220"/>
                  </a:moveTo>
                  <a:lnTo>
                    <a:pt x="84087" y="0"/>
                  </a:lnTo>
                  <a:lnTo>
                    <a:pt x="137217" y="0"/>
                  </a:lnTo>
                  <a:lnTo>
                    <a:pt x="137217" y="15628"/>
                  </a:lnTo>
                  <a:lnTo>
                    <a:pt x="99565" y="15628"/>
                  </a:lnTo>
                  <a:lnTo>
                    <a:pt x="97184" y="36017"/>
                  </a:lnTo>
                  <a:cubicBezTo>
                    <a:pt x="101651" y="33636"/>
                    <a:pt x="106413" y="32445"/>
                    <a:pt x="111471" y="32445"/>
                  </a:cubicBezTo>
                  <a:cubicBezTo>
                    <a:pt x="120501" y="32445"/>
                    <a:pt x="127540" y="35273"/>
                    <a:pt x="132607" y="40928"/>
                  </a:cubicBezTo>
                  <a:cubicBezTo>
                    <a:pt x="137760" y="46485"/>
                    <a:pt x="140341" y="54323"/>
                    <a:pt x="140341" y="64443"/>
                  </a:cubicBezTo>
                  <a:cubicBezTo>
                    <a:pt x="140341" y="70495"/>
                    <a:pt x="139055" y="75952"/>
                    <a:pt x="136474" y="80814"/>
                  </a:cubicBezTo>
                  <a:cubicBezTo>
                    <a:pt x="133893" y="85676"/>
                    <a:pt x="130169" y="89446"/>
                    <a:pt x="125311" y="92125"/>
                  </a:cubicBezTo>
                  <a:cubicBezTo>
                    <a:pt x="120548" y="94804"/>
                    <a:pt x="114891" y="96143"/>
                    <a:pt x="108347" y="96143"/>
                  </a:cubicBezTo>
                  <a:cubicBezTo>
                    <a:pt x="102594" y="96143"/>
                    <a:pt x="97231" y="95002"/>
                    <a:pt x="92269" y="92720"/>
                  </a:cubicBezTo>
                  <a:cubicBezTo>
                    <a:pt x="87411" y="90339"/>
                    <a:pt x="83544" y="87065"/>
                    <a:pt x="80667" y="82898"/>
                  </a:cubicBezTo>
                  <a:cubicBezTo>
                    <a:pt x="77886" y="78632"/>
                    <a:pt x="76400" y="73819"/>
                    <a:pt x="76200" y="68461"/>
                  </a:cubicBezTo>
                  <a:lnTo>
                    <a:pt x="94802" y="68461"/>
                  </a:lnTo>
                  <a:cubicBezTo>
                    <a:pt x="95202" y="72430"/>
                    <a:pt x="96584" y="75506"/>
                    <a:pt x="98965" y="77689"/>
                  </a:cubicBezTo>
                  <a:cubicBezTo>
                    <a:pt x="101346" y="79872"/>
                    <a:pt x="104423" y="80963"/>
                    <a:pt x="108195" y="80963"/>
                  </a:cubicBezTo>
                  <a:cubicBezTo>
                    <a:pt x="112462" y="80963"/>
                    <a:pt x="115738" y="79425"/>
                    <a:pt x="118015" y="76350"/>
                  </a:cubicBezTo>
                  <a:cubicBezTo>
                    <a:pt x="120301" y="73274"/>
                    <a:pt x="121444" y="68957"/>
                    <a:pt x="121444" y="63401"/>
                  </a:cubicBezTo>
                  <a:cubicBezTo>
                    <a:pt x="121444" y="57944"/>
                    <a:pt x="120101" y="53827"/>
                    <a:pt x="117424" y="51048"/>
                  </a:cubicBezTo>
                  <a:cubicBezTo>
                    <a:pt x="114843" y="48171"/>
                    <a:pt x="111119" y="46733"/>
                    <a:pt x="106261" y="46733"/>
                  </a:cubicBezTo>
                  <a:cubicBezTo>
                    <a:pt x="101794" y="46733"/>
                    <a:pt x="98174" y="47874"/>
                    <a:pt x="95393" y="50156"/>
                  </a:cubicBezTo>
                  <a:lnTo>
                    <a:pt x="93612" y="51942"/>
                  </a:lnTo>
                  <a:lnTo>
                    <a:pt x="78581" y="48220"/>
                  </a:lnTo>
                  <a:close/>
                </a:path>
              </a:pathLst>
            </a:custGeom>
            <a:noFill/>
            <a:ln w="28575" cap="rnd">
              <a:solidFill>
                <a:srgbClr val="6AA84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F1BF306-4FF1-5543-EC06-9654E6E7DE56}"/>
                </a:ext>
              </a:extLst>
            </p:cNvPr>
            <p:cNvSpPr/>
            <p:nvPr/>
          </p:nvSpPr>
          <p:spPr>
            <a:xfrm>
              <a:off x="5711579" y="3279015"/>
              <a:ext cx="135283" cy="97482"/>
            </a:xfrm>
            <a:custGeom>
              <a:avLst/>
              <a:gdLst>
                <a:gd name="connsiteX0" fmla="*/ 41224 w 135283"/>
                <a:gd name="connsiteY0" fmla="*/ 96142 h 97482"/>
                <a:gd name="connsiteX1" fmla="*/ 22470 w 135283"/>
                <a:gd name="connsiteY1" fmla="*/ 96142 h 97482"/>
                <a:gd name="connsiteX2" fmla="*/ 22470 w 135283"/>
                <a:gd name="connsiteY2" fmla="*/ 23664 h 97482"/>
                <a:gd name="connsiteX3" fmla="*/ 0 w 135283"/>
                <a:gd name="connsiteY3" fmla="*/ 30510 h 97482"/>
                <a:gd name="connsiteX4" fmla="*/ 0 w 135283"/>
                <a:gd name="connsiteY4" fmla="*/ 15330 h 97482"/>
                <a:gd name="connsiteX5" fmla="*/ 39291 w 135283"/>
                <a:gd name="connsiteY5" fmla="*/ 1191 h 97482"/>
                <a:gd name="connsiteX6" fmla="*/ 41224 w 135283"/>
                <a:gd name="connsiteY6" fmla="*/ 1191 h 97482"/>
                <a:gd name="connsiteX7" fmla="*/ 41224 w 135283"/>
                <a:gd name="connsiteY7" fmla="*/ 96142 h 97482"/>
                <a:gd name="connsiteX8" fmla="*/ 90935 w 135283"/>
                <a:gd name="connsiteY8" fmla="*/ 40333 h 97482"/>
                <a:gd name="connsiteX9" fmla="*/ 100898 w 135283"/>
                <a:gd name="connsiteY9" fmla="*/ 40333 h 97482"/>
                <a:gd name="connsiteX10" fmla="*/ 111471 w 135283"/>
                <a:gd name="connsiteY10" fmla="*/ 36761 h 97482"/>
                <a:gd name="connsiteX11" fmla="*/ 115043 w 135283"/>
                <a:gd name="connsiteY11" fmla="*/ 27384 h 97482"/>
                <a:gd name="connsiteX12" fmla="*/ 111614 w 135283"/>
                <a:gd name="connsiteY12" fmla="*/ 18455 h 97482"/>
                <a:gd name="connsiteX13" fmla="*/ 102241 w 135283"/>
                <a:gd name="connsiteY13" fmla="*/ 15180 h 97482"/>
                <a:gd name="connsiteX14" fmla="*/ 93012 w 135283"/>
                <a:gd name="connsiteY14" fmla="*/ 18157 h 97482"/>
                <a:gd name="connsiteX15" fmla="*/ 89440 w 135283"/>
                <a:gd name="connsiteY15" fmla="*/ 25896 h 97482"/>
                <a:gd name="connsiteX16" fmla="*/ 70685 w 135283"/>
                <a:gd name="connsiteY16" fmla="*/ 25896 h 97482"/>
                <a:gd name="connsiteX17" fmla="*/ 74705 w 135283"/>
                <a:gd name="connsiteY17" fmla="*/ 12650 h 97482"/>
                <a:gd name="connsiteX18" fmla="*/ 85868 w 135283"/>
                <a:gd name="connsiteY18" fmla="*/ 3423 h 97482"/>
                <a:gd name="connsiteX19" fmla="*/ 101794 w 135283"/>
                <a:gd name="connsiteY19" fmla="*/ 0 h 97482"/>
                <a:gd name="connsiteX20" fmla="*/ 125311 w 135283"/>
                <a:gd name="connsiteY20" fmla="*/ 7292 h 97482"/>
                <a:gd name="connsiteX21" fmla="*/ 133798 w 135283"/>
                <a:gd name="connsiteY21" fmla="*/ 27086 h 97482"/>
                <a:gd name="connsiteX22" fmla="*/ 129778 w 135283"/>
                <a:gd name="connsiteY22" fmla="*/ 39142 h 97482"/>
                <a:gd name="connsiteX23" fmla="*/ 119510 w 135283"/>
                <a:gd name="connsiteY23" fmla="*/ 47476 h 97482"/>
                <a:gd name="connsiteX24" fmla="*/ 131264 w 135283"/>
                <a:gd name="connsiteY24" fmla="*/ 56108 h 97482"/>
                <a:gd name="connsiteX25" fmla="*/ 135284 w 135283"/>
                <a:gd name="connsiteY25" fmla="*/ 69503 h 97482"/>
                <a:gd name="connsiteX26" fmla="*/ 126054 w 135283"/>
                <a:gd name="connsiteY26" fmla="*/ 89892 h 97482"/>
                <a:gd name="connsiteX27" fmla="*/ 101794 w 135283"/>
                <a:gd name="connsiteY27" fmla="*/ 97483 h 97482"/>
                <a:gd name="connsiteX28" fmla="*/ 78429 w 135283"/>
                <a:gd name="connsiteY28" fmla="*/ 90041 h 97482"/>
                <a:gd name="connsiteX29" fmla="*/ 69504 w 135283"/>
                <a:gd name="connsiteY29" fmla="*/ 70098 h 97482"/>
                <a:gd name="connsiteX30" fmla="*/ 88249 w 135283"/>
                <a:gd name="connsiteY30" fmla="*/ 70098 h 97482"/>
                <a:gd name="connsiteX31" fmla="*/ 92269 w 135283"/>
                <a:gd name="connsiteY31" fmla="*/ 78878 h 97482"/>
                <a:gd name="connsiteX32" fmla="*/ 102241 w 135283"/>
                <a:gd name="connsiteY32" fmla="*/ 82302 h 97482"/>
                <a:gd name="connsiteX33" fmla="*/ 112662 w 135283"/>
                <a:gd name="connsiteY33" fmla="*/ 78730 h 97482"/>
                <a:gd name="connsiteX34" fmla="*/ 116529 w 135283"/>
                <a:gd name="connsiteY34" fmla="*/ 69353 h 97482"/>
                <a:gd name="connsiteX35" fmla="*/ 100898 w 135283"/>
                <a:gd name="connsiteY35" fmla="*/ 55066 h 97482"/>
                <a:gd name="connsiteX36" fmla="*/ 90935 w 135283"/>
                <a:gd name="connsiteY36" fmla="*/ 55066 h 97482"/>
                <a:gd name="connsiteX37" fmla="*/ 90935 w 135283"/>
                <a:gd name="connsiteY37" fmla="*/ 40333 h 9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5283" h="97482">
                  <a:moveTo>
                    <a:pt x="41224" y="96142"/>
                  </a:moveTo>
                  <a:lnTo>
                    <a:pt x="22470" y="96142"/>
                  </a:lnTo>
                  <a:lnTo>
                    <a:pt x="22470" y="23664"/>
                  </a:lnTo>
                  <a:lnTo>
                    <a:pt x="0" y="30510"/>
                  </a:lnTo>
                  <a:lnTo>
                    <a:pt x="0" y="15330"/>
                  </a:lnTo>
                  <a:lnTo>
                    <a:pt x="39291" y="1191"/>
                  </a:lnTo>
                  <a:lnTo>
                    <a:pt x="41224" y="1191"/>
                  </a:lnTo>
                  <a:lnTo>
                    <a:pt x="41224" y="96142"/>
                  </a:lnTo>
                  <a:close/>
                  <a:moveTo>
                    <a:pt x="90935" y="40333"/>
                  </a:moveTo>
                  <a:lnTo>
                    <a:pt x="100898" y="40333"/>
                  </a:lnTo>
                  <a:cubicBezTo>
                    <a:pt x="105661" y="40333"/>
                    <a:pt x="109185" y="39142"/>
                    <a:pt x="111471" y="36761"/>
                  </a:cubicBezTo>
                  <a:cubicBezTo>
                    <a:pt x="113852" y="34380"/>
                    <a:pt x="115043" y="31253"/>
                    <a:pt x="115043" y="27384"/>
                  </a:cubicBezTo>
                  <a:cubicBezTo>
                    <a:pt x="115043" y="23514"/>
                    <a:pt x="113900" y="20538"/>
                    <a:pt x="111614" y="18455"/>
                  </a:cubicBezTo>
                  <a:cubicBezTo>
                    <a:pt x="109338" y="16272"/>
                    <a:pt x="106213" y="15180"/>
                    <a:pt x="102241" y="15180"/>
                  </a:cubicBezTo>
                  <a:cubicBezTo>
                    <a:pt x="98574" y="15180"/>
                    <a:pt x="95498" y="16172"/>
                    <a:pt x="93012" y="18157"/>
                  </a:cubicBezTo>
                  <a:cubicBezTo>
                    <a:pt x="90631" y="20142"/>
                    <a:pt x="89440" y="22721"/>
                    <a:pt x="89440" y="25896"/>
                  </a:cubicBezTo>
                  <a:lnTo>
                    <a:pt x="70685" y="25896"/>
                  </a:lnTo>
                  <a:cubicBezTo>
                    <a:pt x="70685" y="20935"/>
                    <a:pt x="72028" y="16520"/>
                    <a:pt x="74705" y="12650"/>
                  </a:cubicBezTo>
                  <a:cubicBezTo>
                    <a:pt x="77391" y="8681"/>
                    <a:pt x="81106" y="5605"/>
                    <a:pt x="85868" y="3423"/>
                  </a:cubicBezTo>
                  <a:cubicBezTo>
                    <a:pt x="90631" y="1141"/>
                    <a:pt x="95945" y="0"/>
                    <a:pt x="101794" y="0"/>
                  </a:cubicBezTo>
                  <a:cubicBezTo>
                    <a:pt x="111814" y="0"/>
                    <a:pt x="119653" y="2431"/>
                    <a:pt x="125311" y="7292"/>
                  </a:cubicBezTo>
                  <a:cubicBezTo>
                    <a:pt x="130969" y="12055"/>
                    <a:pt x="133798" y="18653"/>
                    <a:pt x="133798" y="27086"/>
                  </a:cubicBezTo>
                  <a:cubicBezTo>
                    <a:pt x="133798" y="31453"/>
                    <a:pt x="132455" y="35470"/>
                    <a:pt x="129778" y="39142"/>
                  </a:cubicBezTo>
                  <a:cubicBezTo>
                    <a:pt x="127197" y="42714"/>
                    <a:pt x="123768" y="45491"/>
                    <a:pt x="119510" y="47476"/>
                  </a:cubicBezTo>
                  <a:cubicBezTo>
                    <a:pt x="124768" y="49361"/>
                    <a:pt x="128683" y="52239"/>
                    <a:pt x="131264" y="56108"/>
                  </a:cubicBezTo>
                  <a:cubicBezTo>
                    <a:pt x="133941" y="59878"/>
                    <a:pt x="135284" y="64343"/>
                    <a:pt x="135284" y="69503"/>
                  </a:cubicBezTo>
                  <a:cubicBezTo>
                    <a:pt x="135284" y="77936"/>
                    <a:pt x="132207" y="84732"/>
                    <a:pt x="126054" y="89892"/>
                  </a:cubicBezTo>
                  <a:cubicBezTo>
                    <a:pt x="120005" y="94952"/>
                    <a:pt x="111919" y="97483"/>
                    <a:pt x="101794" y="97483"/>
                  </a:cubicBezTo>
                  <a:cubicBezTo>
                    <a:pt x="92269" y="97483"/>
                    <a:pt x="84477" y="95001"/>
                    <a:pt x="78429" y="90041"/>
                  </a:cubicBezTo>
                  <a:cubicBezTo>
                    <a:pt x="72476" y="84981"/>
                    <a:pt x="69504" y="78333"/>
                    <a:pt x="69504" y="70098"/>
                  </a:cubicBezTo>
                  <a:lnTo>
                    <a:pt x="88249" y="70098"/>
                  </a:lnTo>
                  <a:cubicBezTo>
                    <a:pt x="88249" y="73670"/>
                    <a:pt x="89592" y="76596"/>
                    <a:pt x="92269" y="78878"/>
                  </a:cubicBezTo>
                  <a:cubicBezTo>
                    <a:pt x="94945" y="81161"/>
                    <a:pt x="98270" y="82302"/>
                    <a:pt x="102241" y="82302"/>
                  </a:cubicBezTo>
                  <a:cubicBezTo>
                    <a:pt x="106709" y="82302"/>
                    <a:pt x="110176" y="81111"/>
                    <a:pt x="112662" y="78730"/>
                  </a:cubicBezTo>
                  <a:cubicBezTo>
                    <a:pt x="115243" y="76349"/>
                    <a:pt x="116529" y="73223"/>
                    <a:pt x="116529" y="69353"/>
                  </a:cubicBezTo>
                  <a:cubicBezTo>
                    <a:pt x="116529" y="59828"/>
                    <a:pt x="111319" y="55066"/>
                    <a:pt x="100898" y="55066"/>
                  </a:cubicBezTo>
                  <a:lnTo>
                    <a:pt x="90935" y="55066"/>
                  </a:lnTo>
                  <a:lnTo>
                    <a:pt x="90935" y="40333"/>
                  </a:lnTo>
                  <a:close/>
                </a:path>
              </a:pathLst>
            </a:custGeom>
            <a:noFill/>
            <a:ln w="28575" cap="rnd">
              <a:solidFill>
                <a:srgbClr val="6AA84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1407A97-CB63-BCD0-10DA-55824165C268}"/>
                </a:ext>
              </a:extLst>
            </p:cNvPr>
            <p:cNvSpPr/>
            <p:nvPr/>
          </p:nvSpPr>
          <p:spPr>
            <a:xfrm>
              <a:off x="1266233" y="3228240"/>
              <a:ext cx="142274" cy="97482"/>
            </a:xfrm>
            <a:custGeom>
              <a:avLst/>
              <a:gdLst>
                <a:gd name="connsiteX0" fmla="*/ 21431 w 142274"/>
                <a:gd name="connsiteY0" fmla="*/ 40333 h 97482"/>
                <a:gd name="connsiteX1" fmla="*/ 31394 w 142274"/>
                <a:gd name="connsiteY1" fmla="*/ 40333 h 97482"/>
                <a:gd name="connsiteX2" fmla="*/ 41967 w 142274"/>
                <a:gd name="connsiteY2" fmla="*/ 36761 h 97482"/>
                <a:gd name="connsiteX3" fmla="*/ 45539 w 142274"/>
                <a:gd name="connsiteY3" fmla="*/ 27384 h 97482"/>
                <a:gd name="connsiteX4" fmla="*/ 42110 w 142274"/>
                <a:gd name="connsiteY4" fmla="*/ 18455 h 97482"/>
                <a:gd name="connsiteX5" fmla="*/ 32737 w 142274"/>
                <a:gd name="connsiteY5" fmla="*/ 15181 h 97482"/>
                <a:gd name="connsiteX6" fmla="*/ 23508 w 142274"/>
                <a:gd name="connsiteY6" fmla="*/ 18158 h 97482"/>
                <a:gd name="connsiteX7" fmla="*/ 19936 w 142274"/>
                <a:gd name="connsiteY7" fmla="*/ 25897 h 97482"/>
                <a:gd name="connsiteX8" fmla="*/ 1181 w 142274"/>
                <a:gd name="connsiteY8" fmla="*/ 25897 h 97482"/>
                <a:gd name="connsiteX9" fmla="*/ 5201 w 142274"/>
                <a:gd name="connsiteY9" fmla="*/ 12650 h 97482"/>
                <a:gd name="connsiteX10" fmla="*/ 16364 w 142274"/>
                <a:gd name="connsiteY10" fmla="*/ 3423 h 97482"/>
                <a:gd name="connsiteX11" fmla="*/ 32290 w 142274"/>
                <a:gd name="connsiteY11" fmla="*/ 0 h 97482"/>
                <a:gd name="connsiteX12" fmla="*/ 55807 w 142274"/>
                <a:gd name="connsiteY12" fmla="*/ 7292 h 97482"/>
                <a:gd name="connsiteX13" fmla="*/ 64294 w 142274"/>
                <a:gd name="connsiteY13" fmla="*/ 27087 h 97482"/>
                <a:gd name="connsiteX14" fmla="*/ 60274 w 142274"/>
                <a:gd name="connsiteY14" fmla="*/ 39142 h 97482"/>
                <a:gd name="connsiteX15" fmla="*/ 50006 w 142274"/>
                <a:gd name="connsiteY15" fmla="*/ 47476 h 97482"/>
                <a:gd name="connsiteX16" fmla="*/ 61760 w 142274"/>
                <a:gd name="connsiteY16" fmla="*/ 56108 h 97482"/>
                <a:gd name="connsiteX17" fmla="*/ 65780 w 142274"/>
                <a:gd name="connsiteY17" fmla="*/ 69503 h 97482"/>
                <a:gd name="connsiteX18" fmla="*/ 56550 w 142274"/>
                <a:gd name="connsiteY18" fmla="*/ 89892 h 97482"/>
                <a:gd name="connsiteX19" fmla="*/ 32290 w 142274"/>
                <a:gd name="connsiteY19" fmla="*/ 97483 h 97482"/>
                <a:gd name="connsiteX20" fmla="*/ 8925 w 142274"/>
                <a:gd name="connsiteY20" fmla="*/ 90041 h 97482"/>
                <a:gd name="connsiteX21" fmla="*/ 0 w 142274"/>
                <a:gd name="connsiteY21" fmla="*/ 70098 h 97482"/>
                <a:gd name="connsiteX22" fmla="*/ 18745 w 142274"/>
                <a:gd name="connsiteY22" fmla="*/ 70098 h 97482"/>
                <a:gd name="connsiteX23" fmla="*/ 22765 w 142274"/>
                <a:gd name="connsiteY23" fmla="*/ 78879 h 97482"/>
                <a:gd name="connsiteX24" fmla="*/ 32737 w 142274"/>
                <a:gd name="connsiteY24" fmla="*/ 82302 h 97482"/>
                <a:gd name="connsiteX25" fmla="*/ 43158 w 142274"/>
                <a:gd name="connsiteY25" fmla="*/ 78730 h 97482"/>
                <a:gd name="connsiteX26" fmla="*/ 47025 w 142274"/>
                <a:gd name="connsiteY26" fmla="*/ 69354 h 97482"/>
                <a:gd name="connsiteX27" fmla="*/ 31394 w 142274"/>
                <a:gd name="connsiteY27" fmla="*/ 55067 h 97482"/>
                <a:gd name="connsiteX28" fmla="*/ 21431 w 142274"/>
                <a:gd name="connsiteY28" fmla="*/ 55067 h 97482"/>
                <a:gd name="connsiteX29" fmla="*/ 21431 w 142274"/>
                <a:gd name="connsiteY29" fmla="*/ 40333 h 97482"/>
                <a:gd name="connsiteX30" fmla="*/ 142275 w 142274"/>
                <a:gd name="connsiteY30" fmla="*/ 57001 h 97482"/>
                <a:gd name="connsiteX31" fmla="*/ 134093 w 142274"/>
                <a:gd name="connsiteY31" fmla="*/ 87064 h 97482"/>
                <a:gd name="connsiteX32" fmla="*/ 110280 w 142274"/>
                <a:gd name="connsiteY32" fmla="*/ 97483 h 97482"/>
                <a:gd name="connsiteX33" fmla="*/ 86611 w 142274"/>
                <a:gd name="connsiteY33" fmla="*/ 87214 h 97482"/>
                <a:gd name="connsiteX34" fmla="*/ 78276 w 142274"/>
                <a:gd name="connsiteY34" fmla="*/ 57894 h 97482"/>
                <a:gd name="connsiteX35" fmla="*/ 78276 w 142274"/>
                <a:gd name="connsiteY35" fmla="*/ 40481 h 97482"/>
                <a:gd name="connsiteX36" fmla="*/ 86468 w 142274"/>
                <a:gd name="connsiteY36" fmla="*/ 10269 h 97482"/>
                <a:gd name="connsiteX37" fmla="*/ 110128 w 142274"/>
                <a:gd name="connsiteY37" fmla="*/ 0 h 97482"/>
                <a:gd name="connsiteX38" fmla="*/ 133941 w 142274"/>
                <a:gd name="connsiteY38" fmla="*/ 10269 h 97482"/>
                <a:gd name="connsiteX39" fmla="*/ 142275 w 142274"/>
                <a:gd name="connsiteY39" fmla="*/ 39439 h 97482"/>
                <a:gd name="connsiteX40" fmla="*/ 142275 w 142274"/>
                <a:gd name="connsiteY40" fmla="*/ 57001 h 97482"/>
                <a:gd name="connsiteX41" fmla="*/ 123520 w 142274"/>
                <a:gd name="connsiteY41" fmla="*/ 37803 h 97482"/>
                <a:gd name="connsiteX42" fmla="*/ 120244 w 142274"/>
                <a:gd name="connsiteY42" fmla="*/ 20687 h 97482"/>
                <a:gd name="connsiteX43" fmla="*/ 110128 w 142274"/>
                <a:gd name="connsiteY43" fmla="*/ 15330 h 97482"/>
                <a:gd name="connsiteX44" fmla="*/ 100308 w 142274"/>
                <a:gd name="connsiteY44" fmla="*/ 20389 h 97482"/>
                <a:gd name="connsiteX45" fmla="*/ 97031 w 142274"/>
                <a:gd name="connsiteY45" fmla="*/ 36314 h 97482"/>
                <a:gd name="connsiteX46" fmla="*/ 97031 w 142274"/>
                <a:gd name="connsiteY46" fmla="*/ 59383 h 97482"/>
                <a:gd name="connsiteX47" fmla="*/ 100155 w 142274"/>
                <a:gd name="connsiteY47" fmla="*/ 76647 h 97482"/>
                <a:gd name="connsiteX48" fmla="*/ 110280 w 142274"/>
                <a:gd name="connsiteY48" fmla="*/ 82302 h 97482"/>
                <a:gd name="connsiteX49" fmla="*/ 120244 w 142274"/>
                <a:gd name="connsiteY49" fmla="*/ 76944 h 97482"/>
                <a:gd name="connsiteX50" fmla="*/ 123520 w 142274"/>
                <a:gd name="connsiteY50" fmla="*/ 60275 h 97482"/>
                <a:gd name="connsiteX51" fmla="*/ 123520 w 142274"/>
                <a:gd name="connsiteY51" fmla="*/ 37803 h 9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2274" h="97482">
                  <a:moveTo>
                    <a:pt x="21431" y="40333"/>
                  </a:moveTo>
                  <a:lnTo>
                    <a:pt x="31394" y="40333"/>
                  </a:lnTo>
                  <a:cubicBezTo>
                    <a:pt x="36157" y="40333"/>
                    <a:pt x="39681" y="39142"/>
                    <a:pt x="41967" y="36761"/>
                  </a:cubicBezTo>
                  <a:cubicBezTo>
                    <a:pt x="44348" y="34380"/>
                    <a:pt x="45539" y="31254"/>
                    <a:pt x="45539" y="27384"/>
                  </a:cubicBezTo>
                  <a:cubicBezTo>
                    <a:pt x="45539" y="23515"/>
                    <a:pt x="44396" y="20539"/>
                    <a:pt x="42110" y="18455"/>
                  </a:cubicBezTo>
                  <a:cubicBezTo>
                    <a:pt x="39834" y="16272"/>
                    <a:pt x="36709" y="15181"/>
                    <a:pt x="32737" y="15181"/>
                  </a:cubicBezTo>
                  <a:cubicBezTo>
                    <a:pt x="29070" y="15181"/>
                    <a:pt x="25994" y="16172"/>
                    <a:pt x="23508" y="18158"/>
                  </a:cubicBezTo>
                  <a:cubicBezTo>
                    <a:pt x="21126" y="20142"/>
                    <a:pt x="19936" y="22721"/>
                    <a:pt x="19936" y="25897"/>
                  </a:cubicBezTo>
                  <a:lnTo>
                    <a:pt x="1181" y="25897"/>
                  </a:lnTo>
                  <a:cubicBezTo>
                    <a:pt x="1181" y="20935"/>
                    <a:pt x="2524" y="16520"/>
                    <a:pt x="5201" y="12650"/>
                  </a:cubicBezTo>
                  <a:cubicBezTo>
                    <a:pt x="7887" y="8682"/>
                    <a:pt x="11601" y="5606"/>
                    <a:pt x="16364" y="3423"/>
                  </a:cubicBezTo>
                  <a:cubicBezTo>
                    <a:pt x="21126" y="1141"/>
                    <a:pt x="26441" y="0"/>
                    <a:pt x="32290" y="0"/>
                  </a:cubicBezTo>
                  <a:cubicBezTo>
                    <a:pt x="42310" y="0"/>
                    <a:pt x="50149" y="2431"/>
                    <a:pt x="55807" y="7292"/>
                  </a:cubicBezTo>
                  <a:cubicBezTo>
                    <a:pt x="61465" y="12055"/>
                    <a:pt x="64294" y="18653"/>
                    <a:pt x="64294" y="27087"/>
                  </a:cubicBezTo>
                  <a:cubicBezTo>
                    <a:pt x="64294" y="31452"/>
                    <a:pt x="62951" y="35471"/>
                    <a:pt x="60274" y="39142"/>
                  </a:cubicBezTo>
                  <a:cubicBezTo>
                    <a:pt x="57693" y="42714"/>
                    <a:pt x="54264" y="45492"/>
                    <a:pt x="50006" y="47476"/>
                  </a:cubicBezTo>
                  <a:cubicBezTo>
                    <a:pt x="55264" y="49361"/>
                    <a:pt x="59179" y="52239"/>
                    <a:pt x="61760" y="56108"/>
                  </a:cubicBezTo>
                  <a:cubicBezTo>
                    <a:pt x="64437" y="59879"/>
                    <a:pt x="65780" y="64343"/>
                    <a:pt x="65780" y="69503"/>
                  </a:cubicBezTo>
                  <a:cubicBezTo>
                    <a:pt x="65780" y="77936"/>
                    <a:pt x="62703" y="84733"/>
                    <a:pt x="56550" y="89892"/>
                  </a:cubicBezTo>
                  <a:cubicBezTo>
                    <a:pt x="50501" y="94953"/>
                    <a:pt x="42415" y="97483"/>
                    <a:pt x="32290" y="97483"/>
                  </a:cubicBezTo>
                  <a:cubicBezTo>
                    <a:pt x="22765" y="97483"/>
                    <a:pt x="14973" y="95002"/>
                    <a:pt x="8925" y="90041"/>
                  </a:cubicBezTo>
                  <a:cubicBezTo>
                    <a:pt x="2972" y="84981"/>
                    <a:pt x="0" y="78334"/>
                    <a:pt x="0" y="70098"/>
                  </a:cubicBezTo>
                  <a:lnTo>
                    <a:pt x="18745" y="70098"/>
                  </a:lnTo>
                  <a:cubicBezTo>
                    <a:pt x="18745" y="73670"/>
                    <a:pt x="20088" y="76597"/>
                    <a:pt x="22765" y="78879"/>
                  </a:cubicBezTo>
                  <a:cubicBezTo>
                    <a:pt x="25441" y="81162"/>
                    <a:pt x="28765" y="82302"/>
                    <a:pt x="32737" y="82302"/>
                  </a:cubicBezTo>
                  <a:cubicBezTo>
                    <a:pt x="37205" y="82302"/>
                    <a:pt x="40672" y="81111"/>
                    <a:pt x="43158" y="78730"/>
                  </a:cubicBezTo>
                  <a:cubicBezTo>
                    <a:pt x="45739" y="76349"/>
                    <a:pt x="47025" y="73223"/>
                    <a:pt x="47025" y="69354"/>
                  </a:cubicBezTo>
                  <a:cubicBezTo>
                    <a:pt x="47025" y="59829"/>
                    <a:pt x="41815" y="55067"/>
                    <a:pt x="31394" y="55067"/>
                  </a:cubicBezTo>
                  <a:lnTo>
                    <a:pt x="21431" y="55067"/>
                  </a:lnTo>
                  <a:lnTo>
                    <a:pt x="21431" y="40333"/>
                  </a:lnTo>
                  <a:close/>
                  <a:moveTo>
                    <a:pt x="142275" y="57001"/>
                  </a:moveTo>
                  <a:cubicBezTo>
                    <a:pt x="142275" y="70098"/>
                    <a:pt x="139551" y="80119"/>
                    <a:pt x="134093" y="87064"/>
                  </a:cubicBezTo>
                  <a:cubicBezTo>
                    <a:pt x="128730" y="94010"/>
                    <a:pt x="120796" y="97483"/>
                    <a:pt x="110280" y="97483"/>
                  </a:cubicBezTo>
                  <a:cubicBezTo>
                    <a:pt x="99955" y="97483"/>
                    <a:pt x="92069" y="94059"/>
                    <a:pt x="86611" y="87214"/>
                  </a:cubicBezTo>
                  <a:cubicBezTo>
                    <a:pt x="81153" y="80367"/>
                    <a:pt x="78381" y="70594"/>
                    <a:pt x="78276" y="57894"/>
                  </a:cubicBezTo>
                  <a:lnTo>
                    <a:pt x="78276" y="40481"/>
                  </a:lnTo>
                  <a:cubicBezTo>
                    <a:pt x="78276" y="27186"/>
                    <a:pt x="81010" y="17115"/>
                    <a:pt x="86468" y="10269"/>
                  </a:cubicBezTo>
                  <a:cubicBezTo>
                    <a:pt x="91926" y="3423"/>
                    <a:pt x="99812" y="0"/>
                    <a:pt x="110128" y="0"/>
                  </a:cubicBezTo>
                  <a:cubicBezTo>
                    <a:pt x="120548" y="0"/>
                    <a:pt x="128483" y="3423"/>
                    <a:pt x="133941" y="10269"/>
                  </a:cubicBezTo>
                  <a:cubicBezTo>
                    <a:pt x="139398" y="17016"/>
                    <a:pt x="142180" y="26740"/>
                    <a:pt x="142275" y="39439"/>
                  </a:cubicBezTo>
                  <a:lnTo>
                    <a:pt x="142275" y="57001"/>
                  </a:lnTo>
                  <a:close/>
                  <a:moveTo>
                    <a:pt x="123520" y="37803"/>
                  </a:moveTo>
                  <a:cubicBezTo>
                    <a:pt x="123520" y="29964"/>
                    <a:pt x="122434" y="24259"/>
                    <a:pt x="120244" y="20687"/>
                  </a:cubicBezTo>
                  <a:cubicBezTo>
                    <a:pt x="118062" y="17115"/>
                    <a:pt x="114691" y="15330"/>
                    <a:pt x="110128" y="15330"/>
                  </a:cubicBezTo>
                  <a:cubicBezTo>
                    <a:pt x="105766" y="15330"/>
                    <a:pt x="102489" y="17016"/>
                    <a:pt x="100308" y="20389"/>
                  </a:cubicBezTo>
                  <a:cubicBezTo>
                    <a:pt x="98222" y="23763"/>
                    <a:pt x="97126" y="29071"/>
                    <a:pt x="97031" y="36314"/>
                  </a:cubicBezTo>
                  <a:lnTo>
                    <a:pt x="97031" y="59383"/>
                  </a:lnTo>
                  <a:cubicBezTo>
                    <a:pt x="97031" y="67122"/>
                    <a:pt x="98069" y="72877"/>
                    <a:pt x="100155" y="76647"/>
                  </a:cubicBezTo>
                  <a:cubicBezTo>
                    <a:pt x="102241" y="80417"/>
                    <a:pt x="105613" y="82302"/>
                    <a:pt x="110280" y="82302"/>
                  </a:cubicBezTo>
                  <a:cubicBezTo>
                    <a:pt x="114938" y="82302"/>
                    <a:pt x="118262" y="80516"/>
                    <a:pt x="120244" y="76944"/>
                  </a:cubicBezTo>
                  <a:cubicBezTo>
                    <a:pt x="122330" y="73273"/>
                    <a:pt x="123425" y="67717"/>
                    <a:pt x="123520" y="60275"/>
                  </a:cubicBezTo>
                  <a:lnTo>
                    <a:pt x="123520" y="37803"/>
                  </a:lnTo>
                  <a:close/>
                </a:path>
              </a:pathLst>
            </a:custGeom>
            <a:noFill/>
            <a:ln w="28575" cap="rnd">
              <a:solidFill>
                <a:srgbClr val="46BDC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B3CFDA-0600-8512-9C5A-D2769DCF7D8E}"/>
                </a:ext>
              </a:extLst>
            </p:cNvPr>
            <p:cNvSpPr/>
            <p:nvPr/>
          </p:nvSpPr>
          <p:spPr>
            <a:xfrm>
              <a:off x="2381097" y="3228240"/>
              <a:ext cx="141836" cy="97482"/>
            </a:xfrm>
            <a:custGeom>
              <a:avLst/>
              <a:gdLst>
                <a:gd name="connsiteX0" fmla="*/ 66827 w 141836"/>
                <a:gd name="connsiteY0" fmla="*/ 96143 h 97482"/>
                <a:gd name="connsiteX1" fmla="*/ 1791 w 141836"/>
                <a:gd name="connsiteY1" fmla="*/ 96143 h 97482"/>
                <a:gd name="connsiteX2" fmla="*/ 1791 w 141836"/>
                <a:gd name="connsiteY2" fmla="*/ 83195 h 97482"/>
                <a:gd name="connsiteX3" fmla="*/ 32452 w 141836"/>
                <a:gd name="connsiteY3" fmla="*/ 50602 h 97482"/>
                <a:gd name="connsiteX4" fmla="*/ 41824 w 141836"/>
                <a:gd name="connsiteY4" fmla="*/ 38547 h 97482"/>
                <a:gd name="connsiteX5" fmla="*/ 44949 w 141836"/>
                <a:gd name="connsiteY5" fmla="*/ 28724 h 97482"/>
                <a:gd name="connsiteX6" fmla="*/ 41672 w 141836"/>
                <a:gd name="connsiteY6" fmla="*/ 18901 h 97482"/>
                <a:gd name="connsiteX7" fmla="*/ 32595 w 141836"/>
                <a:gd name="connsiteY7" fmla="*/ 15181 h 97482"/>
                <a:gd name="connsiteX8" fmla="*/ 22479 w 141836"/>
                <a:gd name="connsiteY8" fmla="*/ 19645 h 97482"/>
                <a:gd name="connsiteX9" fmla="*/ 18907 w 141836"/>
                <a:gd name="connsiteY9" fmla="*/ 31105 h 97482"/>
                <a:gd name="connsiteX10" fmla="*/ 0 w 141836"/>
                <a:gd name="connsiteY10" fmla="*/ 31105 h 97482"/>
                <a:gd name="connsiteX11" fmla="*/ 4020 w 141836"/>
                <a:gd name="connsiteY11" fmla="*/ 15330 h 97482"/>
                <a:gd name="connsiteX12" fmla="*/ 15783 w 141836"/>
                <a:gd name="connsiteY12" fmla="*/ 4167 h 97482"/>
                <a:gd name="connsiteX13" fmla="*/ 32899 w 141836"/>
                <a:gd name="connsiteY13" fmla="*/ 0 h 97482"/>
                <a:gd name="connsiteX14" fmla="*/ 55512 w 141836"/>
                <a:gd name="connsiteY14" fmla="*/ 7144 h 97482"/>
                <a:gd name="connsiteX15" fmla="*/ 63703 w 141836"/>
                <a:gd name="connsiteY15" fmla="*/ 26938 h 97482"/>
                <a:gd name="connsiteX16" fmla="*/ 59979 w 141836"/>
                <a:gd name="connsiteY16" fmla="*/ 41225 h 97482"/>
                <a:gd name="connsiteX17" fmla="*/ 47625 w 141836"/>
                <a:gd name="connsiteY17" fmla="*/ 58192 h 97482"/>
                <a:gd name="connsiteX18" fmla="*/ 26051 w 141836"/>
                <a:gd name="connsiteY18" fmla="*/ 80962 h 97482"/>
                <a:gd name="connsiteX19" fmla="*/ 66827 w 141836"/>
                <a:gd name="connsiteY19" fmla="*/ 80962 h 97482"/>
                <a:gd name="connsiteX20" fmla="*/ 66827 w 141836"/>
                <a:gd name="connsiteY20" fmla="*/ 96143 h 97482"/>
                <a:gd name="connsiteX21" fmla="*/ 139903 w 141836"/>
                <a:gd name="connsiteY21" fmla="*/ 26492 h 97482"/>
                <a:gd name="connsiteX22" fmla="*/ 136331 w 141836"/>
                <a:gd name="connsiteY22" fmla="*/ 38844 h 97482"/>
                <a:gd name="connsiteX23" fmla="*/ 126806 w 141836"/>
                <a:gd name="connsiteY23" fmla="*/ 47328 h 97482"/>
                <a:gd name="connsiteX24" fmla="*/ 137817 w 141836"/>
                <a:gd name="connsiteY24" fmla="*/ 56406 h 97482"/>
                <a:gd name="connsiteX25" fmla="*/ 141837 w 141836"/>
                <a:gd name="connsiteY25" fmla="*/ 70098 h 97482"/>
                <a:gd name="connsiteX26" fmla="*/ 133207 w 141836"/>
                <a:gd name="connsiteY26" fmla="*/ 90190 h 97482"/>
                <a:gd name="connsiteX27" fmla="*/ 109842 w 141836"/>
                <a:gd name="connsiteY27" fmla="*/ 97483 h 97482"/>
                <a:gd name="connsiteX28" fmla="*/ 86468 w 141836"/>
                <a:gd name="connsiteY28" fmla="*/ 90190 h 97482"/>
                <a:gd name="connsiteX29" fmla="*/ 77838 w 141836"/>
                <a:gd name="connsiteY29" fmla="*/ 70098 h 97482"/>
                <a:gd name="connsiteX30" fmla="*/ 81858 w 141836"/>
                <a:gd name="connsiteY30" fmla="*/ 56406 h 97482"/>
                <a:gd name="connsiteX31" fmla="*/ 92726 w 141836"/>
                <a:gd name="connsiteY31" fmla="*/ 47328 h 97482"/>
                <a:gd name="connsiteX32" fmla="*/ 83201 w 141836"/>
                <a:gd name="connsiteY32" fmla="*/ 38844 h 97482"/>
                <a:gd name="connsiteX33" fmla="*/ 79772 w 141836"/>
                <a:gd name="connsiteY33" fmla="*/ 26492 h 97482"/>
                <a:gd name="connsiteX34" fmla="*/ 87811 w 141836"/>
                <a:gd name="connsiteY34" fmla="*/ 7292 h 97482"/>
                <a:gd name="connsiteX35" fmla="*/ 109842 w 141836"/>
                <a:gd name="connsiteY35" fmla="*/ 0 h 97482"/>
                <a:gd name="connsiteX36" fmla="*/ 131712 w 141836"/>
                <a:gd name="connsiteY36" fmla="*/ 7144 h 97482"/>
                <a:gd name="connsiteX37" fmla="*/ 139903 w 141836"/>
                <a:gd name="connsiteY37" fmla="*/ 26492 h 97482"/>
                <a:gd name="connsiteX38" fmla="*/ 122939 w 141836"/>
                <a:gd name="connsiteY38" fmla="*/ 68759 h 97482"/>
                <a:gd name="connsiteX39" fmla="*/ 119367 w 141836"/>
                <a:gd name="connsiteY39" fmla="*/ 58936 h 97482"/>
                <a:gd name="connsiteX40" fmla="*/ 109690 w 141836"/>
                <a:gd name="connsiteY40" fmla="*/ 55215 h 97482"/>
                <a:gd name="connsiteX41" fmla="*/ 100165 w 141836"/>
                <a:gd name="connsiteY41" fmla="*/ 58936 h 97482"/>
                <a:gd name="connsiteX42" fmla="*/ 96593 w 141836"/>
                <a:gd name="connsiteY42" fmla="*/ 68759 h 97482"/>
                <a:gd name="connsiteX43" fmla="*/ 100013 w 141836"/>
                <a:gd name="connsiteY43" fmla="*/ 78581 h 97482"/>
                <a:gd name="connsiteX44" fmla="*/ 109842 w 141836"/>
                <a:gd name="connsiteY44" fmla="*/ 82302 h 97482"/>
                <a:gd name="connsiteX45" fmla="*/ 119367 w 141836"/>
                <a:gd name="connsiteY45" fmla="*/ 78730 h 97482"/>
                <a:gd name="connsiteX46" fmla="*/ 122939 w 141836"/>
                <a:gd name="connsiteY46" fmla="*/ 68759 h 97482"/>
                <a:gd name="connsiteX47" fmla="*/ 121006 w 141836"/>
                <a:gd name="connsiteY47" fmla="*/ 27384 h 97482"/>
                <a:gd name="connsiteX48" fmla="*/ 118024 w 141836"/>
                <a:gd name="connsiteY48" fmla="*/ 18603 h 97482"/>
                <a:gd name="connsiteX49" fmla="*/ 109842 w 141836"/>
                <a:gd name="connsiteY49" fmla="*/ 15181 h 97482"/>
                <a:gd name="connsiteX50" fmla="*/ 101508 w 141836"/>
                <a:gd name="connsiteY50" fmla="*/ 18455 h 97482"/>
                <a:gd name="connsiteX51" fmla="*/ 98679 w 141836"/>
                <a:gd name="connsiteY51" fmla="*/ 27384 h 97482"/>
                <a:gd name="connsiteX52" fmla="*/ 101508 w 141836"/>
                <a:gd name="connsiteY52" fmla="*/ 36612 h 97482"/>
                <a:gd name="connsiteX53" fmla="*/ 109842 w 141836"/>
                <a:gd name="connsiteY53" fmla="*/ 40035 h 97482"/>
                <a:gd name="connsiteX54" fmla="*/ 118024 w 141836"/>
                <a:gd name="connsiteY54" fmla="*/ 36612 h 97482"/>
                <a:gd name="connsiteX55" fmla="*/ 121006 w 141836"/>
                <a:gd name="connsiteY55" fmla="*/ 27384 h 9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1836" h="97482">
                  <a:moveTo>
                    <a:pt x="66827" y="96143"/>
                  </a:moveTo>
                  <a:lnTo>
                    <a:pt x="1791" y="96143"/>
                  </a:lnTo>
                  <a:lnTo>
                    <a:pt x="1791" y="83195"/>
                  </a:lnTo>
                  <a:lnTo>
                    <a:pt x="32452" y="50602"/>
                  </a:lnTo>
                  <a:cubicBezTo>
                    <a:pt x="36719" y="45938"/>
                    <a:pt x="39843" y="41920"/>
                    <a:pt x="41824" y="38547"/>
                  </a:cubicBezTo>
                  <a:cubicBezTo>
                    <a:pt x="43910" y="35074"/>
                    <a:pt x="44949" y="31800"/>
                    <a:pt x="44949" y="28724"/>
                  </a:cubicBezTo>
                  <a:cubicBezTo>
                    <a:pt x="44949" y="24556"/>
                    <a:pt x="43863" y="21283"/>
                    <a:pt x="41672" y="18901"/>
                  </a:cubicBezTo>
                  <a:cubicBezTo>
                    <a:pt x="39596" y="16421"/>
                    <a:pt x="36567" y="15181"/>
                    <a:pt x="32595" y="15181"/>
                  </a:cubicBezTo>
                  <a:cubicBezTo>
                    <a:pt x="28327" y="15181"/>
                    <a:pt x="24956" y="16669"/>
                    <a:pt x="22479" y="19645"/>
                  </a:cubicBezTo>
                  <a:cubicBezTo>
                    <a:pt x="20098" y="22523"/>
                    <a:pt x="18907" y="26342"/>
                    <a:pt x="18907" y="31105"/>
                  </a:cubicBezTo>
                  <a:lnTo>
                    <a:pt x="0" y="31105"/>
                  </a:lnTo>
                  <a:cubicBezTo>
                    <a:pt x="0" y="25351"/>
                    <a:pt x="1343" y="20092"/>
                    <a:pt x="4020" y="15330"/>
                  </a:cubicBezTo>
                  <a:cubicBezTo>
                    <a:pt x="6801" y="10567"/>
                    <a:pt x="10716" y="6847"/>
                    <a:pt x="15783" y="4167"/>
                  </a:cubicBezTo>
                  <a:cubicBezTo>
                    <a:pt x="20841" y="1389"/>
                    <a:pt x="26546" y="0"/>
                    <a:pt x="32899" y="0"/>
                  </a:cubicBezTo>
                  <a:cubicBezTo>
                    <a:pt x="42615" y="0"/>
                    <a:pt x="50159" y="2381"/>
                    <a:pt x="55512" y="7144"/>
                  </a:cubicBezTo>
                  <a:cubicBezTo>
                    <a:pt x="60970" y="11807"/>
                    <a:pt x="63703" y="18405"/>
                    <a:pt x="63703" y="26938"/>
                  </a:cubicBezTo>
                  <a:cubicBezTo>
                    <a:pt x="63703" y="31601"/>
                    <a:pt x="62465" y="36364"/>
                    <a:pt x="59979" y="41225"/>
                  </a:cubicBezTo>
                  <a:cubicBezTo>
                    <a:pt x="57598" y="46088"/>
                    <a:pt x="53483" y="51743"/>
                    <a:pt x="47625" y="58192"/>
                  </a:cubicBezTo>
                  <a:lnTo>
                    <a:pt x="26051" y="80962"/>
                  </a:lnTo>
                  <a:lnTo>
                    <a:pt x="66827" y="80962"/>
                  </a:lnTo>
                  <a:lnTo>
                    <a:pt x="66827" y="96143"/>
                  </a:lnTo>
                  <a:close/>
                  <a:moveTo>
                    <a:pt x="139903" y="26492"/>
                  </a:moveTo>
                  <a:cubicBezTo>
                    <a:pt x="139903" y="31154"/>
                    <a:pt x="138713" y="35272"/>
                    <a:pt x="136331" y="38844"/>
                  </a:cubicBezTo>
                  <a:cubicBezTo>
                    <a:pt x="134045" y="42317"/>
                    <a:pt x="130874" y="45145"/>
                    <a:pt x="126806" y="47328"/>
                  </a:cubicBezTo>
                  <a:cubicBezTo>
                    <a:pt x="131464" y="49510"/>
                    <a:pt x="135141" y="52536"/>
                    <a:pt x="137817" y="56406"/>
                  </a:cubicBezTo>
                  <a:cubicBezTo>
                    <a:pt x="140494" y="60275"/>
                    <a:pt x="141837" y="64840"/>
                    <a:pt x="141837" y="70098"/>
                  </a:cubicBezTo>
                  <a:cubicBezTo>
                    <a:pt x="141837" y="78532"/>
                    <a:pt x="138960" y="85229"/>
                    <a:pt x="133207" y="90190"/>
                  </a:cubicBezTo>
                  <a:cubicBezTo>
                    <a:pt x="127549" y="95052"/>
                    <a:pt x="119758" y="97483"/>
                    <a:pt x="109842" y="97483"/>
                  </a:cubicBezTo>
                  <a:cubicBezTo>
                    <a:pt x="100013" y="97483"/>
                    <a:pt x="92231" y="95052"/>
                    <a:pt x="86468" y="90190"/>
                  </a:cubicBezTo>
                  <a:cubicBezTo>
                    <a:pt x="80715" y="85229"/>
                    <a:pt x="77838" y="78532"/>
                    <a:pt x="77838" y="70098"/>
                  </a:cubicBezTo>
                  <a:cubicBezTo>
                    <a:pt x="77838" y="64840"/>
                    <a:pt x="79181" y="60275"/>
                    <a:pt x="81858" y="56406"/>
                  </a:cubicBezTo>
                  <a:cubicBezTo>
                    <a:pt x="84534" y="52536"/>
                    <a:pt x="88164" y="49510"/>
                    <a:pt x="92726" y="47328"/>
                  </a:cubicBezTo>
                  <a:cubicBezTo>
                    <a:pt x="88659" y="45145"/>
                    <a:pt x="85477" y="42317"/>
                    <a:pt x="83201" y="38844"/>
                  </a:cubicBezTo>
                  <a:cubicBezTo>
                    <a:pt x="80915" y="35272"/>
                    <a:pt x="79772" y="31154"/>
                    <a:pt x="79772" y="26492"/>
                  </a:cubicBezTo>
                  <a:cubicBezTo>
                    <a:pt x="79772" y="18455"/>
                    <a:pt x="82458" y="12055"/>
                    <a:pt x="87811" y="7292"/>
                  </a:cubicBezTo>
                  <a:cubicBezTo>
                    <a:pt x="93269" y="2431"/>
                    <a:pt x="100613" y="0"/>
                    <a:pt x="109842" y="0"/>
                  </a:cubicBezTo>
                  <a:cubicBezTo>
                    <a:pt x="119063" y="0"/>
                    <a:pt x="126359" y="2381"/>
                    <a:pt x="131712" y="7144"/>
                  </a:cubicBezTo>
                  <a:cubicBezTo>
                    <a:pt x="137170" y="11906"/>
                    <a:pt x="139903" y="18356"/>
                    <a:pt x="139903" y="26492"/>
                  </a:cubicBezTo>
                  <a:close/>
                  <a:moveTo>
                    <a:pt x="122939" y="68759"/>
                  </a:moveTo>
                  <a:cubicBezTo>
                    <a:pt x="122939" y="64691"/>
                    <a:pt x="121749" y="61416"/>
                    <a:pt x="119367" y="58936"/>
                  </a:cubicBezTo>
                  <a:cubicBezTo>
                    <a:pt x="116986" y="56456"/>
                    <a:pt x="113757" y="55215"/>
                    <a:pt x="109690" y="55215"/>
                  </a:cubicBezTo>
                  <a:cubicBezTo>
                    <a:pt x="105718" y="55215"/>
                    <a:pt x="102546" y="56456"/>
                    <a:pt x="100165" y="58936"/>
                  </a:cubicBezTo>
                  <a:cubicBezTo>
                    <a:pt x="97784" y="61317"/>
                    <a:pt x="96593" y="64592"/>
                    <a:pt x="96593" y="68759"/>
                  </a:cubicBezTo>
                  <a:cubicBezTo>
                    <a:pt x="96593" y="72827"/>
                    <a:pt x="97736" y="76101"/>
                    <a:pt x="100013" y="78581"/>
                  </a:cubicBezTo>
                  <a:cubicBezTo>
                    <a:pt x="102394" y="81062"/>
                    <a:pt x="105670" y="82302"/>
                    <a:pt x="109842" y="82302"/>
                  </a:cubicBezTo>
                  <a:cubicBezTo>
                    <a:pt x="113909" y="82302"/>
                    <a:pt x="117081" y="81111"/>
                    <a:pt x="119367" y="78730"/>
                  </a:cubicBezTo>
                  <a:cubicBezTo>
                    <a:pt x="121749" y="76349"/>
                    <a:pt x="122939" y="73025"/>
                    <a:pt x="122939" y="68759"/>
                  </a:cubicBezTo>
                  <a:close/>
                  <a:moveTo>
                    <a:pt x="121006" y="27384"/>
                  </a:moveTo>
                  <a:cubicBezTo>
                    <a:pt x="121006" y="23713"/>
                    <a:pt x="120005" y="20786"/>
                    <a:pt x="118024" y="18603"/>
                  </a:cubicBezTo>
                  <a:cubicBezTo>
                    <a:pt x="116138" y="16322"/>
                    <a:pt x="113414" y="15181"/>
                    <a:pt x="109842" y="15181"/>
                  </a:cubicBezTo>
                  <a:cubicBezTo>
                    <a:pt x="106271" y="15181"/>
                    <a:pt x="103489" y="16272"/>
                    <a:pt x="101508" y="18455"/>
                  </a:cubicBezTo>
                  <a:cubicBezTo>
                    <a:pt x="99622" y="20638"/>
                    <a:pt x="98679" y="23614"/>
                    <a:pt x="98679" y="27384"/>
                  </a:cubicBezTo>
                  <a:cubicBezTo>
                    <a:pt x="98679" y="31154"/>
                    <a:pt x="99622" y="34231"/>
                    <a:pt x="101508" y="36612"/>
                  </a:cubicBezTo>
                  <a:cubicBezTo>
                    <a:pt x="103489" y="38894"/>
                    <a:pt x="106271" y="40035"/>
                    <a:pt x="109842" y="40035"/>
                  </a:cubicBezTo>
                  <a:cubicBezTo>
                    <a:pt x="113414" y="40035"/>
                    <a:pt x="116138" y="38894"/>
                    <a:pt x="118024" y="36612"/>
                  </a:cubicBezTo>
                  <a:cubicBezTo>
                    <a:pt x="120005" y="34231"/>
                    <a:pt x="121006" y="31154"/>
                    <a:pt x="121006" y="27384"/>
                  </a:cubicBezTo>
                  <a:close/>
                </a:path>
              </a:pathLst>
            </a:custGeom>
            <a:noFill/>
            <a:ln w="28575" cap="rnd">
              <a:solidFill>
                <a:srgbClr val="46BDC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62BE7BB-F886-45DC-95C5-4F9392FE85F1}"/>
                </a:ext>
              </a:extLst>
            </p:cNvPr>
            <p:cNvSpPr/>
            <p:nvPr/>
          </p:nvSpPr>
          <p:spPr>
            <a:xfrm>
              <a:off x="3525144" y="3208180"/>
              <a:ext cx="63846" cy="97035"/>
            </a:xfrm>
            <a:custGeom>
              <a:avLst/>
              <a:gdLst>
                <a:gd name="connsiteX0" fmla="*/ 44796 w 63846"/>
                <a:gd name="connsiteY0" fmla="*/ 58192 h 97035"/>
                <a:gd name="connsiteX1" fmla="*/ 27680 w 63846"/>
                <a:gd name="connsiteY1" fmla="*/ 65484 h 97035"/>
                <a:gd name="connsiteX2" fmla="*/ 7439 w 63846"/>
                <a:gd name="connsiteY2" fmla="*/ 56853 h 97035"/>
                <a:gd name="connsiteX3" fmla="*/ 0 w 63846"/>
                <a:gd name="connsiteY3" fmla="*/ 33636 h 97035"/>
                <a:gd name="connsiteX4" fmla="*/ 4020 w 63846"/>
                <a:gd name="connsiteY4" fmla="*/ 16520 h 97035"/>
                <a:gd name="connsiteX5" fmla="*/ 15326 w 63846"/>
                <a:gd name="connsiteY5" fmla="*/ 4316 h 97035"/>
                <a:gd name="connsiteX6" fmla="*/ 31852 w 63846"/>
                <a:gd name="connsiteY6" fmla="*/ 0 h 97035"/>
                <a:gd name="connsiteX7" fmla="*/ 48520 w 63846"/>
                <a:gd name="connsiteY7" fmla="*/ 4763 h 97035"/>
                <a:gd name="connsiteX8" fmla="*/ 59827 w 63846"/>
                <a:gd name="connsiteY8" fmla="*/ 18158 h 97035"/>
                <a:gd name="connsiteX9" fmla="*/ 63846 w 63846"/>
                <a:gd name="connsiteY9" fmla="*/ 38249 h 97035"/>
                <a:gd name="connsiteX10" fmla="*/ 63846 w 63846"/>
                <a:gd name="connsiteY10" fmla="*/ 45244 h 97035"/>
                <a:gd name="connsiteX11" fmla="*/ 52083 w 63846"/>
                <a:gd name="connsiteY11" fmla="*/ 82600 h 97035"/>
                <a:gd name="connsiteX12" fmla="*/ 18745 w 63846"/>
                <a:gd name="connsiteY12" fmla="*/ 97036 h 97035"/>
                <a:gd name="connsiteX13" fmla="*/ 14135 w 63846"/>
                <a:gd name="connsiteY13" fmla="*/ 97036 h 97035"/>
                <a:gd name="connsiteX14" fmla="*/ 14135 w 63846"/>
                <a:gd name="connsiteY14" fmla="*/ 81409 h 97035"/>
                <a:gd name="connsiteX15" fmla="*/ 18307 w 63846"/>
                <a:gd name="connsiteY15" fmla="*/ 81261 h 97035"/>
                <a:gd name="connsiteX16" fmla="*/ 44796 w 63846"/>
                <a:gd name="connsiteY16" fmla="*/ 58192 h 97035"/>
                <a:gd name="connsiteX17" fmla="*/ 32290 w 63846"/>
                <a:gd name="connsiteY17" fmla="*/ 51048 h 97035"/>
                <a:gd name="connsiteX18" fmla="*/ 40034 w 63846"/>
                <a:gd name="connsiteY18" fmla="*/ 48816 h 97035"/>
                <a:gd name="connsiteX19" fmla="*/ 45091 w 63846"/>
                <a:gd name="connsiteY19" fmla="*/ 43011 h 97035"/>
                <a:gd name="connsiteX20" fmla="*/ 45091 w 63846"/>
                <a:gd name="connsiteY20" fmla="*/ 35272 h 97035"/>
                <a:gd name="connsiteX21" fmla="*/ 41377 w 63846"/>
                <a:gd name="connsiteY21" fmla="*/ 20539 h 97035"/>
                <a:gd name="connsiteX22" fmla="*/ 31699 w 63846"/>
                <a:gd name="connsiteY22" fmla="*/ 15181 h 97035"/>
                <a:gd name="connsiteX23" fmla="*/ 22327 w 63846"/>
                <a:gd name="connsiteY23" fmla="*/ 20389 h 97035"/>
                <a:gd name="connsiteX24" fmla="*/ 18745 w 63846"/>
                <a:gd name="connsiteY24" fmla="*/ 33338 h 97035"/>
                <a:gd name="connsiteX25" fmla="*/ 22174 w 63846"/>
                <a:gd name="connsiteY25" fmla="*/ 46137 h 97035"/>
                <a:gd name="connsiteX26" fmla="*/ 32290 w 63846"/>
                <a:gd name="connsiteY26" fmla="*/ 51048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846" h="97035">
                  <a:moveTo>
                    <a:pt x="44796" y="58192"/>
                  </a:moveTo>
                  <a:cubicBezTo>
                    <a:pt x="39929" y="63054"/>
                    <a:pt x="34233" y="65484"/>
                    <a:pt x="27680" y="65484"/>
                  </a:cubicBezTo>
                  <a:cubicBezTo>
                    <a:pt x="19250" y="65484"/>
                    <a:pt x="12497" y="62607"/>
                    <a:pt x="7439" y="56853"/>
                  </a:cubicBezTo>
                  <a:cubicBezTo>
                    <a:pt x="2477" y="51098"/>
                    <a:pt x="0" y="43359"/>
                    <a:pt x="0" y="33636"/>
                  </a:cubicBezTo>
                  <a:cubicBezTo>
                    <a:pt x="0" y="27384"/>
                    <a:pt x="1334" y="21680"/>
                    <a:pt x="4020" y="16520"/>
                  </a:cubicBezTo>
                  <a:cubicBezTo>
                    <a:pt x="6696" y="11261"/>
                    <a:pt x="10468" y="7193"/>
                    <a:pt x="15326" y="4316"/>
                  </a:cubicBezTo>
                  <a:cubicBezTo>
                    <a:pt x="20193" y="1439"/>
                    <a:pt x="25698" y="0"/>
                    <a:pt x="31852" y="0"/>
                  </a:cubicBezTo>
                  <a:cubicBezTo>
                    <a:pt x="38100" y="0"/>
                    <a:pt x="43653" y="1588"/>
                    <a:pt x="48520" y="4763"/>
                  </a:cubicBezTo>
                  <a:cubicBezTo>
                    <a:pt x="53378" y="7838"/>
                    <a:pt x="57150" y="12303"/>
                    <a:pt x="59827" y="18158"/>
                  </a:cubicBezTo>
                  <a:cubicBezTo>
                    <a:pt x="62503" y="24011"/>
                    <a:pt x="63846" y="30709"/>
                    <a:pt x="63846" y="38249"/>
                  </a:cubicBezTo>
                  <a:lnTo>
                    <a:pt x="63846" y="45244"/>
                  </a:lnTo>
                  <a:cubicBezTo>
                    <a:pt x="63846" y="61119"/>
                    <a:pt x="59922" y="73571"/>
                    <a:pt x="52083" y="82600"/>
                  </a:cubicBezTo>
                  <a:cubicBezTo>
                    <a:pt x="44253" y="91629"/>
                    <a:pt x="33138" y="96441"/>
                    <a:pt x="18745" y="97036"/>
                  </a:cubicBezTo>
                  <a:lnTo>
                    <a:pt x="14135" y="97036"/>
                  </a:lnTo>
                  <a:lnTo>
                    <a:pt x="14135" y="81409"/>
                  </a:lnTo>
                  <a:lnTo>
                    <a:pt x="18307" y="81261"/>
                  </a:lnTo>
                  <a:cubicBezTo>
                    <a:pt x="34671" y="80565"/>
                    <a:pt x="43501" y="72877"/>
                    <a:pt x="44796" y="58192"/>
                  </a:cubicBezTo>
                  <a:close/>
                  <a:moveTo>
                    <a:pt x="32290" y="51048"/>
                  </a:moveTo>
                  <a:cubicBezTo>
                    <a:pt x="35271" y="51048"/>
                    <a:pt x="37852" y="50304"/>
                    <a:pt x="40034" y="48816"/>
                  </a:cubicBezTo>
                  <a:cubicBezTo>
                    <a:pt x="42215" y="47228"/>
                    <a:pt x="43901" y="45293"/>
                    <a:pt x="45091" y="43011"/>
                  </a:cubicBezTo>
                  <a:lnTo>
                    <a:pt x="45091" y="35272"/>
                  </a:lnTo>
                  <a:cubicBezTo>
                    <a:pt x="45091" y="28923"/>
                    <a:pt x="43853" y="24011"/>
                    <a:pt x="41377" y="20539"/>
                  </a:cubicBezTo>
                  <a:cubicBezTo>
                    <a:pt x="38995" y="16967"/>
                    <a:pt x="35766" y="15181"/>
                    <a:pt x="31699" y="15181"/>
                  </a:cubicBezTo>
                  <a:cubicBezTo>
                    <a:pt x="27927" y="15181"/>
                    <a:pt x="24803" y="16917"/>
                    <a:pt x="22327" y="20389"/>
                  </a:cubicBezTo>
                  <a:cubicBezTo>
                    <a:pt x="19945" y="23862"/>
                    <a:pt x="18745" y="28178"/>
                    <a:pt x="18745" y="33338"/>
                  </a:cubicBezTo>
                  <a:cubicBezTo>
                    <a:pt x="18745" y="38497"/>
                    <a:pt x="19888" y="42763"/>
                    <a:pt x="22174" y="46137"/>
                  </a:cubicBezTo>
                  <a:cubicBezTo>
                    <a:pt x="24555" y="49411"/>
                    <a:pt x="27927" y="51048"/>
                    <a:pt x="32290" y="51048"/>
                  </a:cubicBezTo>
                  <a:close/>
                </a:path>
              </a:pathLst>
            </a:custGeom>
            <a:noFill/>
            <a:ln w="28575" cap="rnd">
              <a:solidFill>
                <a:srgbClr val="46BDC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B15F353-C7A5-B667-7C1E-5A26BF92D47F}"/>
                </a:ext>
              </a:extLst>
            </p:cNvPr>
            <p:cNvSpPr/>
            <p:nvPr/>
          </p:nvSpPr>
          <p:spPr>
            <a:xfrm>
              <a:off x="4628406" y="2880964"/>
              <a:ext cx="66827" cy="94804"/>
            </a:xfrm>
            <a:custGeom>
              <a:avLst/>
              <a:gdLst>
                <a:gd name="connsiteX0" fmla="*/ 66827 w 66827"/>
                <a:gd name="connsiteY0" fmla="*/ 10567 h 94804"/>
                <a:gd name="connsiteX1" fmla="*/ 30213 w 66827"/>
                <a:gd name="connsiteY1" fmla="*/ 94804 h 94804"/>
                <a:gd name="connsiteX2" fmla="*/ 10420 w 66827"/>
                <a:gd name="connsiteY2" fmla="*/ 94804 h 94804"/>
                <a:gd name="connsiteX3" fmla="*/ 47025 w 66827"/>
                <a:gd name="connsiteY3" fmla="*/ 15181 h 94804"/>
                <a:gd name="connsiteX4" fmla="*/ 0 w 66827"/>
                <a:gd name="connsiteY4" fmla="*/ 15181 h 94804"/>
                <a:gd name="connsiteX5" fmla="*/ 0 w 66827"/>
                <a:gd name="connsiteY5" fmla="*/ 0 h 94804"/>
                <a:gd name="connsiteX6" fmla="*/ 66827 w 66827"/>
                <a:gd name="connsiteY6" fmla="*/ 0 h 94804"/>
                <a:gd name="connsiteX7" fmla="*/ 66827 w 66827"/>
                <a:gd name="connsiteY7" fmla="*/ 10567 h 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27" h="94804">
                  <a:moveTo>
                    <a:pt x="66827" y="10567"/>
                  </a:moveTo>
                  <a:lnTo>
                    <a:pt x="30213" y="94804"/>
                  </a:lnTo>
                  <a:lnTo>
                    <a:pt x="10420" y="94804"/>
                  </a:lnTo>
                  <a:lnTo>
                    <a:pt x="47025" y="15181"/>
                  </a:lnTo>
                  <a:lnTo>
                    <a:pt x="0" y="15181"/>
                  </a:lnTo>
                  <a:lnTo>
                    <a:pt x="0" y="0"/>
                  </a:lnTo>
                  <a:lnTo>
                    <a:pt x="66827" y="0"/>
                  </a:lnTo>
                  <a:lnTo>
                    <a:pt x="66827" y="1056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C3E56-1C7F-354F-E22F-9014ABE5FE9A}"/>
                </a:ext>
              </a:extLst>
            </p:cNvPr>
            <p:cNvSpPr/>
            <p:nvPr/>
          </p:nvSpPr>
          <p:spPr>
            <a:xfrm>
              <a:off x="5743422" y="2879625"/>
              <a:ext cx="66827" cy="96143"/>
            </a:xfrm>
            <a:custGeom>
              <a:avLst/>
              <a:gdLst>
                <a:gd name="connsiteX0" fmla="*/ 66827 w 66827"/>
                <a:gd name="connsiteY0" fmla="*/ 96143 h 96143"/>
                <a:gd name="connsiteX1" fmla="*/ 1791 w 66827"/>
                <a:gd name="connsiteY1" fmla="*/ 96143 h 96143"/>
                <a:gd name="connsiteX2" fmla="*/ 1791 w 66827"/>
                <a:gd name="connsiteY2" fmla="*/ 83195 h 96143"/>
                <a:gd name="connsiteX3" fmla="*/ 32452 w 66827"/>
                <a:gd name="connsiteY3" fmla="*/ 50602 h 96143"/>
                <a:gd name="connsiteX4" fmla="*/ 41824 w 66827"/>
                <a:gd name="connsiteY4" fmla="*/ 38547 h 96143"/>
                <a:gd name="connsiteX5" fmla="*/ 44948 w 66827"/>
                <a:gd name="connsiteY5" fmla="*/ 28724 h 96143"/>
                <a:gd name="connsiteX6" fmla="*/ 41672 w 66827"/>
                <a:gd name="connsiteY6" fmla="*/ 18901 h 96143"/>
                <a:gd name="connsiteX7" fmla="*/ 32595 w 66827"/>
                <a:gd name="connsiteY7" fmla="*/ 15181 h 96143"/>
                <a:gd name="connsiteX8" fmla="*/ 22479 w 66827"/>
                <a:gd name="connsiteY8" fmla="*/ 19645 h 96143"/>
                <a:gd name="connsiteX9" fmla="*/ 18907 w 66827"/>
                <a:gd name="connsiteY9" fmla="*/ 31105 h 96143"/>
                <a:gd name="connsiteX10" fmla="*/ 0 w 66827"/>
                <a:gd name="connsiteY10" fmla="*/ 31105 h 96143"/>
                <a:gd name="connsiteX11" fmla="*/ 4020 w 66827"/>
                <a:gd name="connsiteY11" fmla="*/ 15330 h 96143"/>
                <a:gd name="connsiteX12" fmla="*/ 15783 w 66827"/>
                <a:gd name="connsiteY12" fmla="*/ 4167 h 96143"/>
                <a:gd name="connsiteX13" fmla="*/ 32899 w 66827"/>
                <a:gd name="connsiteY13" fmla="*/ 0 h 96143"/>
                <a:gd name="connsiteX14" fmla="*/ 55512 w 66827"/>
                <a:gd name="connsiteY14" fmla="*/ 7144 h 96143"/>
                <a:gd name="connsiteX15" fmla="*/ 63703 w 66827"/>
                <a:gd name="connsiteY15" fmla="*/ 26938 h 96143"/>
                <a:gd name="connsiteX16" fmla="*/ 59979 w 66827"/>
                <a:gd name="connsiteY16" fmla="*/ 41225 h 96143"/>
                <a:gd name="connsiteX17" fmla="*/ 47625 w 66827"/>
                <a:gd name="connsiteY17" fmla="*/ 58192 h 96143"/>
                <a:gd name="connsiteX18" fmla="*/ 26051 w 66827"/>
                <a:gd name="connsiteY18" fmla="*/ 80962 h 96143"/>
                <a:gd name="connsiteX19" fmla="*/ 66827 w 66827"/>
                <a:gd name="connsiteY19" fmla="*/ 80962 h 96143"/>
                <a:gd name="connsiteX20" fmla="*/ 66827 w 66827"/>
                <a:gd name="connsiteY20" fmla="*/ 96143 h 9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827" h="96143">
                  <a:moveTo>
                    <a:pt x="66827" y="96143"/>
                  </a:moveTo>
                  <a:lnTo>
                    <a:pt x="1791" y="96143"/>
                  </a:lnTo>
                  <a:lnTo>
                    <a:pt x="1791" y="83195"/>
                  </a:lnTo>
                  <a:lnTo>
                    <a:pt x="32452" y="50602"/>
                  </a:lnTo>
                  <a:cubicBezTo>
                    <a:pt x="36719" y="45938"/>
                    <a:pt x="39843" y="41920"/>
                    <a:pt x="41824" y="38547"/>
                  </a:cubicBezTo>
                  <a:cubicBezTo>
                    <a:pt x="43910" y="35074"/>
                    <a:pt x="44948" y="31800"/>
                    <a:pt x="44948" y="28724"/>
                  </a:cubicBezTo>
                  <a:cubicBezTo>
                    <a:pt x="44948" y="24556"/>
                    <a:pt x="43862" y="21283"/>
                    <a:pt x="41672" y="18901"/>
                  </a:cubicBezTo>
                  <a:cubicBezTo>
                    <a:pt x="39595" y="16421"/>
                    <a:pt x="36566" y="15181"/>
                    <a:pt x="32595" y="15181"/>
                  </a:cubicBezTo>
                  <a:cubicBezTo>
                    <a:pt x="28327" y="15181"/>
                    <a:pt x="24955" y="16669"/>
                    <a:pt x="22479" y="19645"/>
                  </a:cubicBezTo>
                  <a:cubicBezTo>
                    <a:pt x="20098" y="22523"/>
                    <a:pt x="18907" y="26342"/>
                    <a:pt x="18907" y="31105"/>
                  </a:cubicBezTo>
                  <a:lnTo>
                    <a:pt x="0" y="31105"/>
                  </a:lnTo>
                  <a:cubicBezTo>
                    <a:pt x="0" y="25351"/>
                    <a:pt x="1343" y="20092"/>
                    <a:pt x="4020" y="15330"/>
                  </a:cubicBezTo>
                  <a:cubicBezTo>
                    <a:pt x="6801" y="10567"/>
                    <a:pt x="10716" y="6847"/>
                    <a:pt x="15783" y="4167"/>
                  </a:cubicBezTo>
                  <a:cubicBezTo>
                    <a:pt x="20841" y="1390"/>
                    <a:pt x="26546" y="0"/>
                    <a:pt x="32899" y="0"/>
                  </a:cubicBezTo>
                  <a:cubicBezTo>
                    <a:pt x="42615" y="0"/>
                    <a:pt x="50159" y="2381"/>
                    <a:pt x="55512" y="7144"/>
                  </a:cubicBezTo>
                  <a:cubicBezTo>
                    <a:pt x="60970" y="11807"/>
                    <a:pt x="63703" y="18405"/>
                    <a:pt x="63703" y="26938"/>
                  </a:cubicBezTo>
                  <a:cubicBezTo>
                    <a:pt x="63703" y="31601"/>
                    <a:pt x="62465" y="36364"/>
                    <a:pt x="59979" y="41225"/>
                  </a:cubicBezTo>
                  <a:cubicBezTo>
                    <a:pt x="57598" y="46088"/>
                    <a:pt x="53483" y="51743"/>
                    <a:pt x="47625" y="58192"/>
                  </a:cubicBezTo>
                  <a:lnTo>
                    <a:pt x="26051" y="80962"/>
                  </a:lnTo>
                  <a:lnTo>
                    <a:pt x="66827" y="80962"/>
                  </a:lnTo>
                  <a:lnTo>
                    <a:pt x="66827" y="96143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315355-DBB0-C831-DDED-713331AC40B2}"/>
                </a:ext>
              </a:extLst>
            </p:cNvPr>
            <p:cNvSpPr/>
            <p:nvPr/>
          </p:nvSpPr>
          <p:spPr>
            <a:xfrm>
              <a:off x="471963" y="5641895"/>
              <a:ext cx="53279" cy="83496"/>
            </a:xfrm>
            <a:custGeom>
              <a:avLst/>
              <a:gdLst>
                <a:gd name="connsiteX0" fmla="*/ 0 w 53279"/>
                <a:gd name="connsiteY0" fmla="*/ 41824 h 83496"/>
                <a:gd name="connsiteX1" fmla="*/ 2977 w 53279"/>
                <a:gd name="connsiteY1" fmla="*/ 18459 h 83496"/>
                <a:gd name="connsiteX2" fmla="*/ 11758 w 53279"/>
                <a:gd name="connsiteY2" fmla="*/ 4763 h 83496"/>
                <a:gd name="connsiteX3" fmla="*/ 26640 w 53279"/>
                <a:gd name="connsiteY3" fmla="*/ 0 h 83496"/>
                <a:gd name="connsiteX4" fmla="*/ 38100 w 53279"/>
                <a:gd name="connsiteY4" fmla="*/ 2676 h 83496"/>
                <a:gd name="connsiteX5" fmla="*/ 46434 w 53279"/>
                <a:gd name="connsiteY5" fmla="*/ 10420 h 83496"/>
                <a:gd name="connsiteX6" fmla="*/ 51494 w 53279"/>
                <a:gd name="connsiteY6" fmla="*/ 22469 h 83496"/>
                <a:gd name="connsiteX7" fmla="*/ 53280 w 53279"/>
                <a:gd name="connsiteY7" fmla="*/ 41824 h 83496"/>
                <a:gd name="connsiteX8" fmla="*/ 50303 w 53279"/>
                <a:gd name="connsiteY8" fmla="*/ 65037 h 83496"/>
                <a:gd name="connsiteX9" fmla="*/ 41523 w 53279"/>
                <a:gd name="connsiteY9" fmla="*/ 78734 h 83496"/>
                <a:gd name="connsiteX10" fmla="*/ 26640 w 53279"/>
                <a:gd name="connsiteY10" fmla="*/ 83496 h 83496"/>
                <a:gd name="connsiteX11" fmla="*/ 8036 w 53279"/>
                <a:gd name="connsiteY11" fmla="*/ 75009 h 83496"/>
                <a:gd name="connsiteX12" fmla="*/ 0 w 53279"/>
                <a:gd name="connsiteY12" fmla="*/ 41824 h 83496"/>
                <a:gd name="connsiteX13" fmla="*/ 10269 w 53279"/>
                <a:gd name="connsiteY13" fmla="*/ 41824 h 83496"/>
                <a:gd name="connsiteX14" fmla="*/ 15031 w 53279"/>
                <a:gd name="connsiteY14" fmla="*/ 68609 h 83496"/>
                <a:gd name="connsiteX15" fmla="*/ 26640 w 53279"/>
                <a:gd name="connsiteY15" fmla="*/ 75304 h 83496"/>
                <a:gd name="connsiteX16" fmla="*/ 38249 w 53279"/>
                <a:gd name="connsiteY16" fmla="*/ 68609 h 83496"/>
                <a:gd name="connsiteX17" fmla="*/ 43011 w 53279"/>
                <a:gd name="connsiteY17" fmla="*/ 41824 h 83496"/>
                <a:gd name="connsiteX18" fmla="*/ 38249 w 53279"/>
                <a:gd name="connsiteY18" fmla="*/ 15030 h 83496"/>
                <a:gd name="connsiteX19" fmla="*/ 26491 w 53279"/>
                <a:gd name="connsiteY19" fmla="*/ 8334 h 83496"/>
                <a:gd name="connsiteX20" fmla="*/ 15478 w 53279"/>
                <a:gd name="connsiteY20" fmla="*/ 14135 h 83496"/>
                <a:gd name="connsiteX21" fmla="*/ 10269 w 53279"/>
                <a:gd name="connsiteY21" fmla="*/ 41824 h 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279" h="83496">
                  <a:moveTo>
                    <a:pt x="0" y="41824"/>
                  </a:moveTo>
                  <a:cubicBezTo>
                    <a:pt x="0" y="32099"/>
                    <a:pt x="993" y="24308"/>
                    <a:pt x="2977" y="18459"/>
                  </a:cubicBezTo>
                  <a:cubicBezTo>
                    <a:pt x="4961" y="12506"/>
                    <a:pt x="7888" y="7934"/>
                    <a:pt x="11758" y="4763"/>
                  </a:cubicBezTo>
                  <a:cubicBezTo>
                    <a:pt x="15726" y="1591"/>
                    <a:pt x="20687" y="0"/>
                    <a:pt x="26640" y="0"/>
                  </a:cubicBezTo>
                  <a:cubicBezTo>
                    <a:pt x="31006" y="0"/>
                    <a:pt x="34825" y="895"/>
                    <a:pt x="38100" y="2676"/>
                  </a:cubicBezTo>
                  <a:cubicBezTo>
                    <a:pt x="41474" y="4467"/>
                    <a:pt x="44251" y="7048"/>
                    <a:pt x="46434" y="10420"/>
                  </a:cubicBezTo>
                  <a:cubicBezTo>
                    <a:pt x="48618" y="13697"/>
                    <a:pt x="50303" y="17707"/>
                    <a:pt x="51494" y="22469"/>
                  </a:cubicBezTo>
                  <a:cubicBezTo>
                    <a:pt x="52685" y="27232"/>
                    <a:pt x="53280" y="33680"/>
                    <a:pt x="53280" y="41824"/>
                  </a:cubicBezTo>
                  <a:cubicBezTo>
                    <a:pt x="53280" y="51445"/>
                    <a:pt x="52288" y="59188"/>
                    <a:pt x="50303" y="65037"/>
                  </a:cubicBezTo>
                  <a:cubicBezTo>
                    <a:pt x="48418" y="70895"/>
                    <a:pt x="45491" y="75457"/>
                    <a:pt x="41523" y="78734"/>
                  </a:cubicBezTo>
                  <a:cubicBezTo>
                    <a:pt x="37653" y="81905"/>
                    <a:pt x="32693" y="83496"/>
                    <a:pt x="26640" y="83496"/>
                  </a:cubicBezTo>
                  <a:cubicBezTo>
                    <a:pt x="18802" y="83496"/>
                    <a:pt x="12601" y="80667"/>
                    <a:pt x="8036" y="75009"/>
                  </a:cubicBezTo>
                  <a:cubicBezTo>
                    <a:pt x="2678" y="68266"/>
                    <a:pt x="0" y="57197"/>
                    <a:pt x="0" y="41824"/>
                  </a:cubicBezTo>
                  <a:close/>
                  <a:moveTo>
                    <a:pt x="10269" y="41824"/>
                  </a:moveTo>
                  <a:cubicBezTo>
                    <a:pt x="10269" y="55216"/>
                    <a:pt x="11857" y="64141"/>
                    <a:pt x="15031" y="68609"/>
                  </a:cubicBezTo>
                  <a:cubicBezTo>
                    <a:pt x="18207" y="73076"/>
                    <a:pt x="22076" y="75304"/>
                    <a:pt x="26640" y="75304"/>
                  </a:cubicBezTo>
                  <a:cubicBezTo>
                    <a:pt x="31304" y="75304"/>
                    <a:pt x="35173" y="73076"/>
                    <a:pt x="38249" y="68609"/>
                  </a:cubicBezTo>
                  <a:cubicBezTo>
                    <a:pt x="41424" y="64141"/>
                    <a:pt x="43011" y="55216"/>
                    <a:pt x="43011" y="41824"/>
                  </a:cubicBezTo>
                  <a:cubicBezTo>
                    <a:pt x="43011" y="28327"/>
                    <a:pt x="41424" y="19393"/>
                    <a:pt x="38249" y="15030"/>
                  </a:cubicBezTo>
                  <a:cubicBezTo>
                    <a:pt x="35173" y="10563"/>
                    <a:pt x="31253" y="8334"/>
                    <a:pt x="26491" y="8334"/>
                  </a:cubicBezTo>
                  <a:cubicBezTo>
                    <a:pt x="21928" y="8334"/>
                    <a:pt x="18257" y="10268"/>
                    <a:pt x="15478" y="14135"/>
                  </a:cubicBezTo>
                  <a:cubicBezTo>
                    <a:pt x="12005" y="19097"/>
                    <a:pt x="10269" y="28327"/>
                    <a:pt x="10269" y="41824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5617E3-1D63-6700-58AB-0CF0782A98A7}"/>
                </a:ext>
              </a:extLst>
            </p:cNvPr>
            <p:cNvSpPr/>
            <p:nvPr/>
          </p:nvSpPr>
          <p:spPr>
            <a:xfrm>
              <a:off x="403949" y="5007215"/>
              <a:ext cx="122187" cy="83486"/>
            </a:xfrm>
            <a:custGeom>
              <a:avLst/>
              <a:gdLst>
                <a:gd name="connsiteX0" fmla="*/ 54173 w 122187"/>
                <a:gd name="connsiteY0" fmla="*/ 72476 h 83486"/>
                <a:gd name="connsiteX1" fmla="*/ 54173 w 122187"/>
                <a:gd name="connsiteY1" fmla="*/ 82153 h 83486"/>
                <a:gd name="connsiteX2" fmla="*/ 0 w 122187"/>
                <a:gd name="connsiteY2" fmla="*/ 82153 h 83486"/>
                <a:gd name="connsiteX3" fmla="*/ 1191 w 122187"/>
                <a:gd name="connsiteY3" fmla="*/ 75152 h 83486"/>
                <a:gd name="connsiteX4" fmla="*/ 7739 w 122187"/>
                <a:gd name="connsiteY4" fmla="*/ 64294 h 83486"/>
                <a:gd name="connsiteX5" fmla="*/ 20985 w 122187"/>
                <a:gd name="connsiteY5" fmla="*/ 51940 h 83486"/>
                <a:gd name="connsiteX6" fmla="*/ 38992 w 122187"/>
                <a:gd name="connsiteY6" fmla="*/ 34528 h 83486"/>
                <a:gd name="connsiteX7" fmla="*/ 43755 w 122187"/>
                <a:gd name="connsiteY7" fmla="*/ 22469 h 83486"/>
                <a:gd name="connsiteX8" fmla="*/ 39439 w 122187"/>
                <a:gd name="connsiteY8" fmla="*/ 12497 h 83486"/>
                <a:gd name="connsiteX9" fmla="*/ 28277 w 122187"/>
                <a:gd name="connsiteY9" fmla="*/ 8334 h 83486"/>
                <a:gd name="connsiteX10" fmla="*/ 16669 w 122187"/>
                <a:gd name="connsiteY10" fmla="*/ 12649 h 83486"/>
                <a:gd name="connsiteX11" fmla="*/ 12203 w 122187"/>
                <a:gd name="connsiteY11" fmla="*/ 24698 h 83486"/>
                <a:gd name="connsiteX12" fmla="*/ 1935 w 122187"/>
                <a:gd name="connsiteY12" fmla="*/ 23660 h 83486"/>
                <a:gd name="connsiteX13" fmla="*/ 9822 w 122187"/>
                <a:gd name="connsiteY13" fmla="*/ 6096 h 83486"/>
                <a:gd name="connsiteX14" fmla="*/ 28575 w 122187"/>
                <a:gd name="connsiteY14" fmla="*/ 0 h 83486"/>
                <a:gd name="connsiteX15" fmla="*/ 47178 w 122187"/>
                <a:gd name="connsiteY15" fmla="*/ 6544 h 83486"/>
                <a:gd name="connsiteX16" fmla="*/ 54024 w 122187"/>
                <a:gd name="connsiteY16" fmla="*/ 22765 h 83486"/>
                <a:gd name="connsiteX17" fmla="*/ 51941 w 122187"/>
                <a:gd name="connsiteY17" fmla="*/ 32442 h 83486"/>
                <a:gd name="connsiteX18" fmla="*/ 45244 w 122187"/>
                <a:gd name="connsiteY18" fmla="*/ 42415 h 83486"/>
                <a:gd name="connsiteX19" fmla="*/ 29914 w 122187"/>
                <a:gd name="connsiteY19" fmla="*/ 56702 h 83486"/>
                <a:gd name="connsiteX20" fmla="*/ 18157 w 122187"/>
                <a:gd name="connsiteY20" fmla="*/ 67123 h 83486"/>
                <a:gd name="connsiteX21" fmla="*/ 13989 w 122187"/>
                <a:gd name="connsiteY21" fmla="*/ 72476 h 83486"/>
                <a:gd name="connsiteX22" fmla="*/ 54173 w 122187"/>
                <a:gd name="connsiteY22" fmla="*/ 72476 h 83486"/>
                <a:gd name="connsiteX23" fmla="*/ 68014 w 122187"/>
                <a:gd name="connsiteY23" fmla="*/ 60722 h 83486"/>
                <a:gd name="connsiteX24" fmla="*/ 78581 w 122187"/>
                <a:gd name="connsiteY24" fmla="*/ 59827 h 83486"/>
                <a:gd name="connsiteX25" fmla="*/ 83939 w 122187"/>
                <a:gd name="connsiteY25" fmla="*/ 71438 h 83486"/>
                <a:gd name="connsiteX26" fmla="*/ 94357 w 122187"/>
                <a:gd name="connsiteY26" fmla="*/ 75305 h 83486"/>
                <a:gd name="connsiteX27" fmla="*/ 106561 w 122187"/>
                <a:gd name="connsiteY27" fmla="*/ 69799 h 83486"/>
                <a:gd name="connsiteX28" fmla="*/ 111621 w 122187"/>
                <a:gd name="connsiteY28" fmla="*/ 55359 h 83486"/>
                <a:gd name="connsiteX29" fmla="*/ 106710 w 122187"/>
                <a:gd name="connsiteY29" fmla="*/ 41815 h 83486"/>
                <a:gd name="connsiteX30" fmla="*/ 94059 w 122187"/>
                <a:gd name="connsiteY30" fmla="*/ 36757 h 83486"/>
                <a:gd name="connsiteX31" fmla="*/ 85278 w 122187"/>
                <a:gd name="connsiteY31" fmla="*/ 38986 h 83486"/>
                <a:gd name="connsiteX32" fmla="*/ 79177 w 122187"/>
                <a:gd name="connsiteY32" fmla="*/ 44644 h 83486"/>
                <a:gd name="connsiteX33" fmla="*/ 69800 w 122187"/>
                <a:gd name="connsiteY33" fmla="*/ 43453 h 83486"/>
                <a:gd name="connsiteX34" fmla="*/ 77688 w 122187"/>
                <a:gd name="connsiteY34" fmla="*/ 1486 h 83486"/>
                <a:gd name="connsiteX35" fmla="*/ 118467 w 122187"/>
                <a:gd name="connsiteY35" fmla="*/ 1486 h 83486"/>
                <a:gd name="connsiteX36" fmla="*/ 118467 w 122187"/>
                <a:gd name="connsiteY36" fmla="*/ 11011 h 83486"/>
                <a:gd name="connsiteX37" fmla="*/ 85725 w 122187"/>
                <a:gd name="connsiteY37" fmla="*/ 11011 h 83486"/>
                <a:gd name="connsiteX38" fmla="*/ 81408 w 122187"/>
                <a:gd name="connsiteY38" fmla="*/ 33033 h 83486"/>
                <a:gd name="connsiteX39" fmla="*/ 96738 w 122187"/>
                <a:gd name="connsiteY39" fmla="*/ 27832 h 83486"/>
                <a:gd name="connsiteX40" fmla="*/ 114746 w 122187"/>
                <a:gd name="connsiteY40" fmla="*/ 35271 h 83486"/>
                <a:gd name="connsiteX41" fmla="*/ 122188 w 122187"/>
                <a:gd name="connsiteY41" fmla="*/ 54464 h 83486"/>
                <a:gd name="connsiteX42" fmla="*/ 115788 w 122187"/>
                <a:gd name="connsiteY42" fmla="*/ 73666 h 83486"/>
                <a:gd name="connsiteX43" fmla="*/ 94357 w 122187"/>
                <a:gd name="connsiteY43" fmla="*/ 83487 h 83486"/>
                <a:gd name="connsiteX44" fmla="*/ 76050 w 122187"/>
                <a:gd name="connsiteY44" fmla="*/ 77238 h 83486"/>
                <a:gd name="connsiteX45" fmla="*/ 68014 w 122187"/>
                <a:gd name="connsiteY45" fmla="*/ 60722 h 8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187" h="83486">
                  <a:moveTo>
                    <a:pt x="54173" y="72476"/>
                  </a:moveTo>
                  <a:lnTo>
                    <a:pt x="54173" y="82153"/>
                  </a:lnTo>
                  <a:lnTo>
                    <a:pt x="0" y="82153"/>
                  </a:lnTo>
                  <a:cubicBezTo>
                    <a:pt x="0" y="79772"/>
                    <a:pt x="396" y="77438"/>
                    <a:pt x="1191" y="75152"/>
                  </a:cubicBezTo>
                  <a:cubicBezTo>
                    <a:pt x="2579" y="71485"/>
                    <a:pt x="4763" y="67866"/>
                    <a:pt x="7739" y="64294"/>
                  </a:cubicBezTo>
                  <a:cubicBezTo>
                    <a:pt x="10815" y="60722"/>
                    <a:pt x="15230" y="56598"/>
                    <a:pt x="20985" y="51940"/>
                  </a:cubicBezTo>
                  <a:cubicBezTo>
                    <a:pt x="29914" y="44596"/>
                    <a:pt x="35917" y="38795"/>
                    <a:pt x="38992" y="34528"/>
                  </a:cubicBezTo>
                  <a:cubicBezTo>
                    <a:pt x="42168" y="30261"/>
                    <a:pt x="43755" y="26241"/>
                    <a:pt x="43755" y="22469"/>
                  </a:cubicBezTo>
                  <a:cubicBezTo>
                    <a:pt x="43755" y="18498"/>
                    <a:pt x="42317" y="15173"/>
                    <a:pt x="39439" y="12497"/>
                  </a:cubicBezTo>
                  <a:cubicBezTo>
                    <a:pt x="36562" y="9725"/>
                    <a:pt x="32841" y="8334"/>
                    <a:pt x="28277" y="8334"/>
                  </a:cubicBezTo>
                  <a:cubicBezTo>
                    <a:pt x="23415" y="8334"/>
                    <a:pt x="19546" y="9773"/>
                    <a:pt x="16669" y="12649"/>
                  </a:cubicBezTo>
                  <a:cubicBezTo>
                    <a:pt x="13791" y="15526"/>
                    <a:pt x="12302" y="19545"/>
                    <a:pt x="12203" y="24698"/>
                  </a:cubicBezTo>
                  <a:lnTo>
                    <a:pt x="1935" y="23660"/>
                  </a:lnTo>
                  <a:cubicBezTo>
                    <a:pt x="2629" y="15926"/>
                    <a:pt x="5259" y="10068"/>
                    <a:pt x="9822" y="6096"/>
                  </a:cubicBezTo>
                  <a:cubicBezTo>
                    <a:pt x="14486" y="2029"/>
                    <a:pt x="20737" y="0"/>
                    <a:pt x="28575" y="0"/>
                  </a:cubicBezTo>
                  <a:cubicBezTo>
                    <a:pt x="36413" y="0"/>
                    <a:pt x="42614" y="2181"/>
                    <a:pt x="47178" y="6544"/>
                  </a:cubicBezTo>
                  <a:cubicBezTo>
                    <a:pt x="51743" y="10916"/>
                    <a:pt x="54024" y="16316"/>
                    <a:pt x="54024" y="22765"/>
                  </a:cubicBezTo>
                  <a:cubicBezTo>
                    <a:pt x="54024" y="26041"/>
                    <a:pt x="53330" y="29270"/>
                    <a:pt x="51941" y="32442"/>
                  </a:cubicBezTo>
                  <a:cubicBezTo>
                    <a:pt x="50651" y="35519"/>
                    <a:pt x="48418" y="38843"/>
                    <a:pt x="45244" y="42415"/>
                  </a:cubicBezTo>
                  <a:cubicBezTo>
                    <a:pt x="42168" y="45882"/>
                    <a:pt x="37058" y="50644"/>
                    <a:pt x="29914" y="56702"/>
                  </a:cubicBezTo>
                  <a:cubicBezTo>
                    <a:pt x="23862" y="61760"/>
                    <a:pt x="19942" y="65237"/>
                    <a:pt x="18157" y="67123"/>
                  </a:cubicBezTo>
                  <a:cubicBezTo>
                    <a:pt x="16470" y="68904"/>
                    <a:pt x="15081" y="70695"/>
                    <a:pt x="13989" y="72476"/>
                  </a:cubicBezTo>
                  <a:lnTo>
                    <a:pt x="54173" y="72476"/>
                  </a:lnTo>
                  <a:close/>
                  <a:moveTo>
                    <a:pt x="68014" y="60722"/>
                  </a:moveTo>
                  <a:lnTo>
                    <a:pt x="78581" y="59827"/>
                  </a:lnTo>
                  <a:cubicBezTo>
                    <a:pt x="79375" y="64989"/>
                    <a:pt x="81161" y="68856"/>
                    <a:pt x="83939" y="71438"/>
                  </a:cubicBezTo>
                  <a:cubicBezTo>
                    <a:pt x="86817" y="74019"/>
                    <a:pt x="90288" y="75305"/>
                    <a:pt x="94357" y="75305"/>
                  </a:cubicBezTo>
                  <a:cubicBezTo>
                    <a:pt x="99119" y="75305"/>
                    <a:pt x="103187" y="73466"/>
                    <a:pt x="106561" y="69799"/>
                  </a:cubicBezTo>
                  <a:cubicBezTo>
                    <a:pt x="109934" y="66123"/>
                    <a:pt x="111621" y="61312"/>
                    <a:pt x="111621" y="55359"/>
                  </a:cubicBezTo>
                  <a:cubicBezTo>
                    <a:pt x="111621" y="49606"/>
                    <a:pt x="109983" y="45091"/>
                    <a:pt x="106710" y="41815"/>
                  </a:cubicBezTo>
                  <a:cubicBezTo>
                    <a:pt x="103535" y="38443"/>
                    <a:pt x="99318" y="36757"/>
                    <a:pt x="94059" y="36757"/>
                  </a:cubicBezTo>
                  <a:cubicBezTo>
                    <a:pt x="90884" y="36757"/>
                    <a:pt x="87957" y="37500"/>
                    <a:pt x="85278" y="38986"/>
                  </a:cubicBezTo>
                  <a:cubicBezTo>
                    <a:pt x="82699" y="40481"/>
                    <a:pt x="80664" y="42367"/>
                    <a:pt x="79177" y="44644"/>
                  </a:cubicBezTo>
                  <a:lnTo>
                    <a:pt x="69800" y="43453"/>
                  </a:lnTo>
                  <a:lnTo>
                    <a:pt x="77688" y="1486"/>
                  </a:lnTo>
                  <a:lnTo>
                    <a:pt x="118467" y="1486"/>
                  </a:lnTo>
                  <a:lnTo>
                    <a:pt x="118467" y="11011"/>
                  </a:lnTo>
                  <a:lnTo>
                    <a:pt x="85725" y="11011"/>
                  </a:lnTo>
                  <a:lnTo>
                    <a:pt x="81408" y="33033"/>
                  </a:lnTo>
                  <a:cubicBezTo>
                    <a:pt x="86271" y="29566"/>
                    <a:pt x="91380" y="27832"/>
                    <a:pt x="96738" y="27832"/>
                  </a:cubicBezTo>
                  <a:cubicBezTo>
                    <a:pt x="103882" y="27832"/>
                    <a:pt x="109884" y="30308"/>
                    <a:pt x="114746" y="35271"/>
                  </a:cubicBezTo>
                  <a:cubicBezTo>
                    <a:pt x="119707" y="40234"/>
                    <a:pt x="122188" y="46625"/>
                    <a:pt x="122188" y="54464"/>
                  </a:cubicBezTo>
                  <a:cubicBezTo>
                    <a:pt x="122188" y="61808"/>
                    <a:pt x="120054" y="68208"/>
                    <a:pt x="115788" y="73666"/>
                  </a:cubicBezTo>
                  <a:cubicBezTo>
                    <a:pt x="110529" y="80220"/>
                    <a:pt x="103385" y="83487"/>
                    <a:pt x="94357" y="83487"/>
                  </a:cubicBezTo>
                  <a:cubicBezTo>
                    <a:pt x="86916" y="83487"/>
                    <a:pt x="80813" y="81410"/>
                    <a:pt x="76050" y="77238"/>
                  </a:cubicBezTo>
                  <a:cubicBezTo>
                    <a:pt x="71388" y="73076"/>
                    <a:pt x="68709" y="67561"/>
                    <a:pt x="68014" y="60722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801F785-5DA8-6F1F-28B0-3A17475E6421}"/>
                </a:ext>
              </a:extLst>
            </p:cNvPr>
            <p:cNvSpPr/>
            <p:nvPr/>
          </p:nvSpPr>
          <p:spPr>
            <a:xfrm>
              <a:off x="405288" y="4372526"/>
              <a:ext cx="119954" cy="83496"/>
            </a:xfrm>
            <a:custGeom>
              <a:avLst/>
              <a:gdLst>
                <a:gd name="connsiteX0" fmla="*/ 0 w 119954"/>
                <a:gd name="connsiteY0" fmla="*/ 60722 h 83496"/>
                <a:gd name="connsiteX1" fmla="*/ 10567 w 119954"/>
                <a:gd name="connsiteY1" fmla="*/ 59836 h 83496"/>
                <a:gd name="connsiteX2" fmla="*/ 15925 w 119954"/>
                <a:gd name="connsiteY2" fmla="*/ 71438 h 83496"/>
                <a:gd name="connsiteX3" fmla="*/ 26342 w 119954"/>
                <a:gd name="connsiteY3" fmla="*/ 75314 h 83496"/>
                <a:gd name="connsiteX4" fmla="*/ 38547 w 119954"/>
                <a:gd name="connsiteY4" fmla="*/ 69799 h 83496"/>
                <a:gd name="connsiteX5" fmla="*/ 43606 w 119954"/>
                <a:gd name="connsiteY5" fmla="*/ 55369 h 83496"/>
                <a:gd name="connsiteX6" fmla="*/ 38695 w 119954"/>
                <a:gd name="connsiteY6" fmla="*/ 41824 h 83496"/>
                <a:gd name="connsiteX7" fmla="*/ 26045 w 119954"/>
                <a:gd name="connsiteY7" fmla="*/ 36767 h 83496"/>
                <a:gd name="connsiteX8" fmla="*/ 17264 w 119954"/>
                <a:gd name="connsiteY8" fmla="*/ 38995 h 83496"/>
                <a:gd name="connsiteX9" fmla="*/ 11162 w 119954"/>
                <a:gd name="connsiteY9" fmla="*/ 44653 h 83496"/>
                <a:gd name="connsiteX10" fmla="*/ 1786 w 119954"/>
                <a:gd name="connsiteY10" fmla="*/ 43463 h 83496"/>
                <a:gd name="connsiteX11" fmla="*/ 9674 w 119954"/>
                <a:gd name="connsiteY11" fmla="*/ 1495 h 83496"/>
                <a:gd name="connsiteX12" fmla="*/ 50453 w 119954"/>
                <a:gd name="connsiteY12" fmla="*/ 1495 h 83496"/>
                <a:gd name="connsiteX13" fmla="*/ 50453 w 119954"/>
                <a:gd name="connsiteY13" fmla="*/ 11020 h 83496"/>
                <a:gd name="connsiteX14" fmla="*/ 17711 w 119954"/>
                <a:gd name="connsiteY14" fmla="*/ 11020 h 83496"/>
                <a:gd name="connsiteX15" fmla="*/ 13394 w 119954"/>
                <a:gd name="connsiteY15" fmla="*/ 33042 h 83496"/>
                <a:gd name="connsiteX16" fmla="*/ 28724 w 119954"/>
                <a:gd name="connsiteY16" fmla="*/ 27832 h 83496"/>
                <a:gd name="connsiteX17" fmla="*/ 46732 w 119954"/>
                <a:gd name="connsiteY17" fmla="*/ 35271 h 83496"/>
                <a:gd name="connsiteX18" fmla="*/ 54173 w 119954"/>
                <a:gd name="connsiteY18" fmla="*/ 54473 h 83496"/>
                <a:gd name="connsiteX19" fmla="*/ 47774 w 119954"/>
                <a:gd name="connsiteY19" fmla="*/ 73676 h 83496"/>
                <a:gd name="connsiteX20" fmla="*/ 26342 w 119954"/>
                <a:gd name="connsiteY20" fmla="*/ 83496 h 83496"/>
                <a:gd name="connsiteX21" fmla="*/ 8036 w 119954"/>
                <a:gd name="connsiteY21" fmla="*/ 77248 h 83496"/>
                <a:gd name="connsiteX22" fmla="*/ 0 w 119954"/>
                <a:gd name="connsiteY22" fmla="*/ 60722 h 83496"/>
                <a:gd name="connsiteX23" fmla="*/ 66675 w 119954"/>
                <a:gd name="connsiteY23" fmla="*/ 41824 h 83496"/>
                <a:gd name="connsiteX24" fmla="*/ 69652 w 119954"/>
                <a:gd name="connsiteY24" fmla="*/ 18459 h 83496"/>
                <a:gd name="connsiteX25" fmla="*/ 78433 w 119954"/>
                <a:gd name="connsiteY25" fmla="*/ 4763 h 83496"/>
                <a:gd name="connsiteX26" fmla="*/ 93315 w 119954"/>
                <a:gd name="connsiteY26" fmla="*/ 0 h 83496"/>
                <a:gd name="connsiteX27" fmla="*/ 104775 w 119954"/>
                <a:gd name="connsiteY27" fmla="*/ 2686 h 83496"/>
                <a:gd name="connsiteX28" fmla="*/ 113109 w 119954"/>
                <a:gd name="connsiteY28" fmla="*/ 10420 h 83496"/>
                <a:gd name="connsiteX29" fmla="*/ 118169 w 119954"/>
                <a:gd name="connsiteY29" fmla="*/ 22479 h 83496"/>
                <a:gd name="connsiteX30" fmla="*/ 119955 w 119954"/>
                <a:gd name="connsiteY30" fmla="*/ 41824 h 83496"/>
                <a:gd name="connsiteX31" fmla="*/ 116978 w 119954"/>
                <a:gd name="connsiteY31" fmla="*/ 65037 h 83496"/>
                <a:gd name="connsiteX32" fmla="*/ 108198 w 119954"/>
                <a:gd name="connsiteY32" fmla="*/ 78734 h 83496"/>
                <a:gd name="connsiteX33" fmla="*/ 93315 w 119954"/>
                <a:gd name="connsiteY33" fmla="*/ 83496 h 83496"/>
                <a:gd name="connsiteX34" fmla="*/ 74711 w 119954"/>
                <a:gd name="connsiteY34" fmla="*/ 75009 h 83496"/>
                <a:gd name="connsiteX35" fmla="*/ 66675 w 119954"/>
                <a:gd name="connsiteY35" fmla="*/ 41824 h 83496"/>
                <a:gd name="connsiteX36" fmla="*/ 76944 w 119954"/>
                <a:gd name="connsiteY36" fmla="*/ 41824 h 83496"/>
                <a:gd name="connsiteX37" fmla="*/ 81706 w 119954"/>
                <a:gd name="connsiteY37" fmla="*/ 68609 h 83496"/>
                <a:gd name="connsiteX38" fmla="*/ 93315 w 119954"/>
                <a:gd name="connsiteY38" fmla="*/ 75314 h 83496"/>
                <a:gd name="connsiteX39" fmla="*/ 104924 w 119954"/>
                <a:gd name="connsiteY39" fmla="*/ 68609 h 83496"/>
                <a:gd name="connsiteX40" fmla="*/ 109686 w 119954"/>
                <a:gd name="connsiteY40" fmla="*/ 41824 h 83496"/>
                <a:gd name="connsiteX41" fmla="*/ 104924 w 119954"/>
                <a:gd name="connsiteY41" fmla="*/ 15030 h 83496"/>
                <a:gd name="connsiteX42" fmla="*/ 93166 w 119954"/>
                <a:gd name="connsiteY42" fmla="*/ 8334 h 83496"/>
                <a:gd name="connsiteX43" fmla="*/ 82153 w 119954"/>
                <a:gd name="connsiteY43" fmla="*/ 14145 h 83496"/>
                <a:gd name="connsiteX44" fmla="*/ 76944 w 119954"/>
                <a:gd name="connsiteY44" fmla="*/ 41824 h 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9954" h="83496">
                  <a:moveTo>
                    <a:pt x="0" y="60722"/>
                  </a:moveTo>
                  <a:lnTo>
                    <a:pt x="10567" y="59836"/>
                  </a:lnTo>
                  <a:cubicBezTo>
                    <a:pt x="11360" y="64989"/>
                    <a:pt x="13146" y="68856"/>
                    <a:pt x="15925" y="71438"/>
                  </a:cubicBezTo>
                  <a:cubicBezTo>
                    <a:pt x="18802" y="74019"/>
                    <a:pt x="22274" y="75314"/>
                    <a:pt x="26342" y="75314"/>
                  </a:cubicBezTo>
                  <a:cubicBezTo>
                    <a:pt x="31105" y="75314"/>
                    <a:pt x="35173" y="73476"/>
                    <a:pt x="38547" y="69799"/>
                  </a:cubicBezTo>
                  <a:cubicBezTo>
                    <a:pt x="41920" y="66132"/>
                    <a:pt x="43606" y="61322"/>
                    <a:pt x="43606" y="55369"/>
                  </a:cubicBezTo>
                  <a:cubicBezTo>
                    <a:pt x="43606" y="49616"/>
                    <a:pt x="41969" y="45101"/>
                    <a:pt x="38695" y="41824"/>
                  </a:cubicBezTo>
                  <a:cubicBezTo>
                    <a:pt x="35521" y="38452"/>
                    <a:pt x="31304" y="36767"/>
                    <a:pt x="26045" y="36767"/>
                  </a:cubicBezTo>
                  <a:cubicBezTo>
                    <a:pt x="22870" y="36767"/>
                    <a:pt x="19942" y="37509"/>
                    <a:pt x="17264" y="38995"/>
                  </a:cubicBezTo>
                  <a:cubicBezTo>
                    <a:pt x="14685" y="40481"/>
                    <a:pt x="12650" y="42367"/>
                    <a:pt x="11162" y="44653"/>
                  </a:cubicBezTo>
                  <a:lnTo>
                    <a:pt x="1786" y="43463"/>
                  </a:lnTo>
                  <a:lnTo>
                    <a:pt x="9674" y="1495"/>
                  </a:lnTo>
                  <a:lnTo>
                    <a:pt x="50453" y="1495"/>
                  </a:lnTo>
                  <a:lnTo>
                    <a:pt x="50453" y="11020"/>
                  </a:lnTo>
                  <a:lnTo>
                    <a:pt x="17711" y="11020"/>
                  </a:lnTo>
                  <a:lnTo>
                    <a:pt x="13394" y="33042"/>
                  </a:lnTo>
                  <a:cubicBezTo>
                    <a:pt x="18257" y="29575"/>
                    <a:pt x="23366" y="27832"/>
                    <a:pt x="28724" y="27832"/>
                  </a:cubicBezTo>
                  <a:cubicBezTo>
                    <a:pt x="35867" y="27832"/>
                    <a:pt x="41870" y="30318"/>
                    <a:pt x="46732" y="35271"/>
                  </a:cubicBezTo>
                  <a:cubicBezTo>
                    <a:pt x="51693" y="40234"/>
                    <a:pt x="54173" y="46634"/>
                    <a:pt x="54173" y="54473"/>
                  </a:cubicBezTo>
                  <a:cubicBezTo>
                    <a:pt x="54173" y="61817"/>
                    <a:pt x="52040" y="68218"/>
                    <a:pt x="47774" y="73676"/>
                  </a:cubicBezTo>
                  <a:cubicBezTo>
                    <a:pt x="42515" y="80220"/>
                    <a:pt x="35371" y="83496"/>
                    <a:pt x="26342" y="83496"/>
                  </a:cubicBezTo>
                  <a:cubicBezTo>
                    <a:pt x="18901" y="83496"/>
                    <a:pt x="12799" y="81410"/>
                    <a:pt x="8036" y="77248"/>
                  </a:cubicBezTo>
                  <a:cubicBezTo>
                    <a:pt x="3374" y="73076"/>
                    <a:pt x="694" y="67570"/>
                    <a:pt x="0" y="60722"/>
                  </a:cubicBezTo>
                  <a:close/>
                  <a:moveTo>
                    <a:pt x="66675" y="41824"/>
                  </a:moveTo>
                  <a:cubicBezTo>
                    <a:pt x="66675" y="32099"/>
                    <a:pt x="67668" y="24308"/>
                    <a:pt x="69652" y="18459"/>
                  </a:cubicBezTo>
                  <a:cubicBezTo>
                    <a:pt x="71636" y="12506"/>
                    <a:pt x="74563" y="7944"/>
                    <a:pt x="78433" y="4763"/>
                  </a:cubicBezTo>
                  <a:cubicBezTo>
                    <a:pt x="82401" y="1591"/>
                    <a:pt x="87362" y="0"/>
                    <a:pt x="93315" y="0"/>
                  </a:cubicBezTo>
                  <a:cubicBezTo>
                    <a:pt x="97681" y="0"/>
                    <a:pt x="101500" y="895"/>
                    <a:pt x="104775" y="2686"/>
                  </a:cubicBezTo>
                  <a:cubicBezTo>
                    <a:pt x="108149" y="4467"/>
                    <a:pt x="110926" y="7049"/>
                    <a:pt x="113109" y="10420"/>
                  </a:cubicBezTo>
                  <a:cubicBezTo>
                    <a:pt x="115293" y="13697"/>
                    <a:pt x="116978" y="17717"/>
                    <a:pt x="118169" y="22479"/>
                  </a:cubicBezTo>
                  <a:cubicBezTo>
                    <a:pt x="119360" y="27242"/>
                    <a:pt x="119955" y="33690"/>
                    <a:pt x="119955" y="41824"/>
                  </a:cubicBezTo>
                  <a:cubicBezTo>
                    <a:pt x="119955" y="51445"/>
                    <a:pt x="118963" y="59188"/>
                    <a:pt x="116978" y="65037"/>
                  </a:cubicBezTo>
                  <a:cubicBezTo>
                    <a:pt x="115093" y="70895"/>
                    <a:pt x="112166" y="75457"/>
                    <a:pt x="108198" y="78734"/>
                  </a:cubicBezTo>
                  <a:cubicBezTo>
                    <a:pt x="104328" y="81905"/>
                    <a:pt x="99368" y="83496"/>
                    <a:pt x="93315" y="83496"/>
                  </a:cubicBezTo>
                  <a:cubicBezTo>
                    <a:pt x="85477" y="83496"/>
                    <a:pt x="79276" y="80667"/>
                    <a:pt x="74711" y="75009"/>
                  </a:cubicBezTo>
                  <a:cubicBezTo>
                    <a:pt x="69353" y="68266"/>
                    <a:pt x="66675" y="57207"/>
                    <a:pt x="66675" y="41824"/>
                  </a:cubicBezTo>
                  <a:close/>
                  <a:moveTo>
                    <a:pt x="76944" y="41824"/>
                  </a:moveTo>
                  <a:cubicBezTo>
                    <a:pt x="76944" y="55216"/>
                    <a:pt x="78532" y="64151"/>
                    <a:pt x="81706" y="68609"/>
                  </a:cubicBezTo>
                  <a:cubicBezTo>
                    <a:pt x="84882" y="73076"/>
                    <a:pt x="88751" y="75314"/>
                    <a:pt x="93315" y="75314"/>
                  </a:cubicBezTo>
                  <a:cubicBezTo>
                    <a:pt x="97979" y="75314"/>
                    <a:pt x="101848" y="73076"/>
                    <a:pt x="104924" y="68609"/>
                  </a:cubicBezTo>
                  <a:cubicBezTo>
                    <a:pt x="108099" y="64151"/>
                    <a:pt x="109686" y="55216"/>
                    <a:pt x="109686" y="41824"/>
                  </a:cubicBezTo>
                  <a:cubicBezTo>
                    <a:pt x="109686" y="28327"/>
                    <a:pt x="108099" y="19402"/>
                    <a:pt x="104924" y="15030"/>
                  </a:cubicBezTo>
                  <a:cubicBezTo>
                    <a:pt x="101848" y="10573"/>
                    <a:pt x="97928" y="8334"/>
                    <a:pt x="93166" y="8334"/>
                  </a:cubicBezTo>
                  <a:cubicBezTo>
                    <a:pt x="88603" y="8334"/>
                    <a:pt x="84932" y="10268"/>
                    <a:pt x="82153" y="14145"/>
                  </a:cubicBezTo>
                  <a:cubicBezTo>
                    <a:pt x="78680" y="19107"/>
                    <a:pt x="76944" y="28327"/>
                    <a:pt x="76944" y="41824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7BEBCE-8F4C-F224-5340-FBB01FE600AC}"/>
                </a:ext>
              </a:extLst>
            </p:cNvPr>
            <p:cNvSpPr/>
            <p:nvPr/>
          </p:nvSpPr>
          <p:spPr>
            <a:xfrm>
              <a:off x="405883" y="3739190"/>
              <a:ext cx="120253" cy="82153"/>
            </a:xfrm>
            <a:custGeom>
              <a:avLst/>
              <a:gdLst>
                <a:gd name="connsiteX0" fmla="*/ 0 w 120253"/>
                <a:gd name="connsiteY0" fmla="*/ 9668 h 82153"/>
                <a:gd name="connsiteX1" fmla="*/ 0 w 120253"/>
                <a:gd name="connsiteY1" fmla="*/ 0 h 82153"/>
                <a:gd name="connsiteX2" fmla="*/ 52983 w 120253"/>
                <a:gd name="connsiteY2" fmla="*/ 0 h 82153"/>
                <a:gd name="connsiteX3" fmla="*/ 52983 w 120253"/>
                <a:gd name="connsiteY3" fmla="*/ 7887 h 82153"/>
                <a:gd name="connsiteX4" fmla="*/ 37505 w 120253"/>
                <a:gd name="connsiteY4" fmla="*/ 30061 h 82153"/>
                <a:gd name="connsiteX5" fmla="*/ 25747 w 120253"/>
                <a:gd name="connsiteY5" fmla="*/ 58341 h 82153"/>
                <a:gd name="connsiteX6" fmla="*/ 21878 w 120253"/>
                <a:gd name="connsiteY6" fmla="*/ 80810 h 82153"/>
                <a:gd name="connsiteX7" fmla="*/ 11460 w 120253"/>
                <a:gd name="connsiteY7" fmla="*/ 80810 h 82153"/>
                <a:gd name="connsiteX8" fmla="*/ 15180 w 120253"/>
                <a:gd name="connsiteY8" fmla="*/ 57445 h 82153"/>
                <a:gd name="connsiteX9" fmla="*/ 25598 w 120253"/>
                <a:gd name="connsiteY9" fmla="*/ 31099 h 82153"/>
                <a:gd name="connsiteX10" fmla="*/ 40183 w 120253"/>
                <a:gd name="connsiteY10" fmla="*/ 9668 h 82153"/>
                <a:gd name="connsiteX11" fmla="*/ 0 w 120253"/>
                <a:gd name="connsiteY11" fmla="*/ 9668 h 82153"/>
                <a:gd name="connsiteX12" fmla="*/ 66080 w 120253"/>
                <a:gd name="connsiteY12" fmla="*/ 59379 h 82153"/>
                <a:gd name="connsiteX13" fmla="*/ 76647 w 120253"/>
                <a:gd name="connsiteY13" fmla="*/ 58483 h 82153"/>
                <a:gd name="connsiteX14" fmla="*/ 82005 w 120253"/>
                <a:gd name="connsiteY14" fmla="*/ 70094 h 82153"/>
                <a:gd name="connsiteX15" fmla="*/ 92422 w 120253"/>
                <a:gd name="connsiteY15" fmla="*/ 73962 h 82153"/>
                <a:gd name="connsiteX16" fmla="*/ 104626 w 120253"/>
                <a:gd name="connsiteY16" fmla="*/ 68456 h 82153"/>
                <a:gd name="connsiteX17" fmla="*/ 109686 w 120253"/>
                <a:gd name="connsiteY17" fmla="*/ 54026 h 82153"/>
                <a:gd name="connsiteX18" fmla="*/ 104775 w 120253"/>
                <a:gd name="connsiteY18" fmla="*/ 40481 h 82153"/>
                <a:gd name="connsiteX19" fmla="*/ 92125 w 120253"/>
                <a:gd name="connsiteY19" fmla="*/ 35414 h 82153"/>
                <a:gd name="connsiteX20" fmla="*/ 83344 w 120253"/>
                <a:gd name="connsiteY20" fmla="*/ 37652 h 82153"/>
                <a:gd name="connsiteX21" fmla="*/ 77242 w 120253"/>
                <a:gd name="connsiteY21" fmla="*/ 43310 h 82153"/>
                <a:gd name="connsiteX22" fmla="*/ 67866 w 120253"/>
                <a:gd name="connsiteY22" fmla="*/ 42120 h 82153"/>
                <a:gd name="connsiteX23" fmla="*/ 75753 w 120253"/>
                <a:gd name="connsiteY23" fmla="*/ 143 h 82153"/>
                <a:gd name="connsiteX24" fmla="*/ 116533 w 120253"/>
                <a:gd name="connsiteY24" fmla="*/ 143 h 82153"/>
                <a:gd name="connsiteX25" fmla="*/ 116533 w 120253"/>
                <a:gd name="connsiteY25" fmla="*/ 9668 h 82153"/>
                <a:gd name="connsiteX26" fmla="*/ 83790 w 120253"/>
                <a:gd name="connsiteY26" fmla="*/ 9668 h 82153"/>
                <a:gd name="connsiteX27" fmla="*/ 79474 w 120253"/>
                <a:gd name="connsiteY27" fmla="*/ 31699 h 82153"/>
                <a:gd name="connsiteX28" fmla="*/ 94803 w 120253"/>
                <a:gd name="connsiteY28" fmla="*/ 26489 h 82153"/>
                <a:gd name="connsiteX29" fmla="*/ 112811 w 120253"/>
                <a:gd name="connsiteY29" fmla="*/ 33928 h 82153"/>
                <a:gd name="connsiteX30" fmla="*/ 120253 w 120253"/>
                <a:gd name="connsiteY30" fmla="*/ 53130 h 82153"/>
                <a:gd name="connsiteX31" fmla="*/ 113853 w 120253"/>
                <a:gd name="connsiteY31" fmla="*/ 72323 h 82153"/>
                <a:gd name="connsiteX32" fmla="*/ 92422 w 120253"/>
                <a:gd name="connsiteY32" fmla="*/ 82153 h 82153"/>
                <a:gd name="connsiteX33" fmla="*/ 74116 w 120253"/>
                <a:gd name="connsiteY33" fmla="*/ 75895 h 82153"/>
                <a:gd name="connsiteX34" fmla="*/ 66080 w 120253"/>
                <a:gd name="connsiteY34" fmla="*/ 59379 h 8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0253" h="82153">
                  <a:moveTo>
                    <a:pt x="0" y="9668"/>
                  </a:moveTo>
                  <a:lnTo>
                    <a:pt x="0" y="0"/>
                  </a:lnTo>
                  <a:lnTo>
                    <a:pt x="52983" y="0"/>
                  </a:lnTo>
                  <a:lnTo>
                    <a:pt x="52983" y="7887"/>
                  </a:lnTo>
                  <a:cubicBezTo>
                    <a:pt x="47823" y="13440"/>
                    <a:pt x="42664" y="20831"/>
                    <a:pt x="37505" y="30061"/>
                  </a:cubicBezTo>
                  <a:cubicBezTo>
                    <a:pt x="32444" y="39186"/>
                    <a:pt x="28525" y="48616"/>
                    <a:pt x="25747" y="58341"/>
                  </a:cubicBezTo>
                  <a:cubicBezTo>
                    <a:pt x="23664" y="65180"/>
                    <a:pt x="22374" y="72676"/>
                    <a:pt x="21878" y="80810"/>
                  </a:cubicBezTo>
                  <a:lnTo>
                    <a:pt x="11460" y="80810"/>
                  </a:lnTo>
                  <a:cubicBezTo>
                    <a:pt x="11559" y="74362"/>
                    <a:pt x="12799" y="66570"/>
                    <a:pt x="15180" y="57445"/>
                  </a:cubicBezTo>
                  <a:cubicBezTo>
                    <a:pt x="17661" y="48320"/>
                    <a:pt x="21133" y="39538"/>
                    <a:pt x="25598" y="31099"/>
                  </a:cubicBezTo>
                  <a:cubicBezTo>
                    <a:pt x="30163" y="22669"/>
                    <a:pt x="35024" y="15526"/>
                    <a:pt x="40183" y="9668"/>
                  </a:cubicBezTo>
                  <a:lnTo>
                    <a:pt x="0" y="9668"/>
                  </a:lnTo>
                  <a:close/>
                  <a:moveTo>
                    <a:pt x="66080" y="59379"/>
                  </a:moveTo>
                  <a:lnTo>
                    <a:pt x="76647" y="58483"/>
                  </a:lnTo>
                  <a:cubicBezTo>
                    <a:pt x="77440" y="63646"/>
                    <a:pt x="79226" y="67513"/>
                    <a:pt x="82005" y="70094"/>
                  </a:cubicBezTo>
                  <a:cubicBezTo>
                    <a:pt x="84882" y="72676"/>
                    <a:pt x="88354" y="73962"/>
                    <a:pt x="92422" y="73962"/>
                  </a:cubicBezTo>
                  <a:cubicBezTo>
                    <a:pt x="97185" y="73962"/>
                    <a:pt x="101253" y="72133"/>
                    <a:pt x="104626" y="68456"/>
                  </a:cubicBezTo>
                  <a:cubicBezTo>
                    <a:pt x="107999" y="64789"/>
                    <a:pt x="109686" y="59979"/>
                    <a:pt x="109686" y="54026"/>
                  </a:cubicBezTo>
                  <a:cubicBezTo>
                    <a:pt x="109686" y="48263"/>
                    <a:pt x="108049" y="43748"/>
                    <a:pt x="104775" y="40481"/>
                  </a:cubicBezTo>
                  <a:cubicBezTo>
                    <a:pt x="101600" y="37100"/>
                    <a:pt x="97384" y="35414"/>
                    <a:pt x="92125" y="35414"/>
                  </a:cubicBezTo>
                  <a:cubicBezTo>
                    <a:pt x="88949" y="35414"/>
                    <a:pt x="86022" y="36166"/>
                    <a:pt x="83344" y="37652"/>
                  </a:cubicBezTo>
                  <a:cubicBezTo>
                    <a:pt x="80764" y="39138"/>
                    <a:pt x="78730" y="41024"/>
                    <a:pt x="77242" y="43310"/>
                  </a:cubicBezTo>
                  <a:lnTo>
                    <a:pt x="67866" y="42120"/>
                  </a:lnTo>
                  <a:lnTo>
                    <a:pt x="75753" y="143"/>
                  </a:lnTo>
                  <a:lnTo>
                    <a:pt x="116533" y="143"/>
                  </a:lnTo>
                  <a:lnTo>
                    <a:pt x="116533" y="9668"/>
                  </a:lnTo>
                  <a:lnTo>
                    <a:pt x="83790" y="9668"/>
                  </a:lnTo>
                  <a:lnTo>
                    <a:pt x="79474" y="31699"/>
                  </a:lnTo>
                  <a:cubicBezTo>
                    <a:pt x="84336" y="28223"/>
                    <a:pt x="89445" y="26489"/>
                    <a:pt x="94803" y="26489"/>
                  </a:cubicBezTo>
                  <a:cubicBezTo>
                    <a:pt x="101947" y="26489"/>
                    <a:pt x="107950" y="28966"/>
                    <a:pt x="112811" y="33928"/>
                  </a:cubicBezTo>
                  <a:cubicBezTo>
                    <a:pt x="117773" y="38891"/>
                    <a:pt x="120253" y="45291"/>
                    <a:pt x="120253" y="53130"/>
                  </a:cubicBezTo>
                  <a:cubicBezTo>
                    <a:pt x="120253" y="60474"/>
                    <a:pt x="118120" y="66865"/>
                    <a:pt x="113853" y="72323"/>
                  </a:cubicBezTo>
                  <a:cubicBezTo>
                    <a:pt x="108595" y="78877"/>
                    <a:pt x="101451" y="82153"/>
                    <a:pt x="92422" y="82153"/>
                  </a:cubicBezTo>
                  <a:cubicBezTo>
                    <a:pt x="84981" y="82153"/>
                    <a:pt x="78878" y="80067"/>
                    <a:pt x="74116" y="75895"/>
                  </a:cubicBezTo>
                  <a:cubicBezTo>
                    <a:pt x="69453" y="71733"/>
                    <a:pt x="66774" y="66227"/>
                    <a:pt x="66080" y="59379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E0ECAD2-7BD5-E8AB-8306-CC3D98CCB510}"/>
                </a:ext>
              </a:extLst>
            </p:cNvPr>
            <p:cNvSpPr/>
            <p:nvPr/>
          </p:nvSpPr>
          <p:spPr>
            <a:xfrm>
              <a:off x="346352" y="3103165"/>
              <a:ext cx="178890" cy="83492"/>
            </a:xfrm>
            <a:custGeom>
              <a:avLst/>
              <a:gdLst>
                <a:gd name="connsiteX0" fmla="*/ 30063 w 178890"/>
                <a:gd name="connsiteY0" fmla="*/ 82153 h 83492"/>
                <a:gd name="connsiteX1" fmla="*/ 20092 w 178890"/>
                <a:gd name="connsiteY1" fmla="*/ 82153 h 83492"/>
                <a:gd name="connsiteX2" fmla="*/ 20092 w 178890"/>
                <a:gd name="connsiteY2" fmla="*/ 18157 h 83492"/>
                <a:gd name="connsiteX3" fmla="*/ 10417 w 178890"/>
                <a:gd name="connsiteY3" fmla="*/ 25152 h 83492"/>
                <a:gd name="connsiteX4" fmla="*/ 0 w 178890"/>
                <a:gd name="connsiteY4" fmla="*/ 30211 h 83492"/>
                <a:gd name="connsiteX5" fmla="*/ 0 w 178890"/>
                <a:gd name="connsiteY5" fmla="*/ 20538 h 83492"/>
                <a:gd name="connsiteX6" fmla="*/ 14585 w 178890"/>
                <a:gd name="connsiteY6" fmla="*/ 11013 h 83492"/>
                <a:gd name="connsiteX7" fmla="*/ 23664 w 178890"/>
                <a:gd name="connsiteY7" fmla="*/ 0 h 83492"/>
                <a:gd name="connsiteX8" fmla="*/ 30063 w 178890"/>
                <a:gd name="connsiteY8" fmla="*/ 0 h 83492"/>
                <a:gd name="connsiteX9" fmla="*/ 30063 w 178890"/>
                <a:gd name="connsiteY9" fmla="*/ 82153 h 83492"/>
                <a:gd name="connsiteX10" fmla="*/ 58936 w 178890"/>
                <a:gd name="connsiteY10" fmla="*/ 41820 h 83492"/>
                <a:gd name="connsiteX11" fmla="*/ 61913 w 178890"/>
                <a:gd name="connsiteY11" fmla="*/ 18455 h 83492"/>
                <a:gd name="connsiteX12" fmla="*/ 70694 w 178890"/>
                <a:gd name="connsiteY12" fmla="*/ 4763 h 83492"/>
                <a:gd name="connsiteX13" fmla="*/ 85576 w 178890"/>
                <a:gd name="connsiteY13" fmla="*/ 0 h 83492"/>
                <a:gd name="connsiteX14" fmla="*/ 97036 w 178890"/>
                <a:gd name="connsiteY14" fmla="*/ 2678 h 83492"/>
                <a:gd name="connsiteX15" fmla="*/ 105370 w 178890"/>
                <a:gd name="connsiteY15" fmla="*/ 10417 h 83492"/>
                <a:gd name="connsiteX16" fmla="*/ 110430 w 178890"/>
                <a:gd name="connsiteY16" fmla="*/ 22472 h 83492"/>
                <a:gd name="connsiteX17" fmla="*/ 112216 w 178890"/>
                <a:gd name="connsiteY17" fmla="*/ 41820 h 83492"/>
                <a:gd name="connsiteX18" fmla="*/ 109239 w 178890"/>
                <a:gd name="connsiteY18" fmla="*/ 65038 h 83492"/>
                <a:gd name="connsiteX19" fmla="*/ 100459 w 178890"/>
                <a:gd name="connsiteY19" fmla="*/ 78730 h 83492"/>
                <a:gd name="connsiteX20" fmla="*/ 85576 w 178890"/>
                <a:gd name="connsiteY20" fmla="*/ 83492 h 83492"/>
                <a:gd name="connsiteX21" fmla="*/ 66972 w 178890"/>
                <a:gd name="connsiteY21" fmla="*/ 75009 h 83492"/>
                <a:gd name="connsiteX22" fmla="*/ 58936 w 178890"/>
                <a:gd name="connsiteY22" fmla="*/ 41820 h 83492"/>
                <a:gd name="connsiteX23" fmla="*/ 69205 w 178890"/>
                <a:gd name="connsiteY23" fmla="*/ 41820 h 83492"/>
                <a:gd name="connsiteX24" fmla="*/ 73967 w 178890"/>
                <a:gd name="connsiteY24" fmla="*/ 68610 h 83492"/>
                <a:gd name="connsiteX25" fmla="*/ 85576 w 178890"/>
                <a:gd name="connsiteY25" fmla="*/ 75307 h 83492"/>
                <a:gd name="connsiteX26" fmla="*/ 97185 w 178890"/>
                <a:gd name="connsiteY26" fmla="*/ 68610 h 83492"/>
                <a:gd name="connsiteX27" fmla="*/ 101947 w 178890"/>
                <a:gd name="connsiteY27" fmla="*/ 41820 h 83492"/>
                <a:gd name="connsiteX28" fmla="*/ 97185 w 178890"/>
                <a:gd name="connsiteY28" fmla="*/ 15031 h 83492"/>
                <a:gd name="connsiteX29" fmla="*/ 85427 w 178890"/>
                <a:gd name="connsiteY29" fmla="*/ 8334 h 83492"/>
                <a:gd name="connsiteX30" fmla="*/ 74414 w 178890"/>
                <a:gd name="connsiteY30" fmla="*/ 14138 h 83492"/>
                <a:gd name="connsiteX31" fmla="*/ 69205 w 178890"/>
                <a:gd name="connsiteY31" fmla="*/ 41820 h 83492"/>
                <a:gd name="connsiteX32" fmla="*/ 125611 w 178890"/>
                <a:gd name="connsiteY32" fmla="*/ 41820 h 83492"/>
                <a:gd name="connsiteX33" fmla="*/ 128588 w 178890"/>
                <a:gd name="connsiteY33" fmla="*/ 18455 h 83492"/>
                <a:gd name="connsiteX34" fmla="*/ 137369 w 178890"/>
                <a:gd name="connsiteY34" fmla="*/ 4763 h 83492"/>
                <a:gd name="connsiteX35" fmla="*/ 152251 w 178890"/>
                <a:gd name="connsiteY35" fmla="*/ 0 h 83492"/>
                <a:gd name="connsiteX36" fmla="*/ 163711 w 178890"/>
                <a:gd name="connsiteY36" fmla="*/ 2678 h 83492"/>
                <a:gd name="connsiteX37" fmla="*/ 172045 w 178890"/>
                <a:gd name="connsiteY37" fmla="*/ 10417 h 83492"/>
                <a:gd name="connsiteX38" fmla="*/ 177105 w 178890"/>
                <a:gd name="connsiteY38" fmla="*/ 22472 h 83492"/>
                <a:gd name="connsiteX39" fmla="*/ 178891 w 178890"/>
                <a:gd name="connsiteY39" fmla="*/ 41820 h 83492"/>
                <a:gd name="connsiteX40" fmla="*/ 175914 w 178890"/>
                <a:gd name="connsiteY40" fmla="*/ 65038 h 83492"/>
                <a:gd name="connsiteX41" fmla="*/ 167134 w 178890"/>
                <a:gd name="connsiteY41" fmla="*/ 78730 h 83492"/>
                <a:gd name="connsiteX42" fmla="*/ 152251 w 178890"/>
                <a:gd name="connsiteY42" fmla="*/ 83492 h 83492"/>
                <a:gd name="connsiteX43" fmla="*/ 133647 w 178890"/>
                <a:gd name="connsiteY43" fmla="*/ 75009 h 83492"/>
                <a:gd name="connsiteX44" fmla="*/ 125611 w 178890"/>
                <a:gd name="connsiteY44" fmla="*/ 41820 h 83492"/>
                <a:gd name="connsiteX45" fmla="*/ 135880 w 178890"/>
                <a:gd name="connsiteY45" fmla="*/ 41820 h 83492"/>
                <a:gd name="connsiteX46" fmla="*/ 140642 w 178890"/>
                <a:gd name="connsiteY46" fmla="*/ 68610 h 83492"/>
                <a:gd name="connsiteX47" fmla="*/ 152251 w 178890"/>
                <a:gd name="connsiteY47" fmla="*/ 75307 h 83492"/>
                <a:gd name="connsiteX48" fmla="*/ 163860 w 178890"/>
                <a:gd name="connsiteY48" fmla="*/ 68610 h 83492"/>
                <a:gd name="connsiteX49" fmla="*/ 168622 w 178890"/>
                <a:gd name="connsiteY49" fmla="*/ 41820 h 83492"/>
                <a:gd name="connsiteX50" fmla="*/ 163860 w 178890"/>
                <a:gd name="connsiteY50" fmla="*/ 15031 h 83492"/>
                <a:gd name="connsiteX51" fmla="*/ 152102 w 178890"/>
                <a:gd name="connsiteY51" fmla="*/ 8334 h 83492"/>
                <a:gd name="connsiteX52" fmla="*/ 141089 w 178890"/>
                <a:gd name="connsiteY52" fmla="*/ 14138 h 83492"/>
                <a:gd name="connsiteX53" fmla="*/ 135880 w 178890"/>
                <a:gd name="connsiteY53" fmla="*/ 41820 h 8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8890" h="83492">
                  <a:moveTo>
                    <a:pt x="30063" y="82153"/>
                  </a:moveTo>
                  <a:lnTo>
                    <a:pt x="20092" y="82153"/>
                  </a:lnTo>
                  <a:lnTo>
                    <a:pt x="20092" y="18157"/>
                  </a:lnTo>
                  <a:cubicBezTo>
                    <a:pt x="17612" y="20439"/>
                    <a:pt x="14387" y="22770"/>
                    <a:pt x="10417" y="25152"/>
                  </a:cubicBezTo>
                  <a:cubicBezTo>
                    <a:pt x="6548" y="27434"/>
                    <a:pt x="3076" y="29121"/>
                    <a:pt x="0" y="30211"/>
                  </a:cubicBezTo>
                  <a:lnTo>
                    <a:pt x="0" y="20538"/>
                  </a:lnTo>
                  <a:cubicBezTo>
                    <a:pt x="5556" y="17859"/>
                    <a:pt x="10417" y="14684"/>
                    <a:pt x="14585" y="11013"/>
                  </a:cubicBezTo>
                  <a:cubicBezTo>
                    <a:pt x="18852" y="7243"/>
                    <a:pt x="21878" y="3572"/>
                    <a:pt x="23664" y="0"/>
                  </a:cubicBezTo>
                  <a:lnTo>
                    <a:pt x="30063" y="0"/>
                  </a:lnTo>
                  <a:lnTo>
                    <a:pt x="30063" y="82153"/>
                  </a:lnTo>
                  <a:close/>
                  <a:moveTo>
                    <a:pt x="58936" y="41820"/>
                  </a:moveTo>
                  <a:cubicBezTo>
                    <a:pt x="58936" y="32097"/>
                    <a:pt x="59928" y="24309"/>
                    <a:pt x="61913" y="18455"/>
                  </a:cubicBezTo>
                  <a:cubicBezTo>
                    <a:pt x="63897" y="12502"/>
                    <a:pt x="66824" y="7937"/>
                    <a:pt x="70694" y="4763"/>
                  </a:cubicBezTo>
                  <a:cubicBezTo>
                    <a:pt x="74662" y="1587"/>
                    <a:pt x="79623" y="0"/>
                    <a:pt x="85576" y="0"/>
                  </a:cubicBezTo>
                  <a:cubicBezTo>
                    <a:pt x="89942" y="0"/>
                    <a:pt x="93761" y="892"/>
                    <a:pt x="97036" y="2678"/>
                  </a:cubicBezTo>
                  <a:cubicBezTo>
                    <a:pt x="100410" y="4464"/>
                    <a:pt x="103187" y="7044"/>
                    <a:pt x="105370" y="10417"/>
                  </a:cubicBezTo>
                  <a:cubicBezTo>
                    <a:pt x="107553" y="13692"/>
                    <a:pt x="109239" y="17710"/>
                    <a:pt x="110430" y="22472"/>
                  </a:cubicBezTo>
                  <a:cubicBezTo>
                    <a:pt x="111621" y="27235"/>
                    <a:pt x="112216" y="33684"/>
                    <a:pt x="112216" y="41820"/>
                  </a:cubicBezTo>
                  <a:cubicBezTo>
                    <a:pt x="112216" y="51445"/>
                    <a:pt x="111224" y="59184"/>
                    <a:pt x="109239" y="65038"/>
                  </a:cubicBezTo>
                  <a:cubicBezTo>
                    <a:pt x="107354" y="70892"/>
                    <a:pt x="104427" y="75455"/>
                    <a:pt x="100459" y="78730"/>
                  </a:cubicBezTo>
                  <a:cubicBezTo>
                    <a:pt x="96589" y="81905"/>
                    <a:pt x="91629" y="83492"/>
                    <a:pt x="85576" y="83492"/>
                  </a:cubicBezTo>
                  <a:cubicBezTo>
                    <a:pt x="77738" y="83492"/>
                    <a:pt x="71537" y="80664"/>
                    <a:pt x="66972" y="75009"/>
                  </a:cubicBezTo>
                  <a:cubicBezTo>
                    <a:pt x="61614" y="68262"/>
                    <a:pt x="58936" y="57200"/>
                    <a:pt x="58936" y="41820"/>
                  </a:cubicBezTo>
                  <a:close/>
                  <a:moveTo>
                    <a:pt x="69205" y="41820"/>
                  </a:moveTo>
                  <a:cubicBezTo>
                    <a:pt x="69205" y="55215"/>
                    <a:pt x="70793" y="64144"/>
                    <a:pt x="73967" y="68610"/>
                  </a:cubicBezTo>
                  <a:cubicBezTo>
                    <a:pt x="77143" y="73074"/>
                    <a:pt x="81012" y="75307"/>
                    <a:pt x="85576" y="75307"/>
                  </a:cubicBezTo>
                  <a:cubicBezTo>
                    <a:pt x="90240" y="75307"/>
                    <a:pt x="94109" y="73074"/>
                    <a:pt x="97185" y="68610"/>
                  </a:cubicBezTo>
                  <a:cubicBezTo>
                    <a:pt x="100360" y="64144"/>
                    <a:pt x="101947" y="55215"/>
                    <a:pt x="101947" y="41820"/>
                  </a:cubicBezTo>
                  <a:cubicBezTo>
                    <a:pt x="101947" y="28326"/>
                    <a:pt x="100360" y="19397"/>
                    <a:pt x="97185" y="15031"/>
                  </a:cubicBezTo>
                  <a:cubicBezTo>
                    <a:pt x="94109" y="10566"/>
                    <a:pt x="90189" y="8334"/>
                    <a:pt x="85427" y="8334"/>
                  </a:cubicBezTo>
                  <a:cubicBezTo>
                    <a:pt x="80863" y="8334"/>
                    <a:pt x="77193" y="10269"/>
                    <a:pt x="74414" y="14138"/>
                  </a:cubicBezTo>
                  <a:cubicBezTo>
                    <a:pt x="70941" y="19100"/>
                    <a:pt x="69205" y="28326"/>
                    <a:pt x="69205" y="41820"/>
                  </a:cubicBezTo>
                  <a:close/>
                  <a:moveTo>
                    <a:pt x="125611" y="41820"/>
                  </a:moveTo>
                  <a:cubicBezTo>
                    <a:pt x="125611" y="32097"/>
                    <a:pt x="126603" y="24309"/>
                    <a:pt x="128588" y="18455"/>
                  </a:cubicBezTo>
                  <a:cubicBezTo>
                    <a:pt x="130572" y="12502"/>
                    <a:pt x="133499" y="7937"/>
                    <a:pt x="137369" y="4763"/>
                  </a:cubicBezTo>
                  <a:cubicBezTo>
                    <a:pt x="141337" y="1587"/>
                    <a:pt x="146298" y="0"/>
                    <a:pt x="152251" y="0"/>
                  </a:cubicBezTo>
                  <a:cubicBezTo>
                    <a:pt x="156617" y="0"/>
                    <a:pt x="160436" y="892"/>
                    <a:pt x="163711" y="2678"/>
                  </a:cubicBezTo>
                  <a:cubicBezTo>
                    <a:pt x="167085" y="4464"/>
                    <a:pt x="169862" y="7044"/>
                    <a:pt x="172045" y="10417"/>
                  </a:cubicBezTo>
                  <a:cubicBezTo>
                    <a:pt x="174228" y="13692"/>
                    <a:pt x="175914" y="17710"/>
                    <a:pt x="177105" y="22472"/>
                  </a:cubicBezTo>
                  <a:cubicBezTo>
                    <a:pt x="178296" y="27235"/>
                    <a:pt x="178891" y="33684"/>
                    <a:pt x="178891" y="41820"/>
                  </a:cubicBezTo>
                  <a:cubicBezTo>
                    <a:pt x="178891" y="51445"/>
                    <a:pt x="177899" y="59184"/>
                    <a:pt x="175914" y="65038"/>
                  </a:cubicBezTo>
                  <a:cubicBezTo>
                    <a:pt x="174029" y="70892"/>
                    <a:pt x="171102" y="75455"/>
                    <a:pt x="167134" y="78730"/>
                  </a:cubicBezTo>
                  <a:cubicBezTo>
                    <a:pt x="163264" y="81905"/>
                    <a:pt x="158304" y="83492"/>
                    <a:pt x="152251" y="83492"/>
                  </a:cubicBezTo>
                  <a:cubicBezTo>
                    <a:pt x="144413" y="83492"/>
                    <a:pt x="138212" y="80664"/>
                    <a:pt x="133647" y="75009"/>
                  </a:cubicBezTo>
                  <a:cubicBezTo>
                    <a:pt x="128289" y="68262"/>
                    <a:pt x="125611" y="57200"/>
                    <a:pt x="125611" y="41820"/>
                  </a:cubicBezTo>
                  <a:close/>
                  <a:moveTo>
                    <a:pt x="135880" y="41820"/>
                  </a:moveTo>
                  <a:cubicBezTo>
                    <a:pt x="135880" y="55215"/>
                    <a:pt x="137468" y="64144"/>
                    <a:pt x="140642" y="68610"/>
                  </a:cubicBezTo>
                  <a:cubicBezTo>
                    <a:pt x="143818" y="73074"/>
                    <a:pt x="147687" y="75307"/>
                    <a:pt x="152251" y="75307"/>
                  </a:cubicBezTo>
                  <a:cubicBezTo>
                    <a:pt x="156915" y="75307"/>
                    <a:pt x="160784" y="73074"/>
                    <a:pt x="163860" y="68610"/>
                  </a:cubicBezTo>
                  <a:cubicBezTo>
                    <a:pt x="167035" y="64144"/>
                    <a:pt x="168622" y="55215"/>
                    <a:pt x="168622" y="41820"/>
                  </a:cubicBezTo>
                  <a:cubicBezTo>
                    <a:pt x="168622" y="28326"/>
                    <a:pt x="167035" y="19397"/>
                    <a:pt x="163860" y="15031"/>
                  </a:cubicBezTo>
                  <a:cubicBezTo>
                    <a:pt x="160784" y="10566"/>
                    <a:pt x="156864" y="8334"/>
                    <a:pt x="152102" y="8334"/>
                  </a:cubicBezTo>
                  <a:cubicBezTo>
                    <a:pt x="147538" y="8334"/>
                    <a:pt x="143868" y="10269"/>
                    <a:pt x="141089" y="14138"/>
                  </a:cubicBezTo>
                  <a:cubicBezTo>
                    <a:pt x="137616" y="19100"/>
                    <a:pt x="135880" y="28326"/>
                    <a:pt x="135880" y="4182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22DA728-1E45-42EB-4AB7-BEA7E8AA6318}"/>
                </a:ext>
              </a:extLst>
            </p:cNvPr>
            <p:cNvSpPr/>
            <p:nvPr/>
          </p:nvSpPr>
          <p:spPr>
            <a:xfrm>
              <a:off x="881206" y="5764681"/>
              <a:ext cx="914102" cy="84534"/>
            </a:xfrm>
            <a:custGeom>
              <a:avLst/>
              <a:gdLst>
                <a:gd name="connsiteX0" fmla="*/ 0 w 914102"/>
                <a:gd name="connsiteY0" fmla="*/ 83191 h 84534"/>
                <a:gd name="connsiteX1" fmla="*/ 0 w 914102"/>
                <a:gd name="connsiteY1" fmla="*/ 1333 h 84534"/>
                <a:gd name="connsiteX2" fmla="*/ 30808 w 914102"/>
                <a:gd name="connsiteY2" fmla="*/ 1333 h 84534"/>
                <a:gd name="connsiteX3" fmla="*/ 45839 w 914102"/>
                <a:gd name="connsiteY3" fmla="*/ 3867 h 84534"/>
                <a:gd name="connsiteX4" fmla="*/ 54620 w 914102"/>
                <a:gd name="connsiteY4" fmla="*/ 11601 h 84534"/>
                <a:gd name="connsiteX5" fmla="*/ 57894 w 914102"/>
                <a:gd name="connsiteY5" fmla="*/ 22317 h 84534"/>
                <a:gd name="connsiteX6" fmla="*/ 55066 w 914102"/>
                <a:gd name="connsiteY6" fmla="*/ 32147 h 84534"/>
                <a:gd name="connsiteX7" fmla="*/ 46434 w 914102"/>
                <a:gd name="connsiteY7" fmla="*/ 39586 h 84534"/>
                <a:gd name="connsiteX8" fmla="*/ 57745 w 914102"/>
                <a:gd name="connsiteY8" fmla="*/ 47177 h 84534"/>
                <a:gd name="connsiteX9" fmla="*/ 61764 w 914102"/>
                <a:gd name="connsiteY9" fmla="*/ 59531 h 84534"/>
                <a:gd name="connsiteX10" fmla="*/ 59383 w 914102"/>
                <a:gd name="connsiteY10" fmla="*/ 70247 h 84534"/>
                <a:gd name="connsiteX11" fmla="*/ 53430 w 914102"/>
                <a:gd name="connsiteY11" fmla="*/ 77838 h 84534"/>
                <a:gd name="connsiteX12" fmla="*/ 44350 w 914102"/>
                <a:gd name="connsiteY12" fmla="*/ 81848 h 84534"/>
                <a:gd name="connsiteX13" fmla="*/ 31253 w 914102"/>
                <a:gd name="connsiteY13" fmla="*/ 83191 h 84534"/>
                <a:gd name="connsiteX14" fmla="*/ 0 w 914102"/>
                <a:gd name="connsiteY14" fmla="*/ 83191 h 84534"/>
                <a:gd name="connsiteX15" fmla="*/ 10864 w 914102"/>
                <a:gd name="connsiteY15" fmla="*/ 35719 h 84534"/>
                <a:gd name="connsiteX16" fmla="*/ 28575 w 914102"/>
                <a:gd name="connsiteY16" fmla="*/ 35719 h 84534"/>
                <a:gd name="connsiteX17" fmla="*/ 38844 w 914102"/>
                <a:gd name="connsiteY17" fmla="*/ 34823 h 84534"/>
                <a:gd name="connsiteX18" fmla="*/ 45095 w 914102"/>
                <a:gd name="connsiteY18" fmla="*/ 30804 h 84534"/>
                <a:gd name="connsiteX19" fmla="*/ 47178 w 914102"/>
                <a:gd name="connsiteY19" fmla="*/ 23508 h 84534"/>
                <a:gd name="connsiteX20" fmla="*/ 45244 w 914102"/>
                <a:gd name="connsiteY20" fmla="*/ 16364 h 84534"/>
                <a:gd name="connsiteX21" fmla="*/ 39588 w 914102"/>
                <a:gd name="connsiteY21" fmla="*/ 12202 h 84534"/>
                <a:gd name="connsiteX22" fmla="*/ 27236 w 914102"/>
                <a:gd name="connsiteY22" fmla="*/ 11011 h 84534"/>
                <a:gd name="connsiteX23" fmla="*/ 10864 w 914102"/>
                <a:gd name="connsiteY23" fmla="*/ 11011 h 84534"/>
                <a:gd name="connsiteX24" fmla="*/ 10864 w 914102"/>
                <a:gd name="connsiteY24" fmla="*/ 35719 h 84534"/>
                <a:gd name="connsiteX25" fmla="*/ 10864 w 914102"/>
                <a:gd name="connsiteY25" fmla="*/ 73514 h 84534"/>
                <a:gd name="connsiteX26" fmla="*/ 31253 w 914102"/>
                <a:gd name="connsiteY26" fmla="*/ 73514 h 84534"/>
                <a:gd name="connsiteX27" fmla="*/ 38547 w 914102"/>
                <a:gd name="connsiteY27" fmla="*/ 73076 h 84534"/>
                <a:gd name="connsiteX28" fmla="*/ 44797 w 914102"/>
                <a:gd name="connsiteY28" fmla="*/ 70990 h 84534"/>
                <a:gd name="connsiteX29" fmla="*/ 48964 w 914102"/>
                <a:gd name="connsiteY29" fmla="*/ 66370 h 84534"/>
                <a:gd name="connsiteX30" fmla="*/ 50602 w 914102"/>
                <a:gd name="connsiteY30" fmla="*/ 59531 h 84534"/>
                <a:gd name="connsiteX31" fmla="*/ 48220 w 914102"/>
                <a:gd name="connsiteY31" fmla="*/ 51492 h 84534"/>
                <a:gd name="connsiteX32" fmla="*/ 41820 w 914102"/>
                <a:gd name="connsiteY32" fmla="*/ 46730 h 84534"/>
                <a:gd name="connsiteX33" fmla="*/ 29766 w 914102"/>
                <a:gd name="connsiteY33" fmla="*/ 45386 h 84534"/>
                <a:gd name="connsiteX34" fmla="*/ 10864 w 914102"/>
                <a:gd name="connsiteY34" fmla="*/ 45386 h 84534"/>
                <a:gd name="connsiteX35" fmla="*/ 10864 w 914102"/>
                <a:gd name="connsiteY35" fmla="*/ 73514 h 84534"/>
                <a:gd name="connsiteX36" fmla="*/ 114151 w 914102"/>
                <a:gd name="connsiteY36" fmla="*/ 75895 h 84534"/>
                <a:gd name="connsiteX37" fmla="*/ 103286 w 914102"/>
                <a:gd name="connsiteY37" fmla="*/ 82601 h 84534"/>
                <a:gd name="connsiteX38" fmla="*/ 92273 w 914102"/>
                <a:gd name="connsiteY38" fmla="*/ 84534 h 84534"/>
                <a:gd name="connsiteX39" fmla="*/ 77242 w 914102"/>
                <a:gd name="connsiteY39" fmla="*/ 79772 h 84534"/>
                <a:gd name="connsiteX40" fmla="*/ 72033 w 914102"/>
                <a:gd name="connsiteY40" fmla="*/ 67561 h 84534"/>
                <a:gd name="connsiteX41" fmla="*/ 73967 w 914102"/>
                <a:gd name="connsiteY41" fmla="*/ 59674 h 84534"/>
                <a:gd name="connsiteX42" fmla="*/ 79177 w 914102"/>
                <a:gd name="connsiteY42" fmla="*/ 53873 h 84534"/>
                <a:gd name="connsiteX43" fmla="*/ 86469 w 914102"/>
                <a:gd name="connsiteY43" fmla="*/ 50597 h 84534"/>
                <a:gd name="connsiteX44" fmla="*/ 95399 w 914102"/>
                <a:gd name="connsiteY44" fmla="*/ 48958 h 84534"/>
                <a:gd name="connsiteX45" fmla="*/ 113258 w 914102"/>
                <a:gd name="connsiteY45" fmla="*/ 45539 h 84534"/>
                <a:gd name="connsiteX46" fmla="*/ 113258 w 914102"/>
                <a:gd name="connsiteY46" fmla="*/ 43005 h 84534"/>
                <a:gd name="connsiteX47" fmla="*/ 110430 w 914102"/>
                <a:gd name="connsiteY47" fmla="*/ 34223 h 84534"/>
                <a:gd name="connsiteX48" fmla="*/ 98970 w 914102"/>
                <a:gd name="connsiteY48" fmla="*/ 30956 h 84534"/>
                <a:gd name="connsiteX49" fmla="*/ 88553 w 914102"/>
                <a:gd name="connsiteY49" fmla="*/ 33480 h 84534"/>
                <a:gd name="connsiteX50" fmla="*/ 83492 w 914102"/>
                <a:gd name="connsiteY50" fmla="*/ 42120 h 84534"/>
                <a:gd name="connsiteX51" fmla="*/ 73670 w 914102"/>
                <a:gd name="connsiteY51" fmla="*/ 40777 h 84534"/>
                <a:gd name="connsiteX52" fmla="*/ 78135 w 914102"/>
                <a:gd name="connsiteY52" fmla="*/ 30651 h 84534"/>
                <a:gd name="connsiteX53" fmla="*/ 87064 w 914102"/>
                <a:gd name="connsiteY53" fmla="*/ 24698 h 84534"/>
                <a:gd name="connsiteX54" fmla="*/ 100459 w 914102"/>
                <a:gd name="connsiteY54" fmla="*/ 22622 h 84534"/>
                <a:gd name="connsiteX55" fmla="*/ 112811 w 914102"/>
                <a:gd name="connsiteY55" fmla="*/ 24403 h 84534"/>
                <a:gd name="connsiteX56" fmla="*/ 119806 w 914102"/>
                <a:gd name="connsiteY56" fmla="*/ 28870 h 84534"/>
                <a:gd name="connsiteX57" fmla="*/ 122932 w 914102"/>
                <a:gd name="connsiteY57" fmla="*/ 35719 h 84534"/>
                <a:gd name="connsiteX58" fmla="*/ 123378 w 914102"/>
                <a:gd name="connsiteY58" fmla="*/ 44939 h 84534"/>
                <a:gd name="connsiteX59" fmla="*/ 123378 w 914102"/>
                <a:gd name="connsiteY59" fmla="*/ 58341 h 84534"/>
                <a:gd name="connsiteX60" fmla="*/ 123974 w 914102"/>
                <a:gd name="connsiteY60" fmla="*/ 76048 h 84534"/>
                <a:gd name="connsiteX61" fmla="*/ 126653 w 914102"/>
                <a:gd name="connsiteY61" fmla="*/ 83191 h 84534"/>
                <a:gd name="connsiteX62" fmla="*/ 116086 w 914102"/>
                <a:gd name="connsiteY62" fmla="*/ 83191 h 84534"/>
                <a:gd name="connsiteX63" fmla="*/ 114151 w 914102"/>
                <a:gd name="connsiteY63" fmla="*/ 75895 h 84534"/>
                <a:gd name="connsiteX64" fmla="*/ 113258 w 914102"/>
                <a:gd name="connsiteY64" fmla="*/ 53426 h 84534"/>
                <a:gd name="connsiteX65" fmla="*/ 96887 w 914102"/>
                <a:gd name="connsiteY65" fmla="*/ 57293 h 84534"/>
                <a:gd name="connsiteX66" fmla="*/ 88106 w 914102"/>
                <a:gd name="connsiteY66" fmla="*/ 59379 h 84534"/>
                <a:gd name="connsiteX67" fmla="*/ 84088 w 914102"/>
                <a:gd name="connsiteY67" fmla="*/ 62503 h 84534"/>
                <a:gd name="connsiteX68" fmla="*/ 82748 w 914102"/>
                <a:gd name="connsiteY68" fmla="*/ 67266 h 84534"/>
                <a:gd name="connsiteX69" fmla="*/ 85725 w 914102"/>
                <a:gd name="connsiteY69" fmla="*/ 73961 h 84534"/>
                <a:gd name="connsiteX70" fmla="*/ 94655 w 914102"/>
                <a:gd name="connsiteY70" fmla="*/ 76648 h 84534"/>
                <a:gd name="connsiteX71" fmla="*/ 104924 w 914102"/>
                <a:gd name="connsiteY71" fmla="*/ 74114 h 84534"/>
                <a:gd name="connsiteX72" fmla="*/ 111621 w 914102"/>
                <a:gd name="connsiteY72" fmla="*/ 67123 h 84534"/>
                <a:gd name="connsiteX73" fmla="*/ 113258 w 914102"/>
                <a:gd name="connsiteY73" fmla="*/ 57150 h 84534"/>
                <a:gd name="connsiteX74" fmla="*/ 113258 w 914102"/>
                <a:gd name="connsiteY74" fmla="*/ 53426 h 84534"/>
                <a:gd name="connsiteX75" fmla="*/ 138113 w 914102"/>
                <a:gd name="connsiteY75" fmla="*/ 65484 h 84534"/>
                <a:gd name="connsiteX76" fmla="*/ 147935 w 914102"/>
                <a:gd name="connsiteY76" fmla="*/ 63989 h 84534"/>
                <a:gd name="connsiteX77" fmla="*/ 152549 w 914102"/>
                <a:gd name="connsiteY77" fmla="*/ 73076 h 84534"/>
                <a:gd name="connsiteX78" fmla="*/ 163413 w 914102"/>
                <a:gd name="connsiteY78" fmla="*/ 76200 h 84534"/>
                <a:gd name="connsiteX79" fmla="*/ 173533 w 914102"/>
                <a:gd name="connsiteY79" fmla="*/ 73514 h 84534"/>
                <a:gd name="connsiteX80" fmla="*/ 176956 w 914102"/>
                <a:gd name="connsiteY80" fmla="*/ 66818 h 84534"/>
                <a:gd name="connsiteX81" fmla="*/ 173980 w 914102"/>
                <a:gd name="connsiteY81" fmla="*/ 61465 h 84534"/>
                <a:gd name="connsiteX82" fmla="*/ 163711 w 914102"/>
                <a:gd name="connsiteY82" fmla="*/ 58036 h 84534"/>
                <a:gd name="connsiteX83" fmla="*/ 148381 w 914102"/>
                <a:gd name="connsiteY83" fmla="*/ 53273 h 84534"/>
                <a:gd name="connsiteX84" fmla="*/ 141982 w 914102"/>
                <a:gd name="connsiteY84" fmla="*/ 47625 h 84534"/>
                <a:gd name="connsiteX85" fmla="*/ 139750 w 914102"/>
                <a:gd name="connsiteY85" fmla="*/ 39586 h 84534"/>
                <a:gd name="connsiteX86" fmla="*/ 141536 w 914102"/>
                <a:gd name="connsiteY86" fmla="*/ 32290 h 84534"/>
                <a:gd name="connsiteX87" fmla="*/ 146447 w 914102"/>
                <a:gd name="connsiteY87" fmla="*/ 26641 h 84534"/>
                <a:gd name="connsiteX88" fmla="*/ 152847 w 914102"/>
                <a:gd name="connsiteY88" fmla="*/ 23813 h 84534"/>
                <a:gd name="connsiteX89" fmla="*/ 161627 w 914102"/>
                <a:gd name="connsiteY89" fmla="*/ 22622 h 84534"/>
                <a:gd name="connsiteX90" fmla="*/ 173683 w 914102"/>
                <a:gd name="connsiteY90" fmla="*/ 24698 h 84534"/>
                <a:gd name="connsiteX91" fmla="*/ 181570 w 914102"/>
                <a:gd name="connsiteY91" fmla="*/ 30061 h 84534"/>
                <a:gd name="connsiteX92" fmla="*/ 184994 w 914102"/>
                <a:gd name="connsiteY92" fmla="*/ 39138 h 84534"/>
                <a:gd name="connsiteX93" fmla="*/ 175170 w 914102"/>
                <a:gd name="connsiteY93" fmla="*/ 40481 h 84534"/>
                <a:gd name="connsiteX94" fmla="*/ 171301 w 914102"/>
                <a:gd name="connsiteY94" fmla="*/ 33480 h 84534"/>
                <a:gd name="connsiteX95" fmla="*/ 162222 w 914102"/>
                <a:gd name="connsiteY95" fmla="*/ 30804 h 84534"/>
                <a:gd name="connsiteX96" fmla="*/ 152400 w 914102"/>
                <a:gd name="connsiteY96" fmla="*/ 33185 h 84534"/>
                <a:gd name="connsiteX97" fmla="*/ 149423 w 914102"/>
                <a:gd name="connsiteY97" fmla="*/ 38548 h 84534"/>
                <a:gd name="connsiteX98" fmla="*/ 150614 w 914102"/>
                <a:gd name="connsiteY98" fmla="*/ 41967 h 84534"/>
                <a:gd name="connsiteX99" fmla="*/ 154483 w 914102"/>
                <a:gd name="connsiteY99" fmla="*/ 44644 h 84534"/>
                <a:gd name="connsiteX100" fmla="*/ 163413 w 914102"/>
                <a:gd name="connsiteY100" fmla="*/ 47177 h 84534"/>
                <a:gd name="connsiteX101" fmla="*/ 178296 w 914102"/>
                <a:gd name="connsiteY101" fmla="*/ 51940 h 84534"/>
                <a:gd name="connsiteX102" fmla="*/ 184844 w 914102"/>
                <a:gd name="connsiteY102" fmla="*/ 57150 h 84534"/>
                <a:gd name="connsiteX103" fmla="*/ 187225 w 914102"/>
                <a:gd name="connsiteY103" fmla="*/ 65780 h 84534"/>
                <a:gd name="connsiteX104" fmla="*/ 184249 w 914102"/>
                <a:gd name="connsiteY104" fmla="*/ 75305 h 84534"/>
                <a:gd name="connsiteX105" fmla="*/ 175914 w 914102"/>
                <a:gd name="connsiteY105" fmla="*/ 82153 h 84534"/>
                <a:gd name="connsiteX106" fmla="*/ 163413 w 914102"/>
                <a:gd name="connsiteY106" fmla="*/ 84534 h 84534"/>
                <a:gd name="connsiteX107" fmla="*/ 145703 w 914102"/>
                <a:gd name="connsiteY107" fmla="*/ 79772 h 84534"/>
                <a:gd name="connsiteX108" fmla="*/ 138113 w 914102"/>
                <a:gd name="connsiteY108" fmla="*/ 65484 h 84534"/>
                <a:gd name="connsiteX109" fmla="*/ 208806 w 914102"/>
                <a:gd name="connsiteY109" fmla="*/ 12945 h 84534"/>
                <a:gd name="connsiteX110" fmla="*/ 208806 w 914102"/>
                <a:gd name="connsiteY110" fmla="*/ 1333 h 84534"/>
                <a:gd name="connsiteX111" fmla="*/ 218926 w 914102"/>
                <a:gd name="connsiteY111" fmla="*/ 1333 h 84534"/>
                <a:gd name="connsiteX112" fmla="*/ 218926 w 914102"/>
                <a:gd name="connsiteY112" fmla="*/ 12945 h 84534"/>
                <a:gd name="connsiteX113" fmla="*/ 208806 w 914102"/>
                <a:gd name="connsiteY113" fmla="*/ 12945 h 84534"/>
                <a:gd name="connsiteX114" fmla="*/ 208806 w 914102"/>
                <a:gd name="connsiteY114" fmla="*/ 83191 h 84534"/>
                <a:gd name="connsiteX115" fmla="*/ 208806 w 914102"/>
                <a:gd name="connsiteY115" fmla="*/ 23955 h 84534"/>
                <a:gd name="connsiteX116" fmla="*/ 218926 w 914102"/>
                <a:gd name="connsiteY116" fmla="*/ 23955 h 84534"/>
                <a:gd name="connsiteX117" fmla="*/ 218926 w 914102"/>
                <a:gd name="connsiteY117" fmla="*/ 83191 h 84534"/>
                <a:gd name="connsiteX118" fmla="*/ 208806 w 914102"/>
                <a:gd name="connsiteY118" fmla="*/ 83191 h 84534"/>
                <a:gd name="connsiteX119" fmla="*/ 276080 w 914102"/>
                <a:gd name="connsiteY119" fmla="*/ 61465 h 84534"/>
                <a:gd name="connsiteX120" fmla="*/ 285901 w 914102"/>
                <a:gd name="connsiteY120" fmla="*/ 62798 h 84534"/>
                <a:gd name="connsiteX121" fmla="*/ 277566 w 914102"/>
                <a:gd name="connsiteY121" fmla="*/ 78724 h 84534"/>
                <a:gd name="connsiteX122" fmla="*/ 261193 w 914102"/>
                <a:gd name="connsiteY122" fmla="*/ 84534 h 84534"/>
                <a:gd name="connsiteX123" fmla="*/ 241552 w 914102"/>
                <a:gd name="connsiteY123" fmla="*/ 76648 h 84534"/>
                <a:gd name="connsiteX124" fmla="*/ 234256 w 914102"/>
                <a:gd name="connsiteY124" fmla="*/ 53721 h 84534"/>
                <a:gd name="connsiteX125" fmla="*/ 237380 w 914102"/>
                <a:gd name="connsiteY125" fmla="*/ 37052 h 84534"/>
                <a:gd name="connsiteX126" fmla="*/ 247058 w 914102"/>
                <a:gd name="connsiteY126" fmla="*/ 26194 h 84534"/>
                <a:gd name="connsiteX127" fmla="*/ 261345 w 914102"/>
                <a:gd name="connsiteY127" fmla="*/ 22622 h 84534"/>
                <a:gd name="connsiteX128" fmla="*/ 276966 w 914102"/>
                <a:gd name="connsiteY128" fmla="*/ 27527 h 84534"/>
                <a:gd name="connsiteX129" fmla="*/ 285005 w 914102"/>
                <a:gd name="connsiteY129" fmla="*/ 41367 h 84534"/>
                <a:gd name="connsiteX130" fmla="*/ 275185 w 914102"/>
                <a:gd name="connsiteY130" fmla="*/ 42863 h 84534"/>
                <a:gd name="connsiteX131" fmla="*/ 270270 w 914102"/>
                <a:gd name="connsiteY131" fmla="*/ 33928 h 84534"/>
                <a:gd name="connsiteX132" fmla="*/ 261640 w 914102"/>
                <a:gd name="connsiteY132" fmla="*/ 30804 h 84534"/>
                <a:gd name="connsiteX133" fmla="*/ 249286 w 914102"/>
                <a:gd name="connsiteY133" fmla="*/ 36309 h 84534"/>
                <a:gd name="connsiteX134" fmla="*/ 244524 w 914102"/>
                <a:gd name="connsiteY134" fmla="*/ 53426 h 84534"/>
                <a:gd name="connsiteX135" fmla="*/ 249134 w 914102"/>
                <a:gd name="connsiteY135" fmla="*/ 70838 h 84534"/>
                <a:gd name="connsiteX136" fmla="*/ 261040 w 914102"/>
                <a:gd name="connsiteY136" fmla="*/ 76200 h 84534"/>
                <a:gd name="connsiteX137" fmla="*/ 270870 w 914102"/>
                <a:gd name="connsiteY137" fmla="*/ 72628 h 84534"/>
                <a:gd name="connsiteX138" fmla="*/ 276080 w 914102"/>
                <a:gd name="connsiteY138" fmla="*/ 61465 h 84534"/>
                <a:gd name="connsiteX139" fmla="*/ 290511 w 914102"/>
                <a:gd name="connsiteY139" fmla="*/ 65484 h 84534"/>
                <a:gd name="connsiteX140" fmla="*/ 300331 w 914102"/>
                <a:gd name="connsiteY140" fmla="*/ 63989 h 84534"/>
                <a:gd name="connsiteX141" fmla="*/ 304951 w 914102"/>
                <a:gd name="connsiteY141" fmla="*/ 73076 h 84534"/>
                <a:gd name="connsiteX142" fmla="*/ 315809 w 914102"/>
                <a:gd name="connsiteY142" fmla="*/ 76200 h 84534"/>
                <a:gd name="connsiteX143" fmla="*/ 325934 w 914102"/>
                <a:gd name="connsiteY143" fmla="*/ 73514 h 84534"/>
                <a:gd name="connsiteX144" fmla="*/ 329354 w 914102"/>
                <a:gd name="connsiteY144" fmla="*/ 66818 h 84534"/>
                <a:gd name="connsiteX145" fmla="*/ 326382 w 914102"/>
                <a:gd name="connsiteY145" fmla="*/ 61465 h 84534"/>
                <a:gd name="connsiteX146" fmla="*/ 316114 w 914102"/>
                <a:gd name="connsiteY146" fmla="*/ 58036 h 84534"/>
                <a:gd name="connsiteX147" fmla="*/ 300779 w 914102"/>
                <a:gd name="connsiteY147" fmla="*/ 53273 h 84534"/>
                <a:gd name="connsiteX148" fmla="*/ 294378 w 914102"/>
                <a:gd name="connsiteY148" fmla="*/ 47625 h 84534"/>
                <a:gd name="connsiteX149" fmla="*/ 292149 w 914102"/>
                <a:gd name="connsiteY149" fmla="*/ 39586 h 84534"/>
                <a:gd name="connsiteX150" fmla="*/ 293940 w 914102"/>
                <a:gd name="connsiteY150" fmla="*/ 32290 h 84534"/>
                <a:gd name="connsiteX151" fmla="*/ 298845 w 914102"/>
                <a:gd name="connsiteY151" fmla="*/ 26641 h 84534"/>
                <a:gd name="connsiteX152" fmla="*/ 305246 w 914102"/>
                <a:gd name="connsiteY152" fmla="*/ 23813 h 84534"/>
                <a:gd name="connsiteX153" fmla="*/ 314028 w 914102"/>
                <a:gd name="connsiteY153" fmla="*/ 22622 h 84534"/>
                <a:gd name="connsiteX154" fmla="*/ 326087 w 914102"/>
                <a:gd name="connsiteY154" fmla="*/ 24698 h 84534"/>
                <a:gd name="connsiteX155" fmla="*/ 333973 w 914102"/>
                <a:gd name="connsiteY155" fmla="*/ 30061 h 84534"/>
                <a:gd name="connsiteX156" fmla="*/ 337393 w 914102"/>
                <a:gd name="connsiteY156" fmla="*/ 39138 h 84534"/>
                <a:gd name="connsiteX157" fmla="*/ 327572 w 914102"/>
                <a:gd name="connsiteY157" fmla="*/ 40481 h 84534"/>
                <a:gd name="connsiteX158" fmla="*/ 323705 w 914102"/>
                <a:gd name="connsiteY158" fmla="*/ 33480 h 84534"/>
                <a:gd name="connsiteX159" fmla="*/ 314618 w 914102"/>
                <a:gd name="connsiteY159" fmla="*/ 30804 h 84534"/>
                <a:gd name="connsiteX160" fmla="*/ 304798 w 914102"/>
                <a:gd name="connsiteY160" fmla="*/ 33185 h 84534"/>
                <a:gd name="connsiteX161" fmla="*/ 301826 w 914102"/>
                <a:gd name="connsiteY161" fmla="*/ 38548 h 84534"/>
                <a:gd name="connsiteX162" fmla="*/ 303017 w 914102"/>
                <a:gd name="connsiteY162" fmla="*/ 41967 h 84534"/>
                <a:gd name="connsiteX163" fmla="*/ 306884 w 914102"/>
                <a:gd name="connsiteY163" fmla="*/ 44644 h 84534"/>
                <a:gd name="connsiteX164" fmla="*/ 315809 w 914102"/>
                <a:gd name="connsiteY164" fmla="*/ 47177 h 84534"/>
                <a:gd name="connsiteX165" fmla="*/ 330697 w 914102"/>
                <a:gd name="connsiteY165" fmla="*/ 51940 h 84534"/>
                <a:gd name="connsiteX166" fmla="*/ 337240 w 914102"/>
                <a:gd name="connsiteY166" fmla="*/ 57150 h 84534"/>
                <a:gd name="connsiteX167" fmla="*/ 339622 w 914102"/>
                <a:gd name="connsiteY167" fmla="*/ 65780 h 84534"/>
                <a:gd name="connsiteX168" fmla="*/ 336650 w 914102"/>
                <a:gd name="connsiteY168" fmla="*/ 75305 h 84534"/>
                <a:gd name="connsiteX169" fmla="*/ 328315 w 914102"/>
                <a:gd name="connsiteY169" fmla="*/ 82153 h 84534"/>
                <a:gd name="connsiteX170" fmla="*/ 315809 w 914102"/>
                <a:gd name="connsiteY170" fmla="*/ 84534 h 84534"/>
                <a:gd name="connsiteX171" fmla="*/ 298102 w 914102"/>
                <a:gd name="connsiteY171" fmla="*/ 79772 h 84534"/>
                <a:gd name="connsiteX172" fmla="*/ 290511 w 914102"/>
                <a:gd name="connsiteY172" fmla="*/ 65484 h 84534"/>
                <a:gd name="connsiteX173" fmla="*/ 386056 w 914102"/>
                <a:gd name="connsiteY173" fmla="*/ 53578 h 84534"/>
                <a:gd name="connsiteX174" fmla="*/ 395143 w 914102"/>
                <a:gd name="connsiteY174" fmla="*/ 29166 h 84534"/>
                <a:gd name="connsiteX175" fmla="*/ 413745 w 914102"/>
                <a:gd name="connsiteY175" fmla="*/ 22622 h 84534"/>
                <a:gd name="connsiteX176" fmla="*/ 433681 w 914102"/>
                <a:gd name="connsiteY176" fmla="*/ 30651 h 84534"/>
                <a:gd name="connsiteX177" fmla="*/ 441577 w 914102"/>
                <a:gd name="connsiteY177" fmla="*/ 52683 h 84534"/>
                <a:gd name="connsiteX178" fmla="*/ 438148 w 914102"/>
                <a:gd name="connsiteY178" fmla="*/ 70695 h 84534"/>
                <a:gd name="connsiteX179" fmla="*/ 428033 w 914102"/>
                <a:gd name="connsiteY179" fmla="*/ 80963 h 84534"/>
                <a:gd name="connsiteX180" fmla="*/ 413745 w 914102"/>
                <a:gd name="connsiteY180" fmla="*/ 84534 h 84534"/>
                <a:gd name="connsiteX181" fmla="*/ 393647 w 914102"/>
                <a:gd name="connsiteY181" fmla="*/ 76648 h 84534"/>
                <a:gd name="connsiteX182" fmla="*/ 386056 w 914102"/>
                <a:gd name="connsiteY182" fmla="*/ 53578 h 84534"/>
                <a:gd name="connsiteX183" fmla="*/ 396333 w 914102"/>
                <a:gd name="connsiteY183" fmla="*/ 53578 h 84534"/>
                <a:gd name="connsiteX184" fmla="*/ 401239 w 914102"/>
                <a:gd name="connsiteY184" fmla="*/ 70542 h 84534"/>
                <a:gd name="connsiteX185" fmla="*/ 413745 w 914102"/>
                <a:gd name="connsiteY185" fmla="*/ 76200 h 84534"/>
                <a:gd name="connsiteX186" fmla="*/ 426242 w 914102"/>
                <a:gd name="connsiteY186" fmla="*/ 70542 h 84534"/>
                <a:gd name="connsiteX187" fmla="*/ 431157 w 914102"/>
                <a:gd name="connsiteY187" fmla="*/ 53273 h 84534"/>
                <a:gd name="connsiteX188" fmla="*/ 426099 w 914102"/>
                <a:gd name="connsiteY188" fmla="*/ 36604 h 84534"/>
                <a:gd name="connsiteX189" fmla="*/ 413745 w 914102"/>
                <a:gd name="connsiteY189" fmla="*/ 30956 h 84534"/>
                <a:gd name="connsiteX190" fmla="*/ 401239 w 914102"/>
                <a:gd name="connsiteY190" fmla="*/ 36604 h 84534"/>
                <a:gd name="connsiteX191" fmla="*/ 396333 w 914102"/>
                <a:gd name="connsiteY191" fmla="*/ 53578 h 84534"/>
                <a:gd name="connsiteX192" fmla="*/ 458836 w 914102"/>
                <a:gd name="connsiteY192" fmla="*/ 83191 h 84534"/>
                <a:gd name="connsiteX193" fmla="*/ 458836 w 914102"/>
                <a:gd name="connsiteY193" fmla="*/ 31699 h 84534"/>
                <a:gd name="connsiteX194" fmla="*/ 449912 w 914102"/>
                <a:gd name="connsiteY194" fmla="*/ 31699 h 84534"/>
                <a:gd name="connsiteX195" fmla="*/ 449912 w 914102"/>
                <a:gd name="connsiteY195" fmla="*/ 23955 h 84534"/>
                <a:gd name="connsiteX196" fmla="*/ 458836 w 914102"/>
                <a:gd name="connsiteY196" fmla="*/ 23955 h 84534"/>
                <a:gd name="connsiteX197" fmla="*/ 458836 w 914102"/>
                <a:gd name="connsiteY197" fmla="*/ 17554 h 84534"/>
                <a:gd name="connsiteX198" fmla="*/ 459875 w 914102"/>
                <a:gd name="connsiteY198" fmla="*/ 8782 h 84534"/>
                <a:gd name="connsiteX199" fmla="*/ 464942 w 914102"/>
                <a:gd name="connsiteY199" fmla="*/ 2381 h 84534"/>
                <a:gd name="connsiteX200" fmla="*/ 475210 w 914102"/>
                <a:gd name="connsiteY200" fmla="*/ 0 h 84534"/>
                <a:gd name="connsiteX201" fmla="*/ 484583 w 914102"/>
                <a:gd name="connsiteY201" fmla="*/ 1038 h 84534"/>
                <a:gd name="connsiteX202" fmla="*/ 483097 w 914102"/>
                <a:gd name="connsiteY202" fmla="*/ 9668 h 84534"/>
                <a:gd name="connsiteX203" fmla="*/ 477143 w 914102"/>
                <a:gd name="connsiteY203" fmla="*/ 9220 h 84534"/>
                <a:gd name="connsiteX204" fmla="*/ 470590 w 914102"/>
                <a:gd name="connsiteY204" fmla="*/ 11163 h 84534"/>
                <a:gd name="connsiteX205" fmla="*/ 468809 w 914102"/>
                <a:gd name="connsiteY205" fmla="*/ 18450 h 84534"/>
                <a:gd name="connsiteX206" fmla="*/ 468809 w 914102"/>
                <a:gd name="connsiteY206" fmla="*/ 23955 h 84534"/>
                <a:gd name="connsiteX207" fmla="*/ 480420 w 914102"/>
                <a:gd name="connsiteY207" fmla="*/ 23955 h 84534"/>
                <a:gd name="connsiteX208" fmla="*/ 480420 w 914102"/>
                <a:gd name="connsiteY208" fmla="*/ 31699 h 84534"/>
                <a:gd name="connsiteX209" fmla="*/ 468809 w 914102"/>
                <a:gd name="connsiteY209" fmla="*/ 31699 h 84534"/>
                <a:gd name="connsiteX210" fmla="*/ 468809 w 914102"/>
                <a:gd name="connsiteY210" fmla="*/ 83191 h 84534"/>
                <a:gd name="connsiteX211" fmla="*/ 458836 w 914102"/>
                <a:gd name="connsiteY211" fmla="*/ 83191 h 84534"/>
                <a:gd name="connsiteX212" fmla="*/ 515396 w 914102"/>
                <a:gd name="connsiteY212" fmla="*/ 83191 h 84534"/>
                <a:gd name="connsiteX213" fmla="*/ 515396 w 914102"/>
                <a:gd name="connsiteY213" fmla="*/ 1333 h 84534"/>
                <a:gd name="connsiteX214" fmla="*/ 570603 w 914102"/>
                <a:gd name="connsiteY214" fmla="*/ 1333 h 84534"/>
                <a:gd name="connsiteX215" fmla="*/ 570603 w 914102"/>
                <a:gd name="connsiteY215" fmla="*/ 11011 h 84534"/>
                <a:gd name="connsiteX216" fmla="*/ 526254 w 914102"/>
                <a:gd name="connsiteY216" fmla="*/ 11011 h 84534"/>
                <a:gd name="connsiteX217" fmla="*/ 526254 w 914102"/>
                <a:gd name="connsiteY217" fmla="*/ 36309 h 84534"/>
                <a:gd name="connsiteX218" fmla="*/ 564650 w 914102"/>
                <a:gd name="connsiteY218" fmla="*/ 36309 h 84534"/>
                <a:gd name="connsiteX219" fmla="*/ 564650 w 914102"/>
                <a:gd name="connsiteY219" fmla="*/ 45987 h 84534"/>
                <a:gd name="connsiteX220" fmla="*/ 526254 w 914102"/>
                <a:gd name="connsiteY220" fmla="*/ 45987 h 84534"/>
                <a:gd name="connsiteX221" fmla="*/ 526254 w 914102"/>
                <a:gd name="connsiteY221" fmla="*/ 83191 h 84534"/>
                <a:gd name="connsiteX222" fmla="*/ 515396 w 914102"/>
                <a:gd name="connsiteY222" fmla="*/ 83191 h 84534"/>
                <a:gd name="connsiteX223" fmla="*/ 580128 w 914102"/>
                <a:gd name="connsiteY223" fmla="*/ 83191 h 84534"/>
                <a:gd name="connsiteX224" fmla="*/ 580128 w 914102"/>
                <a:gd name="connsiteY224" fmla="*/ 23955 h 84534"/>
                <a:gd name="connsiteX225" fmla="*/ 589215 w 914102"/>
                <a:gd name="connsiteY225" fmla="*/ 23955 h 84534"/>
                <a:gd name="connsiteX226" fmla="*/ 589215 w 914102"/>
                <a:gd name="connsiteY226" fmla="*/ 32890 h 84534"/>
                <a:gd name="connsiteX227" fmla="*/ 595463 w 914102"/>
                <a:gd name="connsiteY227" fmla="*/ 24698 h 84534"/>
                <a:gd name="connsiteX228" fmla="*/ 602007 w 914102"/>
                <a:gd name="connsiteY228" fmla="*/ 22622 h 84534"/>
                <a:gd name="connsiteX229" fmla="*/ 612275 w 914102"/>
                <a:gd name="connsiteY229" fmla="*/ 25746 h 84534"/>
                <a:gd name="connsiteX230" fmla="*/ 608855 w 914102"/>
                <a:gd name="connsiteY230" fmla="*/ 35119 h 84534"/>
                <a:gd name="connsiteX231" fmla="*/ 601559 w 914102"/>
                <a:gd name="connsiteY231" fmla="*/ 32890 h 84534"/>
                <a:gd name="connsiteX232" fmla="*/ 595463 w 914102"/>
                <a:gd name="connsiteY232" fmla="*/ 34976 h 84534"/>
                <a:gd name="connsiteX233" fmla="*/ 591891 w 914102"/>
                <a:gd name="connsiteY233" fmla="*/ 40481 h 84534"/>
                <a:gd name="connsiteX234" fmla="*/ 590100 w 914102"/>
                <a:gd name="connsiteY234" fmla="*/ 52083 h 84534"/>
                <a:gd name="connsiteX235" fmla="*/ 590100 w 914102"/>
                <a:gd name="connsiteY235" fmla="*/ 83191 h 84534"/>
                <a:gd name="connsiteX236" fmla="*/ 580128 w 914102"/>
                <a:gd name="connsiteY236" fmla="*/ 83191 h 84534"/>
                <a:gd name="connsiteX237" fmla="*/ 657080 w 914102"/>
                <a:gd name="connsiteY237" fmla="*/ 75895 h 84534"/>
                <a:gd name="connsiteX238" fmla="*/ 646212 w 914102"/>
                <a:gd name="connsiteY238" fmla="*/ 82601 h 84534"/>
                <a:gd name="connsiteX239" fmla="*/ 635201 w 914102"/>
                <a:gd name="connsiteY239" fmla="*/ 84534 h 84534"/>
                <a:gd name="connsiteX240" fmla="*/ 620171 w 914102"/>
                <a:gd name="connsiteY240" fmla="*/ 79772 h 84534"/>
                <a:gd name="connsiteX241" fmla="*/ 614961 w 914102"/>
                <a:gd name="connsiteY241" fmla="*/ 67561 h 84534"/>
                <a:gd name="connsiteX242" fmla="*/ 616894 w 914102"/>
                <a:gd name="connsiteY242" fmla="*/ 59674 h 84534"/>
                <a:gd name="connsiteX243" fmla="*/ 622105 w 914102"/>
                <a:gd name="connsiteY243" fmla="*/ 53873 h 84534"/>
                <a:gd name="connsiteX244" fmla="*/ 629391 w 914102"/>
                <a:gd name="connsiteY244" fmla="*/ 50597 h 84534"/>
                <a:gd name="connsiteX245" fmla="*/ 638326 w 914102"/>
                <a:gd name="connsiteY245" fmla="*/ 48958 h 84534"/>
                <a:gd name="connsiteX246" fmla="*/ 656185 w 914102"/>
                <a:gd name="connsiteY246" fmla="*/ 45539 h 84534"/>
                <a:gd name="connsiteX247" fmla="*/ 656185 w 914102"/>
                <a:gd name="connsiteY247" fmla="*/ 43005 h 84534"/>
                <a:gd name="connsiteX248" fmla="*/ 653356 w 914102"/>
                <a:gd name="connsiteY248" fmla="*/ 34223 h 84534"/>
                <a:gd name="connsiteX249" fmla="*/ 641897 w 914102"/>
                <a:gd name="connsiteY249" fmla="*/ 30956 h 84534"/>
                <a:gd name="connsiteX250" fmla="*/ 631477 w 914102"/>
                <a:gd name="connsiteY250" fmla="*/ 33480 h 84534"/>
                <a:gd name="connsiteX251" fmla="*/ 626419 w 914102"/>
                <a:gd name="connsiteY251" fmla="*/ 42120 h 84534"/>
                <a:gd name="connsiteX252" fmla="*/ 616599 w 914102"/>
                <a:gd name="connsiteY252" fmla="*/ 40777 h 84534"/>
                <a:gd name="connsiteX253" fmla="*/ 621057 w 914102"/>
                <a:gd name="connsiteY253" fmla="*/ 30651 h 84534"/>
                <a:gd name="connsiteX254" fmla="*/ 629991 w 914102"/>
                <a:gd name="connsiteY254" fmla="*/ 24698 h 84534"/>
                <a:gd name="connsiteX255" fmla="*/ 643383 w 914102"/>
                <a:gd name="connsiteY255" fmla="*/ 22622 h 84534"/>
                <a:gd name="connsiteX256" fmla="*/ 655737 w 914102"/>
                <a:gd name="connsiteY256" fmla="*/ 24403 h 84534"/>
                <a:gd name="connsiteX257" fmla="*/ 662729 w 914102"/>
                <a:gd name="connsiteY257" fmla="*/ 28870 h 84534"/>
                <a:gd name="connsiteX258" fmla="*/ 665853 w 914102"/>
                <a:gd name="connsiteY258" fmla="*/ 35719 h 84534"/>
                <a:gd name="connsiteX259" fmla="*/ 666300 w 914102"/>
                <a:gd name="connsiteY259" fmla="*/ 44939 h 84534"/>
                <a:gd name="connsiteX260" fmla="*/ 666300 w 914102"/>
                <a:gd name="connsiteY260" fmla="*/ 58341 h 84534"/>
                <a:gd name="connsiteX261" fmla="*/ 666901 w 914102"/>
                <a:gd name="connsiteY261" fmla="*/ 76048 h 84534"/>
                <a:gd name="connsiteX262" fmla="*/ 669577 w 914102"/>
                <a:gd name="connsiteY262" fmla="*/ 83191 h 84534"/>
                <a:gd name="connsiteX263" fmla="*/ 659014 w 914102"/>
                <a:gd name="connsiteY263" fmla="*/ 83191 h 84534"/>
                <a:gd name="connsiteX264" fmla="*/ 657080 w 914102"/>
                <a:gd name="connsiteY264" fmla="*/ 75895 h 84534"/>
                <a:gd name="connsiteX265" fmla="*/ 656185 w 914102"/>
                <a:gd name="connsiteY265" fmla="*/ 53426 h 84534"/>
                <a:gd name="connsiteX266" fmla="*/ 639811 w 914102"/>
                <a:gd name="connsiteY266" fmla="*/ 57293 h 84534"/>
                <a:gd name="connsiteX267" fmla="*/ 631029 w 914102"/>
                <a:gd name="connsiteY267" fmla="*/ 59379 h 84534"/>
                <a:gd name="connsiteX268" fmla="*/ 627010 w 914102"/>
                <a:gd name="connsiteY268" fmla="*/ 62503 h 84534"/>
                <a:gd name="connsiteX269" fmla="*/ 625676 w 914102"/>
                <a:gd name="connsiteY269" fmla="*/ 67266 h 84534"/>
                <a:gd name="connsiteX270" fmla="*/ 628648 w 914102"/>
                <a:gd name="connsiteY270" fmla="*/ 73961 h 84534"/>
                <a:gd name="connsiteX271" fmla="*/ 637583 w 914102"/>
                <a:gd name="connsiteY271" fmla="*/ 76648 h 84534"/>
                <a:gd name="connsiteX272" fmla="*/ 647851 w 914102"/>
                <a:gd name="connsiteY272" fmla="*/ 74114 h 84534"/>
                <a:gd name="connsiteX273" fmla="*/ 654547 w 914102"/>
                <a:gd name="connsiteY273" fmla="*/ 67123 h 84534"/>
                <a:gd name="connsiteX274" fmla="*/ 656185 w 914102"/>
                <a:gd name="connsiteY274" fmla="*/ 57150 h 84534"/>
                <a:gd name="connsiteX275" fmla="*/ 656185 w 914102"/>
                <a:gd name="connsiteY275" fmla="*/ 53426 h 84534"/>
                <a:gd name="connsiteX276" fmla="*/ 723755 w 914102"/>
                <a:gd name="connsiteY276" fmla="*/ 61465 h 84534"/>
                <a:gd name="connsiteX277" fmla="*/ 733576 w 914102"/>
                <a:gd name="connsiteY277" fmla="*/ 62798 h 84534"/>
                <a:gd name="connsiteX278" fmla="*/ 725241 w 914102"/>
                <a:gd name="connsiteY278" fmla="*/ 78724 h 84534"/>
                <a:gd name="connsiteX279" fmla="*/ 708868 w 914102"/>
                <a:gd name="connsiteY279" fmla="*/ 84534 h 84534"/>
                <a:gd name="connsiteX280" fmla="*/ 689227 w 914102"/>
                <a:gd name="connsiteY280" fmla="*/ 76648 h 84534"/>
                <a:gd name="connsiteX281" fmla="*/ 681931 w 914102"/>
                <a:gd name="connsiteY281" fmla="*/ 53721 h 84534"/>
                <a:gd name="connsiteX282" fmla="*/ 685055 w 914102"/>
                <a:gd name="connsiteY282" fmla="*/ 37052 h 84534"/>
                <a:gd name="connsiteX283" fmla="*/ 694733 w 914102"/>
                <a:gd name="connsiteY283" fmla="*/ 26194 h 84534"/>
                <a:gd name="connsiteX284" fmla="*/ 709020 w 914102"/>
                <a:gd name="connsiteY284" fmla="*/ 22622 h 84534"/>
                <a:gd name="connsiteX285" fmla="*/ 724641 w 914102"/>
                <a:gd name="connsiteY285" fmla="*/ 27527 h 84534"/>
                <a:gd name="connsiteX286" fmla="*/ 732680 w 914102"/>
                <a:gd name="connsiteY286" fmla="*/ 41367 h 84534"/>
                <a:gd name="connsiteX287" fmla="*/ 722860 w 914102"/>
                <a:gd name="connsiteY287" fmla="*/ 42863 h 84534"/>
                <a:gd name="connsiteX288" fmla="*/ 717945 w 914102"/>
                <a:gd name="connsiteY288" fmla="*/ 33928 h 84534"/>
                <a:gd name="connsiteX289" fmla="*/ 709315 w 914102"/>
                <a:gd name="connsiteY289" fmla="*/ 30804 h 84534"/>
                <a:gd name="connsiteX290" fmla="*/ 696961 w 914102"/>
                <a:gd name="connsiteY290" fmla="*/ 36309 h 84534"/>
                <a:gd name="connsiteX291" fmla="*/ 692199 w 914102"/>
                <a:gd name="connsiteY291" fmla="*/ 53426 h 84534"/>
                <a:gd name="connsiteX292" fmla="*/ 696809 w 914102"/>
                <a:gd name="connsiteY292" fmla="*/ 70838 h 84534"/>
                <a:gd name="connsiteX293" fmla="*/ 708715 w 914102"/>
                <a:gd name="connsiteY293" fmla="*/ 76200 h 84534"/>
                <a:gd name="connsiteX294" fmla="*/ 718545 w 914102"/>
                <a:gd name="connsiteY294" fmla="*/ 72628 h 84534"/>
                <a:gd name="connsiteX295" fmla="*/ 723755 w 914102"/>
                <a:gd name="connsiteY295" fmla="*/ 61465 h 84534"/>
                <a:gd name="connsiteX296" fmla="*/ 764084 w 914102"/>
                <a:gd name="connsiteY296" fmla="*/ 74266 h 84534"/>
                <a:gd name="connsiteX297" fmla="*/ 765570 w 914102"/>
                <a:gd name="connsiteY297" fmla="*/ 83039 h 84534"/>
                <a:gd name="connsiteX298" fmla="*/ 757979 w 914102"/>
                <a:gd name="connsiteY298" fmla="*/ 83934 h 84534"/>
                <a:gd name="connsiteX299" fmla="*/ 749501 w 914102"/>
                <a:gd name="connsiteY299" fmla="*/ 82296 h 84534"/>
                <a:gd name="connsiteX300" fmla="*/ 745187 w 914102"/>
                <a:gd name="connsiteY300" fmla="*/ 77686 h 84534"/>
                <a:gd name="connsiteX301" fmla="*/ 743996 w 914102"/>
                <a:gd name="connsiteY301" fmla="*/ 65780 h 84534"/>
                <a:gd name="connsiteX302" fmla="*/ 743996 w 914102"/>
                <a:gd name="connsiteY302" fmla="*/ 31699 h 84534"/>
                <a:gd name="connsiteX303" fmla="*/ 736700 w 914102"/>
                <a:gd name="connsiteY303" fmla="*/ 31699 h 84534"/>
                <a:gd name="connsiteX304" fmla="*/ 736700 w 914102"/>
                <a:gd name="connsiteY304" fmla="*/ 23955 h 84534"/>
                <a:gd name="connsiteX305" fmla="*/ 743996 w 914102"/>
                <a:gd name="connsiteY305" fmla="*/ 23955 h 84534"/>
                <a:gd name="connsiteX306" fmla="*/ 743996 w 914102"/>
                <a:gd name="connsiteY306" fmla="*/ 9220 h 84534"/>
                <a:gd name="connsiteX307" fmla="*/ 753959 w 914102"/>
                <a:gd name="connsiteY307" fmla="*/ 3267 h 84534"/>
                <a:gd name="connsiteX308" fmla="*/ 753959 w 914102"/>
                <a:gd name="connsiteY308" fmla="*/ 23955 h 84534"/>
                <a:gd name="connsiteX309" fmla="*/ 764084 w 914102"/>
                <a:gd name="connsiteY309" fmla="*/ 23955 h 84534"/>
                <a:gd name="connsiteX310" fmla="*/ 764084 w 914102"/>
                <a:gd name="connsiteY310" fmla="*/ 31699 h 84534"/>
                <a:gd name="connsiteX311" fmla="*/ 753959 w 914102"/>
                <a:gd name="connsiteY311" fmla="*/ 31699 h 84534"/>
                <a:gd name="connsiteX312" fmla="*/ 753959 w 914102"/>
                <a:gd name="connsiteY312" fmla="*/ 66370 h 84534"/>
                <a:gd name="connsiteX313" fmla="*/ 754407 w 914102"/>
                <a:gd name="connsiteY313" fmla="*/ 71885 h 84534"/>
                <a:gd name="connsiteX314" fmla="*/ 756197 w 914102"/>
                <a:gd name="connsiteY314" fmla="*/ 73819 h 84534"/>
                <a:gd name="connsiteX315" fmla="*/ 759617 w 914102"/>
                <a:gd name="connsiteY315" fmla="*/ 74562 h 84534"/>
                <a:gd name="connsiteX316" fmla="*/ 764084 w 914102"/>
                <a:gd name="connsiteY316" fmla="*/ 74266 h 84534"/>
                <a:gd name="connsiteX317" fmla="*/ 770780 w 914102"/>
                <a:gd name="connsiteY317" fmla="*/ 12945 h 84534"/>
                <a:gd name="connsiteX318" fmla="*/ 770780 w 914102"/>
                <a:gd name="connsiteY318" fmla="*/ 1333 h 84534"/>
                <a:gd name="connsiteX319" fmla="*/ 780905 w 914102"/>
                <a:gd name="connsiteY319" fmla="*/ 1333 h 84534"/>
                <a:gd name="connsiteX320" fmla="*/ 780905 w 914102"/>
                <a:gd name="connsiteY320" fmla="*/ 12945 h 84534"/>
                <a:gd name="connsiteX321" fmla="*/ 770780 w 914102"/>
                <a:gd name="connsiteY321" fmla="*/ 12945 h 84534"/>
                <a:gd name="connsiteX322" fmla="*/ 770780 w 914102"/>
                <a:gd name="connsiteY322" fmla="*/ 83191 h 84534"/>
                <a:gd name="connsiteX323" fmla="*/ 770780 w 914102"/>
                <a:gd name="connsiteY323" fmla="*/ 23955 h 84534"/>
                <a:gd name="connsiteX324" fmla="*/ 780905 w 914102"/>
                <a:gd name="connsiteY324" fmla="*/ 23955 h 84534"/>
                <a:gd name="connsiteX325" fmla="*/ 780905 w 914102"/>
                <a:gd name="connsiteY325" fmla="*/ 83191 h 84534"/>
                <a:gd name="connsiteX326" fmla="*/ 770780 w 914102"/>
                <a:gd name="connsiteY326" fmla="*/ 83191 h 84534"/>
                <a:gd name="connsiteX327" fmla="*/ 795631 w 914102"/>
                <a:gd name="connsiteY327" fmla="*/ 53578 h 84534"/>
                <a:gd name="connsiteX328" fmla="*/ 804718 w 914102"/>
                <a:gd name="connsiteY328" fmla="*/ 29166 h 84534"/>
                <a:gd name="connsiteX329" fmla="*/ 823320 w 914102"/>
                <a:gd name="connsiteY329" fmla="*/ 22622 h 84534"/>
                <a:gd name="connsiteX330" fmla="*/ 843256 w 914102"/>
                <a:gd name="connsiteY330" fmla="*/ 30651 h 84534"/>
                <a:gd name="connsiteX331" fmla="*/ 851152 w 914102"/>
                <a:gd name="connsiteY331" fmla="*/ 52683 h 84534"/>
                <a:gd name="connsiteX332" fmla="*/ 847723 w 914102"/>
                <a:gd name="connsiteY332" fmla="*/ 70695 h 84534"/>
                <a:gd name="connsiteX333" fmla="*/ 837608 w 914102"/>
                <a:gd name="connsiteY333" fmla="*/ 80963 h 84534"/>
                <a:gd name="connsiteX334" fmla="*/ 823320 w 914102"/>
                <a:gd name="connsiteY334" fmla="*/ 84534 h 84534"/>
                <a:gd name="connsiteX335" fmla="*/ 803222 w 914102"/>
                <a:gd name="connsiteY335" fmla="*/ 76648 h 84534"/>
                <a:gd name="connsiteX336" fmla="*/ 795631 w 914102"/>
                <a:gd name="connsiteY336" fmla="*/ 53578 h 84534"/>
                <a:gd name="connsiteX337" fmla="*/ 805908 w 914102"/>
                <a:gd name="connsiteY337" fmla="*/ 53578 h 84534"/>
                <a:gd name="connsiteX338" fmla="*/ 810814 w 914102"/>
                <a:gd name="connsiteY338" fmla="*/ 70542 h 84534"/>
                <a:gd name="connsiteX339" fmla="*/ 823320 w 914102"/>
                <a:gd name="connsiteY339" fmla="*/ 76200 h 84534"/>
                <a:gd name="connsiteX340" fmla="*/ 835817 w 914102"/>
                <a:gd name="connsiteY340" fmla="*/ 70542 h 84534"/>
                <a:gd name="connsiteX341" fmla="*/ 840732 w 914102"/>
                <a:gd name="connsiteY341" fmla="*/ 53273 h 84534"/>
                <a:gd name="connsiteX342" fmla="*/ 835674 w 914102"/>
                <a:gd name="connsiteY342" fmla="*/ 36604 h 84534"/>
                <a:gd name="connsiteX343" fmla="*/ 823320 w 914102"/>
                <a:gd name="connsiteY343" fmla="*/ 30956 h 84534"/>
                <a:gd name="connsiteX344" fmla="*/ 810814 w 914102"/>
                <a:gd name="connsiteY344" fmla="*/ 36604 h 84534"/>
                <a:gd name="connsiteX345" fmla="*/ 805908 w 914102"/>
                <a:gd name="connsiteY345" fmla="*/ 53578 h 84534"/>
                <a:gd name="connsiteX346" fmla="*/ 866030 w 914102"/>
                <a:gd name="connsiteY346" fmla="*/ 83191 h 84534"/>
                <a:gd name="connsiteX347" fmla="*/ 866030 w 914102"/>
                <a:gd name="connsiteY347" fmla="*/ 23955 h 84534"/>
                <a:gd name="connsiteX348" fmla="*/ 874965 w 914102"/>
                <a:gd name="connsiteY348" fmla="*/ 23955 h 84534"/>
                <a:gd name="connsiteX349" fmla="*/ 874965 w 914102"/>
                <a:gd name="connsiteY349" fmla="*/ 32290 h 84534"/>
                <a:gd name="connsiteX350" fmla="*/ 893862 w 914102"/>
                <a:gd name="connsiteY350" fmla="*/ 22622 h 84534"/>
                <a:gd name="connsiteX351" fmla="*/ 903683 w 914102"/>
                <a:gd name="connsiteY351" fmla="*/ 24555 h 84534"/>
                <a:gd name="connsiteX352" fmla="*/ 910531 w 914102"/>
                <a:gd name="connsiteY352" fmla="*/ 29613 h 84534"/>
                <a:gd name="connsiteX353" fmla="*/ 913655 w 914102"/>
                <a:gd name="connsiteY353" fmla="*/ 36909 h 84534"/>
                <a:gd name="connsiteX354" fmla="*/ 914103 w 914102"/>
                <a:gd name="connsiteY354" fmla="*/ 46730 h 84534"/>
                <a:gd name="connsiteX355" fmla="*/ 914103 w 914102"/>
                <a:gd name="connsiteY355" fmla="*/ 83191 h 84534"/>
                <a:gd name="connsiteX356" fmla="*/ 904130 w 914102"/>
                <a:gd name="connsiteY356" fmla="*/ 83191 h 84534"/>
                <a:gd name="connsiteX357" fmla="*/ 904130 w 914102"/>
                <a:gd name="connsiteY357" fmla="*/ 47177 h 84534"/>
                <a:gd name="connsiteX358" fmla="*/ 902940 w 914102"/>
                <a:gd name="connsiteY358" fmla="*/ 37948 h 84534"/>
                <a:gd name="connsiteX359" fmla="*/ 898777 w 914102"/>
                <a:gd name="connsiteY359" fmla="*/ 33185 h 84534"/>
                <a:gd name="connsiteX360" fmla="*/ 891776 w 914102"/>
                <a:gd name="connsiteY360" fmla="*/ 31252 h 84534"/>
                <a:gd name="connsiteX361" fmla="*/ 880613 w 914102"/>
                <a:gd name="connsiteY361" fmla="*/ 35414 h 84534"/>
                <a:gd name="connsiteX362" fmla="*/ 876003 w 914102"/>
                <a:gd name="connsiteY362" fmla="*/ 50749 h 84534"/>
                <a:gd name="connsiteX363" fmla="*/ 876003 w 914102"/>
                <a:gd name="connsiteY363" fmla="*/ 83191 h 84534"/>
                <a:gd name="connsiteX364" fmla="*/ 866030 w 914102"/>
                <a:gd name="connsiteY364" fmla="*/ 83191 h 8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</a:cxnLst>
              <a:rect l="l" t="t" r="r" b="b"/>
              <a:pathLst>
                <a:path w="914102" h="84534">
                  <a:moveTo>
                    <a:pt x="0" y="83191"/>
                  </a:moveTo>
                  <a:lnTo>
                    <a:pt x="0" y="1333"/>
                  </a:lnTo>
                  <a:lnTo>
                    <a:pt x="30808" y="1333"/>
                  </a:lnTo>
                  <a:cubicBezTo>
                    <a:pt x="37058" y="1333"/>
                    <a:pt x="42069" y="2181"/>
                    <a:pt x="45839" y="3867"/>
                  </a:cubicBezTo>
                  <a:cubicBezTo>
                    <a:pt x="49609" y="5553"/>
                    <a:pt x="52536" y="8134"/>
                    <a:pt x="54620" y="11601"/>
                  </a:cubicBezTo>
                  <a:cubicBezTo>
                    <a:pt x="56802" y="14983"/>
                    <a:pt x="57894" y="18555"/>
                    <a:pt x="57894" y="22317"/>
                  </a:cubicBezTo>
                  <a:cubicBezTo>
                    <a:pt x="57894" y="25794"/>
                    <a:pt x="56952" y="29070"/>
                    <a:pt x="55066" y="32147"/>
                  </a:cubicBezTo>
                  <a:cubicBezTo>
                    <a:pt x="53181" y="35223"/>
                    <a:pt x="50303" y="37700"/>
                    <a:pt x="46434" y="39586"/>
                  </a:cubicBezTo>
                  <a:cubicBezTo>
                    <a:pt x="51395" y="41072"/>
                    <a:pt x="55166" y="43605"/>
                    <a:pt x="57745" y="47177"/>
                  </a:cubicBezTo>
                  <a:cubicBezTo>
                    <a:pt x="60424" y="50644"/>
                    <a:pt x="61764" y="54769"/>
                    <a:pt x="61764" y="59531"/>
                  </a:cubicBezTo>
                  <a:cubicBezTo>
                    <a:pt x="61764" y="63294"/>
                    <a:pt x="60970" y="66865"/>
                    <a:pt x="59383" y="70247"/>
                  </a:cubicBezTo>
                  <a:cubicBezTo>
                    <a:pt x="57795" y="73514"/>
                    <a:pt x="55811" y="76048"/>
                    <a:pt x="53430" y="77838"/>
                  </a:cubicBezTo>
                  <a:cubicBezTo>
                    <a:pt x="51048" y="79620"/>
                    <a:pt x="48022" y="80963"/>
                    <a:pt x="44350" y="81848"/>
                  </a:cubicBezTo>
                  <a:cubicBezTo>
                    <a:pt x="40778" y="82744"/>
                    <a:pt x="36413" y="83191"/>
                    <a:pt x="31253" y="83191"/>
                  </a:cubicBezTo>
                  <a:lnTo>
                    <a:pt x="0" y="83191"/>
                  </a:lnTo>
                  <a:close/>
                  <a:moveTo>
                    <a:pt x="10864" y="35719"/>
                  </a:moveTo>
                  <a:lnTo>
                    <a:pt x="28575" y="35719"/>
                  </a:lnTo>
                  <a:cubicBezTo>
                    <a:pt x="33338" y="35719"/>
                    <a:pt x="36761" y="35414"/>
                    <a:pt x="38844" y="34823"/>
                  </a:cubicBezTo>
                  <a:cubicBezTo>
                    <a:pt x="41622" y="34033"/>
                    <a:pt x="43705" y="32690"/>
                    <a:pt x="45095" y="30804"/>
                  </a:cubicBezTo>
                  <a:cubicBezTo>
                    <a:pt x="46484" y="28823"/>
                    <a:pt x="47178" y="26384"/>
                    <a:pt x="47178" y="23508"/>
                  </a:cubicBezTo>
                  <a:cubicBezTo>
                    <a:pt x="47178" y="20831"/>
                    <a:pt x="46533" y="18450"/>
                    <a:pt x="45244" y="16364"/>
                  </a:cubicBezTo>
                  <a:cubicBezTo>
                    <a:pt x="43954" y="14288"/>
                    <a:pt x="42069" y="12897"/>
                    <a:pt x="39588" y="12202"/>
                  </a:cubicBezTo>
                  <a:cubicBezTo>
                    <a:pt x="37207" y="11411"/>
                    <a:pt x="33090" y="11011"/>
                    <a:pt x="27236" y="11011"/>
                  </a:cubicBezTo>
                  <a:lnTo>
                    <a:pt x="10864" y="11011"/>
                  </a:lnTo>
                  <a:lnTo>
                    <a:pt x="10864" y="35719"/>
                  </a:lnTo>
                  <a:close/>
                  <a:moveTo>
                    <a:pt x="10864" y="73514"/>
                  </a:moveTo>
                  <a:lnTo>
                    <a:pt x="31253" y="73514"/>
                  </a:lnTo>
                  <a:cubicBezTo>
                    <a:pt x="34726" y="73514"/>
                    <a:pt x="37157" y="73371"/>
                    <a:pt x="38547" y="73076"/>
                  </a:cubicBezTo>
                  <a:cubicBezTo>
                    <a:pt x="41126" y="72676"/>
                    <a:pt x="43210" y="71980"/>
                    <a:pt x="44797" y="70990"/>
                  </a:cubicBezTo>
                  <a:cubicBezTo>
                    <a:pt x="46484" y="69894"/>
                    <a:pt x="47873" y="68361"/>
                    <a:pt x="48964" y="66370"/>
                  </a:cubicBezTo>
                  <a:cubicBezTo>
                    <a:pt x="50056" y="64389"/>
                    <a:pt x="50602" y="62103"/>
                    <a:pt x="50602" y="59531"/>
                  </a:cubicBezTo>
                  <a:cubicBezTo>
                    <a:pt x="50602" y="56455"/>
                    <a:pt x="49808" y="53769"/>
                    <a:pt x="48220" y="51492"/>
                  </a:cubicBezTo>
                  <a:cubicBezTo>
                    <a:pt x="46732" y="49206"/>
                    <a:pt x="44599" y="47625"/>
                    <a:pt x="41820" y="46730"/>
                  </a:cubicBezTo>
                  <a:cubicBezTo>
                    <a:pt x="39043" y="45834"/>
                    <a:pt x="35024" y="45386"/>
                    <a:pt x="29766" y="45386"/>
                  </a:cubicBezTo>
                  <a:lnTo>
                    <a:pt x="10864" y="45386"/>
                  </a:lnTo>
                  <a:lnTo>
                    <a:pt x="10864" y="73514"/>
                  </a:lnTo>
                  <a:close/>
                  <a:moveTo>
                    <a:pt x="114151" y="75895"/>
                  </a:moveTo>
                  <a:cubicBezTo>
                    <a:pt x="110380" y="79077"/>
                    <a:pt x="106759" y="81306"/>
                    <a:pt x="103286" y="82601"/>
                  </a:cubicBezTo>
                  <a:cubicBezTo>
                    <a:pt x="99913" y="83887"/>
                    <a:pt x="96243" y="84534"/>
                    <a:pt x="92273" y="84534"/>
                  </a:cubicBezTo>
                  <a:cubicBezTo>
                    <a:pt x="85725" y="84534"/>
                    <a:pt x="80715" y="82944"/>
                    <a:pt x="77242" y="79772"/>
                  </a:cubicBezTo>
                  <a:cubicBezTo>
                    <a:pt x="73769" y="76590"/>
                    <a:pt x="72033" y="72523"/>
                    <a:pt x="72033" y="67561"/>
                  </a:cubicBezTo>
                  <a:cubicBezTo>
                    <a:pt x="72033" y="64684"/>
                    <a:pt x="72678" y="62055"/>
                    <a:pt x="73967" y="59674"/>
                  </a:cubicBezTo>
                  <a:cubicBezTo>
                    <a:pt x="75257" y="57198"/>
                    <a:pt x="76993" y="55264"/>
                    <a:pt x="79177" y="53873"/>
                  </a:cubicBezTo>
                  <a:cubicBezTo>
                    <a:pt x="81360" y="52388"/>
                    <a:pt x="83791" y="51292"/>
                    <a:pt x="86469" y="50597"/>
                  </a:cubicBezTo>
                  <a:cubicBezTo>
                    <a:pt x="88354" y="50006"/>
                    <a:pt x="91330" y="49454"/>
                    <a:pt x="95399" y="48958"/>
                  </a:cubicBezTo>
                  <a:cubicBezTo>
                    <a:pt x="103436" y="48073"/>
                    <a:pt x="109389" y="46930"/>
                    <a:pt x="113258" y="45539"/>
                  </a:cubicBezTo>
                  <a:cubicBezTo>
                    <a:pt x="113258" y="44148"/>
                    <a:pt x="113258" y="43310"/>
                    <a:pt x="113258" y="43005"/>
                  </a:cubicBezTo>
                  <a:cubicBezTo>
                    <a:pt x="113258" y="38843"/>
                    <a:pt x="112316" y="35909"/>
                    <a:pt x="110430" y="34223"/>
                  </a:cubicBezTo>
                  <a:cubicBezTo>
                    <a:pt x="107851" y="32042"/>
                    <a:pt x="104031" y="30956"/>
                    <a:pt x="98970" y="30956"/>
                  </a:cubicBezTo>
                  <a:cubicBezTo>
                    <a:pt x="94307" y="30956"/>
                    <a:pt x="90835" y="31794"/>
                    <a:pt x="88553" y="33480"/>
                  </a:cubicBezTo>
                  <a:cubicBezTo>
                    <a:pt x="86271" y="35071"/>
                    <a:pt x="84584" y="37948"/>
                    <a:pt x="83492" y="42120"/>
                  </a:cubicBezTo>
                  <a:lnTo>
                    <a:pt x="73670" y="40777"/>
                  </a:lnTo>
                  <a:cubicBezTo>
                    <a:pt x="74563" y="36604"/>
                    <a:pt x="76051" y="33233"/>
                    <a:pt x="78135" y="30651"/>
                  </a:cubicBezTo>
                  <a:cubicBezTo>
                    <a:pt x="80219" y="28080"/>
                    <a:pt x="83195" y="26089"/>
                    <a:pt x="87064" y="24698"/>
                  </a:cubicBezTo>
                  <a:cubicBezTo>
                    <a:pt x="90934" y="23317"/>
                    <a:pt x="95399" y="22622"/>
                    <a:pt x="100459" y="22622"/>
                  </a:cubicBezTo>
                  <a:cubicBezTo>
                    <a:pt x="105519" y="22622"/>
                    <a:pt x="109637" y="23213"/>
                    <a:pt x="112811" y="24403"/>
                  </a:cubicBezTo>
                  <a:cubicBezTo>
                    <a:pt x="115987" y="25594"/>
                    <a:pt x="118319" y="27079"/>
                    <a:pt x="119806" y="28870"/>
                  </a:cubicBezTo>
                  <a:cubicBezTo>
                    <a:pt x="121295" y="30651"/>
                    <a:pt x="122336" y="32938"/>
                    <a:pt x="122932" y="35719"/>
                  </a:cubicBezTo>
                  <a:cubicBezTo>
                    <a:pt x="123230" y="37405"/>
                    <a:pt x="123378" y="40481"/>
                    <a:pt x="123378" y="44939"/>
                  </a:cubicBezTo>
                  <a:lnTo>
                    <a:pt x="123378" y="58341"/>
                  </a:lnTo>
                  <a:cubicBezTo>
                    <a:pt x="123378" y="67666"/>
                    <a:pt x="123577" y="73571"/>
                    <a:pt x="123974" y="76048"/>
                  </a:cubicBezTo>
                  <a:cubicBezTo>
                    <a:pt x="124470" y="78524"/>
                    <a:pt x="125363" y="80905"/>
                    <a:pt x="126653" y="83191"/>
                  </a:cubicBezTo>
                  <a:lnTo>
                    <a:pt x="116086" y="83191"/>
                  </a:lnTo>
                  <a:cubicBezTo>
                    <a:pt x="115093" y="81105"/>
                    <a:pt x="114449" y="78677"/>
                    <a:pt x="114151" y="75895"/>
                  </a:cubicBezTo>
                  <a:close/>
                  <a:moveTo>
                    <a:pt x="113258" y="53426"/>
                  </a:moveTo>
                  <a:cubicBezTo>
                    <a:pt x="109587" y="54911"/>
                    <a:pt x="104130" y="56207"/>
                    <a:pt x="96887" y="57293"/>
                  </a:cubicBezTo>
                  <a:cubicBezTo>
                    <a:pt x="92720" y="57893"/>
                    <a:pt x="89793" y="58588"/>
                    <a:pt x="88106" y="59379"/>
                  </a:cubicBezTo>
                  <a:cubicBezTo>
                    <a:pt x="86419" y="60074"/>
                    <a:pt x="85080" y="61112"/>
                    <a:pt x="84088" y="62503"/>
                  </a:cubicBezTo>
                  <a:cubicBezTo>
                    <a:pt x="83195" y="63894"/>
                    <a:pt x="82748" y="65484"/>
                    <a:pt x="82748" y="67266"/>
                  </a:cubicBezTo>
                  <a:cubicBezTo>
                    <a:pt x="82748" y="69942"/>
                    <a:pt x="83741" y="72180"/>
                    <a:pt x="85725" y="73961"/>
                  </a:cubicBezTo>
                  <a:cubicBezTo>
                    <a:pt x="87808" y="75752"/>
                    <a:pt x="90785" y="76648"/>
                    <a:pt x="94655" y="76648"/>
                  </a:cubicBezTo>
                  <a:cubicBezTo>
                    <a:pt x="98524" y="76648"/>
                    <a:pt x="101947" y="75800"/>
                    <a:pt x="104924" y="74114"/>
                  </a:cubicBezTo>
                  <a:cubicBezTo>
                    <a:pt x="107999" y="72428"/>
                    <a:pt x="110232" y="70095"/>
                    <a:pt x="111621" y="67123"/>
                  </a:cubicBezTo>
                  <a:cubicBezTo>
                    <a:pt x="112712" y="64837"/>
                    <a:pt x="113258" y="61513"/>
                    <a:pt x="113258" y="57150"/>
                  </a:cubicBezTo>
                  <a:lnTo>
                    <a:pt x="113258" y="53426"/>
                  </a:lnTo>
                  <a:close/>
                  <a:moveTo>
                    <a:pt x="138113" y="65484"/>
                  </a:moveTo>
                  <a:lnTo>
                    <a:pt x="147935" y="63989"/>
                  </a:lnTo>
                  <a:cubicBezTo>
                    <a:pt x="148530" y="67961"/>
                    <a:pt x="150068" y="70990"/>
                    <a:pt x="152549" y="73076"/>
                  </a:cubicBezTo>
                  <a:cubicBezTo>
                    <a:pt x="155129" y="75152"/>
                    <a:pt x="158750" y="76200"/>
                    <a:pt x="163413" y="76200"/>
                  </a:cubicBezTo>
                  <a:cubicBezTo>
                    <a:pt x="167977" y="76200"/>
                    <a:pt x="171351" y="75305"/>
                    <a:pt x="173533" y="73514"/>
                  </a:cubicBezTo>
                  <a:cubicBezTo>
                    <a:pt x="175815" y="71628"/>
                    <a:pt x="176956" y="69399"/>
                    <a:pt x="176956" y="66818"/>
                  </a:cubicBezTo>
                  <a:cubicBezTo>
                    <a:pt x="176956" y="64541"/>
                    <a:pt x="175965" y="62751"/>
                    <a:pt x="173980" y="61465"/>
                  </a:cubicBezTo>
                  <a:cubicBezTo>
                    <a:pt x="172591" y="60570"/>
                    <a:pt x="169168" y="59426"/>
                    <a:pt x="163711" y="58036"/>
                  </a:cubicBezTo>
                  <a:cubicBezTo>
                    <a:pt x="156369" y="56150"/>
                    <a:pt x="151259" y="54569"/>
                    <a:pt x="148381" y="53273"/>
                  </a:cubicBezTo>
                  <a:cubicBezTo>
                    <a:pt x="145604" y="51892"/>
                    <a:pt x="143470" y="50006"/>
                    <a:pt x="141982" y="47625"/>
                  </a:cubicBezTo>
                  <a:cubicBezTo>
                    <a:pt x="140494" y="45244"/>
                    <a:pt x="139750" y="42558"/>
                    <a:pt x="139750" y="39586"/>
                  </a:cubicBezTo>
                  <a:cubicBezTo>
                    <a:pt x="139750" y="37005"/>
                    <a:pt x="140345" y="34576"/>
                    <a:pt x="141536" y="32290"/>
                  </a:cubicBezTo>
                  <a:cubicBezTo>
                    <a:pt x="142726" y="30013"/>
                    <a:pt x="144363" y="28127"/>
                    <a:pt x="146447" y="26641"/>
                  </a:cubicBezTo>
                  <a:cubicBezTo>
                    <a:pt x="148035" y="25546"/>
                    <a:pt x="150167" y="24603"/>
                    <a:pt x="152847" y="23813"/>
                  </a:cubicBezTo>
                  <a:cubicBezTo>
                    <a:pt x="155525" y="23012"/>
                    <a:pt x="158452" y="22622"/>
                    <a:pt x="161627" y="22622"/>
                  </a:cubicBezTo>
                  <a:cubicBezTo>
                    <a:pt x="166191" y="22622"/>
                    <a:pt x="170210" y="23317"/>
                    <a:pt x="173683" y="24698"/>
                  </a:cubicBezTo>
                  <a:cubicBezTo>
                    <a:pt x="177255" y="25994"/>
                    <a:pt x="179883" y="27775"/>
                    <a:pt x="181570" y="30061"/>
                  </a:cubicBezTo>
                  <a:cubicBezTo>
                    <a:pt x="183257" y="32337"/>
                    <a:pt x="184398" y="35366"/>
                    <a:pt x="184994" y="39138"/>
                  </a:cubicBezTo>
                  <a:lnTo>
                    <a:pt x="175170" y="40481"/>
                  </a:lnTo>
                  <a:cubicBezTo>
                    <a:pt x="174774" y="37500"/>
                    <a:pt x="173484" y="35166"/>
                    <a:pt x="171301" y="33480"/>
                  </a:cubicBezTo>
                  <a:cubicBezTo>
                    <a:pt x="169217" y="31699"/>
                    <a:pt x="166191" y="30804"/>
                    <a:pt x="162222" y="30804"/>
                  </a:cubicBezTo>
                  <a:cubicBezTo>
                    <a:pt x="157659" y="30804"/>
                    <a:pt x="154384" y="31594"/>
                    <a:pt x="152400" y="33185"/>
                  </a:cubicBezTo>
                  <a:cubicBezTo>
                    <a:pt x="150416" y="34671"/>
                    <a:pt x="149423" y="36462"/>
                    <a:pt x="149423" y="38548"/>
                  </a:cubicBezTo>
                  <a:cubicBezTo>
                    <a:pt x="149423" y="39834"/>
                    <a:pt x="149821" y="40977"/>
                    <a:pt x="150614" y="41967"/>
                  </a:cubicBezTo>
                  <a:cubicBezTo>
                    <a:pt x="151507" y="43053"/>
                    <a:pt x="152797" y="43948"/>
                    <a:pt x="154483" y="44644"/>
                  </a:cubicBezTo>
                  <a:cubicBezTo>
                    <a:pt x="155476" y="45044"/>
                    <a:pt x="158452" y="45882"/>
                    <a:pt x="163413" y="47177"/>
                  </a:cubicBezTo>
                  <a:cubicBezTo>
                    <a:pt x="170557" y="49159"/>
                    <a:pt x="175518" y="50749"/>
                    <a:pt x="178296" y="51940"/>
                  </a:cubicBezTo>
                  <a:cubicBezTo>
                    <a:pt x="181074" y="53130"/>
                    <a:pt x="183257" y="54864"/>
                    <a:pt x="184844" y="57150"/>
                  </a:cubicBezTo>
                  <a:cubicBezTo>
                    <a:pt x="186432" y="59426"/>
                    <a:pt x="187225" y="62303"/>
                    <a:pt x="187225" y="65780"/>
                  </a:cubicBezTo>
                  <a:cubicBezTo>
                    <a:pt x="187225" y="69152"/>
                    <a:pt x="186234" y="72323"/>
                    <a:pt x="184249" y="75305"/>
                  </a:cubicBezTo>
                  <a:cubicBezTo>
                    <a:pt x="182364" y="78181"/>
                    <a:pt x="179586" y="80467"/>
                    <a:pt x="175914" y="82153"/>
                  </a:cubicBezTo>
                  <a:cubicBezTo>
                    <a:pt x="172243" y="83734"/>
                    <a:pt x="168076" y="84534"/>
                    <a:pt x="163413" y="84534"/>
                  </a:cubicBezTo>
                  <a:cubicBezTo>
                    <a:pt x="155674" y="84534"/>
                    <a:pt x="149771" y="82944"/>
                    <a:pt x="145703" y="79772"/>
                  </a:cubicBezTo>
                  <a:cubicBezTo>
                    <a:pt x="141734" y="76495"/>
                    <a:pt x="139204" y="71733"/>
                    <a:pt x="138113" y="65484"/>
                  </a:cubicBezTo>
                  <a:close/>
                  <a:moveTo>
                    <a:pt x="208806" y="12945"/>
                  </a:moveTo>
                  <a:lnTo>
                    <a:pt x="208806" y="1333"/>
                  </a:lnTo>
                  <a:lnTo>
                    <a:pt x="218926" y="1333"/>
                  </a:lnTo>
                  <a:lnTo>
                    <a:pt x="218926" y="12945"/>
                  </a:lnTo>
                  <a:lnTo>
                    <a:pt x="208806" y="12945"/>
                  </a:lnTo>
                  <a:close/>
                  <a:moveTo>
                    <a:pt x="208806" y="83191"/>
                  </a:moveTo>
                  <a:lnTo>
                    <a:pt x="208806" y="23955"/>
                  </a:lnTo>
                  <a:lnTo>
                    <a:pt x="218926" y="23955"/>
                  </a:lnTo>
                  <a:lnTo>
                    <a:pt x="218926" y="83191"/>
                  </a:lnTo>
                  <a:lnTo>
                    <a:pt x="208806" y="83191"/>
                  </a:lnTo>
                  <a:close/>
                  <a:moveTo>
                    <a:pt x="276080" y="61465"/>
                  </a:moveTo>
                  <a:lnTo>
                    <a:pt x="285901" y="62798"/>
                  </a:lnTo>
                  <a:cubicBezTo>
                    <a:pt x="284805" y="69552"/>
                    <a:pt x="282033" y="74857"/>
                    <a:pt x="277566" y="78724"/>
                  </a:cubicBezTo>
                  <a:cubicBezTo>
                    <a:pt x="273099" y="82601"/>
                    <a:pt x="267641" y="84534"/>
                    <a:pt x="261193" y="84534"/>
                  </a:cubicBezTo>
                  <a:cubicBezTo>
                    <a:pt x="253058" y="84534"/>
                    <a:pt x="246505" y="81905"/>
                    <a:pt x="241552" y="76648"/>
                  </a:cubicBezTo>
                  <a:cubicBezTo>
                    <a:pt x="236685" y="71285"/>
                    <a:pt x="234256" y="63646"/>
                    <a:pt x="234256" y="53721"/>
                  </a:cubicBezTo>
                  <a:cubicBezTo>
                    <a:pt x="234256" y="47377"/>
                    <a:pt x="235294" y="41815"/>
                    <a:pt x="237380" y="37052"/>
                  </a:cubicBezTo>
                  <a:cubicBezTo>
                    <a:pt x="239561" y="32195"/>
                    <a:pt x="242790" y="28575"/>
                    <a:pt x="247058" y="26194"/>
                  </a:cubicBezTo>
                  <a:cubicBezTo>
                    <a:pt x="251420" y="23813"/>
                    <a:pt x="256183" y="22622"/>
                    <a:pt x="261345" y="22622"/>
                  </a:cubicBezTo>
                  <a:cubicBezTo>
                    <a:pt x="267689" y="22622"/>
                    <a:pt x="272899" y="24260"/>
                    <a:pt x="276966" y="27527"/>
                  </a:cubicBezTo>
                  <a:cubicBezTo>
                    <a:pt x="281138" y="30709"/>
                    <a:pt x="283815" y="35319"/>
                    <a:pt x="285005" y="41367"/>
                  </a:cubicBezTo>
                  <a:lnTo>
                    <a:pt x="275185" y="42863"/>
                  </a:lnTo>
                  <a:cubicBezTo>
                    <a:pt x="274290" y="38891"/>
                    <a:pt x="272651" y="35909"/>
                    <a:pt x="270270" y="33928"/>
                  </a:cubicBezTo>
                  <a:cubicBezTo>
                    <a:pt x="267889" y="31842"/>
                    <a:pt x="265012" y="30804"/>
                    <a:pt x="261640" y="30804"/>
                  </a:cubicBezTo>
                  <a:cubicBezTo>
                    <a:pt x="256583" y="30804"/>
                    <a:pt x="252458" y="32642"/>
                    <a:pt x="249286" y="36309"/>
                  </a:cubicBezTo>
                  <a:cubicBezTo>
                    <a:pt x="246115" y="39881"/>
                    <a:pt x="244524" y="45587"/>
                    <a:pt x="244524" y="53426"/>
                  </a:cubicBezTo>
                  <a:cubicBezTo>
                    <a:pt x="244524" y="61465"/>
                    <a:pt x="246067" y="67266"/>
                    <a:pt x="249134" y="70838"/>
                  </a:cubicBezTo>
                  <a:cubicBezTo>
                    <a:pt x="252211" y="74409"/>
                    <a:pt x="256183" y="76200"/>
                    <a:pt x="261040" y="76200"/>
                  </a:cubicBezTo>
                  <a:cubicBezTo>
                    <a:pt x="265012" y="76200"/>
                    <a:pt x="268289" y="75009"/>
                    <a:pt x="270870" y="72628"/>
                  </a:cubicBezTo>
                  <a:cubicBezTo>
                    <a:pt x="273547" y="70247"/>
                    <a:pt x="275280" y="66523"/>
                    <a:pt x="276080" y="61465"/>
                  </a:cubicBezTo>
                  <a:close/>
                  <a:moveTo>
                    <a:pt x="290511" y="65484"/>
                  </a:moveTo>
                  <a:lnTo>
                    <a:pt x="300331" y="63989"/>
                  </a:lnTo>
                  <a:cubicBezTo>
                    <a:pt x="300931" y="67961"/>
                    <a:pt x="302464" y="70990"/>
                    <a:pt x="304951" y="73076"/>
                  </a:cubicBezTo>
                  <a:cubicBezTo>
                    <a:pt x="307532" y="75152"/>
                    <a:pt x="311151" y="76200"/>
                    <a:pt x="315809" y="76200"/>
                  </a:cubicBezTo>
                  <a:cubicBezTo>
                    <a:pt x="320381" y="76200"/>
                    <a:pt x="323753" y="75305"/>
                    <a:pt x="325934" y="73514"/>
                  </a:cubicBezTo>
                  <a:cubicBezTo>
                    <a:pt x="328220" y="71628"/>
                    <a:pt x="329354" y="69399"/>
                    <a:pt x="329354" y="66818"/>
                  </a:cubicBezTo>
                  <a:cubicBezTo>
                    <a:pt x="329354" y="64541"/>
                    <a:pt x="328363" y="62751"/>
                    <a:pt x="326382" y="61465"/>
                  </a:cubicBezTo>
                  <a:cubicBezTo>
                    <a:pt x="324991" y="60570"/>
                    <a:pt x="321572" y="59426"/>
                    <a:pt x="316114" y="58036"/>
                  </a:cubicBezTo>
                  <a:cubicBezTo>
                    <a:pt x="308770" y="56150"/>
                    <a:pt x="303655" y="54569"/>
                    <a:pt x="300779" y="53273"/>
                  </a:cubicBezTo>
                  <a:cubicBezTo>
                    <a:pt x="298007" y="51892"/>
                    <a:pt x="295873" y="50006"/>
                    <a:pt x="294378" y="47625"/>
                  </a:cubicBezTo>
                  <a:cubicBezTo>
                    <a:pt x="292892" y="45244"/>
                    <a:pt x="292149" y="42558"/>
                    <a:pt x="292149" y="39586"/>
                  </a:cubicBezTo>
                  <a:cubicBezTo>
                    <a:pt x="292149" y="37005"/>
                    <a:pt x="292749" y="34576"/>
                    <a:pt x="293940" y="32290"/>
                  </a:cubicBezTo>
                  <a:cubicBezTo>
                    <a:pt x="295130" y="30013"/>
                    <a:pt x="296759" y="28127"/>
                    <a:pt x="298845" y="26641"/>
                  </a:cubicBezTo>
                  <a:cubicBezTo>
                    <a:pt x="300436" y="25546"/>
                    <a:pt x="302569" y="24603"/>
                    <a:pt x="305246" y="23813"/>
                  </a:cubicBezTo>
                  <a:cubicBezTo>
                    <a:pt x="307922" y="23012"/>
                    <a:pt x="310856" y="22622"/>
                    <a:pt x="314028" y="22622"/>
                  </a:cubicBezTo>
                  <a:cubicBezTo>
                    <a:pt x="318590" y="22622"/>
                    <a:pt x="322610" y="23317"/>
                    <a:pt x="326087" y="24698"/>
                  </a:cubicBezTo>
                  <a:cubicBezTo>
                    <a:pt x="329658" y="25994"/>
                    <a:pt x="332287" y="27775"/>
                    <a:pt x="333973" y="30061"/>
                  </a:cubicBezTo>
                  <a:cubicBezTo>
                    <a:pt x="335659" y="32337"/>
                    <a:pt x="336802" y="35366"/>
                    <a:pt x="337393" y="39138"/>
                  </a:cubicBezTo>
                  <a:lnTo>
                    <a:pt x="327572" y="40481"/>
                  </a:lnTo>
                  <a:cubicBezTo>
                    <a:pt x="327172" y="37500"/>
                    <a:pt x="325886" y="35166"/>
                    <a:pt x="323705" y="33480"/>
                  </a:cubicBezTo>
                  <a:cubicBezTo>
                    <a:pt x="321619" y="31699"/>
                    <a:pt x="318590" y="30804"/>
                    <a:pt x="314618" y="30804"/>
                  </a:cubicBezTo>
                  <a:cubicBezTo>
                    <a:pt x="310056" y="30804"/>
                    <a:pt x="306789" y="31594"/>
                    <a:pt x="304798" y="33185"/>
                  </a:cubicBezTo>
                  <a:cubicBezTo>
                    <a:pt x="302817" y="34671"/>
                    <a:pt x="301826" y="36462"/>
                    <a:pt x="301826" y="38548"/>
                  </a:cubicBezTo>
                  <a:cubicBezTo>
                    <a:pt x="301826" y="39834"/>
                    <a:pt x="302217" y="40977"/>
                    <a:pt x="303017" y="41967"/>
                  </a:cubicBezTo>
                  <a:cubicBezTo>
                    <a:pt x="303903" y="43053"/>
                    <a:pt x="305198" y="43948"/>
                    <a:pt x="306884" y="44644"/>
                  </a:cubicBezTo>
                  <a:cubicBezTo>
                    <a:pt x="307875" y="45044"/>
                    <a:pt x="310856" y="45882"/>
                    <a:pt x="315809" y="47177"/>
                  </a:cubicBezTo>
                  <a:cubicBezTo>
                    <a:pt x="322953" y="49159"/>
                    <a:pt x="327915" y="50749"/>
                    <a:pt x="330697" y="51940"/>
                  </a:cubicBezTo>
                  <a:cubicBezTo>
                    <a:pt x="333478" y="53130"/>
                    <a:pt x="335659" y="54864"/>
                    <a:pt x="337240" y="57150"/>
                  </a:cubicBezTo>
                  <a:cubicBezTo>
                    <a:pt x="338831" y="59426"/>
                    <a:pt x="339622" y="62303"/>
                    <a:pt x="339622" y="65780"/>
                  </a:cubicBezTo>
                  <a:cubicBezTo>
                    <a:pt x="339622" y="69152"/>
                    <a:pt x="338631" y="72323"/>
                    <a:pt x="336650" y="75305"/>
                  </a:cubicBezTo>
                  <a:cubicBezTo>
                    <a:pt x="334764" y="78181"/>
                    <a:pt x="331983" y="80467"/>
                    <a:pt x="328315" y="82153"/>
                  </a:cubicBezTo>
                  <a:cubicBezTo>
                    <a:pt x="324648" y="83734"/>
                    <a:pt x="320476" y="84534"/>
                    <a:pt x="315809" y="84534"/>
                  </a:cubicBezTo>
                  <a:cubicBezTo>
                    <a:pt x="308075" y="84534"/>
                    <a:pt x="302169" y="82944"/>
                    <a:pt x="298102" y="79772"/>
                  </a:cubicBezTo>
                  <a:cubicBezTo>
                    <a:pt x="294130" y="76495"/>
                    <a:pt x="291606" y="71733"/>
                    <a:pt x="290511" y="65484"/>
                  </a:cubicBezTo>
                  <a:close/>
                  <a:moveTo>
                    <a:pt x="386056" y="53578"/>
                  </a:moveTo>
                  <a:cubicBezTo>
                    <a:pt x="386056" y="42558"/>
                    <a:pt x="389085" y="34423"/>
                    <a:pt x="395143" y="29166"/>
                  </a:cubicBezTo>
                  <a:cubicBezTo>
                    <a:pt x="400201" y="24803"/>
                    <a:pt x="406401" y="22622"/>
                    <a:pt x="413745" y="22622"/>
                  </a:cubicBezTo>
                  <a:cubicBezTo>
                    <a:pt x="421879" y="22622"/>
                    <a:pt x="428528" y="25298"/>
                    <a:pt x="433681" y="30651"/>
                  </a:cubicBezTo>
                  <a:cubicBezTo>
                    <a:pt x="438948" y="35909"/>
                    <a:pt x="441577" y="43253"/>
                    <a:pt x="441577" y="52683"/>
                  </a:cubicBezTo>
                  <a:cubicBezTo>
                    <a:pt x="441577" y="60322"/>
                    <a:pt x="440434" y="66322"/>
                    <a:pt x="438148" y="70695"/>
                  </a:cubicBezTo>
                  <a:cubicBezTo>
                    <a:pt x="435872" y="75057"/>
                    <a:pt x="432490" y="78476"/>
                    <a:pt x="428033" y="80963"/>
                  </a:cubicBezTo>
                  <a:cubicBezTo>
                    <a:pt x="423661" y="83344"/>
                    <a:pt x="418898" y="84534"/>
                    <a:pt x="413745" y="84534"/>
                  </a:cubicBezTo>
                  <a:cubicBezTo>
                    <a:pt x="405506" y="84534"/>
                    <a:pt x="398810" y="81905"/>
                    <a:pt x="393647" y="76648"/>
                  </a:cubicBezTo>
                  <a:cubicBezTo>
                    <a:pt x="388590" y="71285"/>
                    <a:pt x="386056" y="63598"/>
                    <a:pt x="386056" y="53578"/>
                  </a:cubicBezTo>
                  <a:close/>
                  <a:moveTo>
                    <a:pt x="396333" y="53578"/>
                  </a:moveTo>
                  <a:cubicBezTo>
                    <a:pt x="396333" y="61112"/>
                    <a:pt x="397962" y="66770"/>
                    <a:pt x="401239" y="70542"/>
                  </a:cubicBezTo>
                  <a:cubicBezTo>
                    <a:pt x="404611" y="74314"/>
                    <a:pt x="408783" y="76200"/>
                    <a:pt x="413745" y="76200"/>
                  </a:cubicBezTo>
                  <a:cubicBezTo>
                    <a:pt x="418803" y="76200"/>
                    <a:pt x="422965" y="74314"/>
                    <a:pt x="426242" y="70542"/>
                  </a:cubicBezTo>
                  <a:cubicBezTo>
                    <a:pt x="429518" y="66770"/>
                    <a:pt x="431157" y="61017"/>
                    <a:pt x="431157" y="53273"/>
                  </a:cubicBezTo>
                  <a:cubicBezTo>
                    <a:pt x="431157" y="45939"/>
                    <a:pt x="429471" y="40376"/>
                    <a:pt x="426099" y="36604"/>
                  </a:cubicBezTo>
                  <a:cubicBezTo>
                    <a:pt x="422822" y="32842"/>
                    <a:pt x="418708" y="30956"/>
                    <a:pt x="413745" y="30956"/>
                  </a:cubicBezTo>
                  <a:cubicBezTo>
                    <a:pt x="408783" y="30956"/>
                    <a:pt x="404611" y="32842"/>
                    <a:pt x="401239" y="36604"/>
                  </a:cubicBezTo>
                  <a:cubicBezTo>
                    <a:pt x="397962" y="40281"/>
                    <a:pt x="396333" y="45939"/>
                    <a:pt x="396333" y="53578"/>
                  </a:cubicBezTo>
                  <a:close/>
                  <a:moveTo>
                    <a:pt x="458836" y="83191"/>
                  </a:moveTo>
                  <a:lnTo>
                    <a:pt x="458836" y="31699"/>
                  </a:lnTo>
                  <a:lnTo>
                    <a:pt x="449912" y="31699"/>
                  </a:lnTo>
                  <a:lnTo>
                    <a:pt x="449912" y="23955"/>
                  </a:lnTo>
                  <a:lnTo>
                    <a:pt x="458836" y="23955"/>
                  </a:lnTo>
                  <a:lnTo>
                    <a:pt x="458836" y="17554"/>
                  </a:lnTo>
                  <a:cubicBezTo>
                    <a:pt x="458836" y="13592"/>
                    <a:pt x="459189" y="10658"/>
                    <a:pt x="459875" y="8782"/>
                  </a:cubicBezTo>
                  <a:cubicBezTo>
                    <a:pt x="460875" y="6096"/>
                    <a:pt x="462561" y="3962"/>
                    <a:pt x="464942" y="2381"/>
                  </a:cubicBezTo>
                  <a:cubicBezTo>
                    <a:pt x="467418" y="791"/>
                    <a:pt x="470838" y="0"/>
                    <a:pt x="475210" y="0"/>
                  </a:cubicBezTo>
                  <a:cubicBezTo>
                    <a:pt x="478086" y="0"/>
                    <a:pt x="481211" y="343"/>
                    <a:pt x="484583" y="1038"/>
                  </a:cubicBezTo>
                  <a:lnTo>
                    <a:pt x="483097" y="9668"/>
                  </a:lnTo>
                  <a:cubicBezTo>
                    <a:pt x="481011" y="9373"/>
                    <a:pt x="479029" y="9220"/>
                    <a:pt x="477143" y="9220"/>
                  </a:cubicBezTo>
                  <a:cubicBezTo>
                    <a:pt x="474067" y="9220"/>
                    <a:pt x="471886" y="9868"/>
                    <a:pt x="470590" y="11163"/>
                  </a:cubicBezTo>
                  <a:cubicBezTo>
                    <a:pt x="469400" y="12449"/>
                    <a:pt x="468809" y="14878"/>
                    <a:pt x="468809" y="18450"/>
                  </a:cubicBezTo>
                  <a:lnTo>
                    <a:pt x="468809" y="23955"/>
                  </a:lnTo>
                  <a:lnTo>
                    <a:pt x="480420" y="23955"/>
                  </a:lnTo>
                  <a:lnTo>
                    <a:pt x="480420" y="31699"/>
                  </a:lnTo>
                  <a:lnTo>
                    <a:pt x="468809" y="31699"/>
                  </a:lnTo>
                  <a:lnTo>
                    <a:pt x="468809" y="83191"/>
                  </a:lnTo>
                  <a:lnTo>
                    <a:pt x="458836" y="83191"/>
                  </a:lnTo>
                  <a:close/>
                  <a:moveTo>
                    <a:pt x="515396" y="83191"/>
                  </a:moveTo>
                  <a:lnTo>
                    <a:pt x="515396" y="1333"/>
                  </a:lnTo>
                  <a:lnTo>
                    <a:pt x="570603" y="1333"/>
                  </a:lnTo>
                  <a:lnTo>
                    <a:pt x="570603" y="11011"/>
                  </a:lnTo>
                  <a:lnTo>
                    <a:pt x="526254" y="11011"/>
                  </a:lnTo>
                  <a:lnTo>
                    <a:pt x="526254" y="36309"/>
                  </a:lnTo>
                  <a:lnTo>
                    <a:pt x="564650" y="36309"/>
                  </a:lnTo>
                  <a:lnTo>
                    <a:pt x="564650" y="45987"/>
                  </a:lnTo>
                  <a:lnTo>
                    <a:pt x="526254" y="45987"/>
                  </a:lnTo>
                  <a:lnTo>
                    <a:pt x="526254" y="83191"/>
                  </a:lnTo>
                  <a:lnTo>
                    <a:pt x="515396" y="83191"/>
                  </a:lnTo>
                  <a:close/>
                  <a:moveTo>
                    <a:pt x="580128" y="83191"/>
                  </a:moveTo>
                  <a:lnTo>
                    <a:pt x="580128" y="23955"/>
                  </a:lnTo>
                  <a:lnTo>
                    <a:pt x="589215" y="23955"/>
                  </a:lnTo>
                  <a:lnTo>
                    <a:pt x="589215" y="32890"/>
                  </a:lnTo>
                  <a:cubicBezTo>
                    <a:pt x="591491" y="28718"/>
                    <a:pt x="593577" y="25994"/>
                    <a:pt x="595463" y="24698"/>
                  </a:cubicBezTo>
                  <a:cubicBezTo>
                    <a:pt x="597444" y="23317"/>
                    <a:pt x="599625" y="22622"/>
                    <a:pt x="602007" y="22622"/>
                  </a:cubicBezTo>
                  <a:cubicBezTo>
                    <a:pt x="605379" y="22622"/>
                    <a:pt x="608808" y="23660"/>
                    <a:pt x="612275" y="25746"/>
                  </a:cubicBezTo>
                  <a:lnTo>
                    <a:pt x="608855" y="35119"/>
                  </a:lnTo>
                  <a:cubicBezTo>
                    <a:pt x="606379" y="33633"/>
                    <a:pt x="603940" y="32890"/>
                    <a:pt x="601559" y="32890"/>
                  </a:cubicBezTo>
                  <a:cubicBezTo>
                    <a:pt x="599283" y="32890"/>
                    <a:pt x="597244" y="33585"/>
                    <a:pt x="595463" y="34976"/>
                  </a:cubicBezTo>
                  <a:cubicBezTo>
                    <a:pt x="593777" y="36262"/>
                    <a:pt x="592587" y="38100"/>
                    <a:pt x="591891" y="40481"/>
                  </a:cubicBezTo>
                  <a:cubicBezTo>
                    <a:pt x="590701" y="44053"/>
                    <a:pt x="590100" y="47920"/>
                    <a:pt x="590100" y="52083"/>
                  </a:cubicBezTo>
                  <a:lnTo>
                    <a:pt x="590100" y="83191"/>
                  </a:lnTo>
                  <a:lnTo>
                    <a:pt x="580128" y="83191"/>
                  </a:lnTo>
                  <a:close/>
                  <a:moveTo>
                    <a:pt x="657080" y="75895"/>
                  </a:moveTo>
                  <a:cubicBezTo>
                    <a:pt x="653308" y="79077"/>
                    <a:pt x="649689" y="81306"/>
                    <a:pt x="646212" y="82601"/>
                  </a:cubicBezTo>
                  <a:cubicBezTo>
                    <a:pt x="642840" y="83887"/>
                    <a:pt x="639164" y="84534"/>
                    <a:pt x="635201" y="84534"/>
                  </a:cubicBezTo>
                  <a:cubicBezTo>
                    <a:pt x="628648" y="84534"/>
                    <a:pt x="623638" y="82944"/>
                    <a:pt x="620171" y="79772"/>
                  </a:cubicBezTo>
                  <a:cubicBezTo>
                    <a:pt x="616694" y="76590"/>
                    <a:pt x="614961" y="72523"/>
                    <a:pt x="614961" y="67561"/>
                  </a:cubicBezTo>
                  <a:cubicBezTo>
                    <a:pt x="614961" y="64684"/>
                    <a:pt x="615599" y="62055"/>
                    <a:pt x="616894" y="59674"/>
                  </a:cubicBezTo>
                  <a:cubicBezTo>
                    <a:pt x="618180" y="57198"/>
                    <a:pt x="619923" y="55264"/>
                    <a:pt x="622105" y="53873"/>
                  </a:cubicBezTo>
                  <a:cubicBezTo>
                    <a:pt x="624286" y="52388"/>
                    <a:pt x="626715" y="51292"/>
                    <a:pt x="629391" y="50597"/>
                  </a:cubicBezTo>
                  <a:cubicBezTo>
                    <a:pt x="631277" y="50006"/>
                    <a:pt x="634258" y="49454"/>
                    <a:pt x="638326" y="48958"/>
                  </a:cubicBezTo>
                  <a:cubicBezTo>
                    <a:pt x="646365" y="48073"/>
                    <a:pt x="652318" y="46930"/>
                    <a:pt x="656185" y="45539"/>
                  </a:cubicBezTo>
                  <a:cubicBezTo>
                    <a:pt x="656185" y="44148"/>
                    <a:pt x="656185" y="43310"/>
                    <a:pt x="656185" y="43005"/>
                  </a:cubicBezTo>
                  <a:cubicBezTo>
                    <a:pt x="656185" y="38843"/>
                    <a:pt x="655242" y="35909"/>
                    <a:pt x="653356" y="34223"/>
                  </a:cubicBezTo>
                  <a:cubicBezTo>
                    <a:pt x="650775" y="32042"/>
                    <a:pt x="646955" y="30956"/>
                    <a:pt x="641897" y="30956"/>
                  </a:cubicBezTo>
                  <a:cubicBezTo>
                    <a:pt x="637230" y="30956"/>
                    <a:pt x="633763" y="31794"/>
                    <a:pt x="631477" y="33480"/>
                  </a:cubicBezTo>
                  <a:cubicBezTo>
                    <a:pt x="629191" y="35071"/>
                    <a:pt x="627505" y="37948"/>
                    <a:pt x="626419" y="42120"/>
                  </a:cubicBezTo>
                  <a:lnTo>
                    <a:pt x="616599" y="40777"/>
                  </a:lnTo>
                  <a:cubicBezTo>
                    <a:pt x="617485" y="36604"/>
                    <a:pt x="618980" y="33233"/>
                    <a:pt x="621057" y="30651"/>
                  </a:cubicBezTo>
                  <a:cubicBezTo>
                    <a:pt x="623143" y="28080"/>
                    <a:pt x="626124" y="26089"/>
                    <a:pt x="629991" y="24698"/>
                  </a:cubicBezTo>
                  <a:cubicBezTo>
                    <a:pt x="633858" y="23317"/>
                    <a:pt x="638326" y="22622"/>
                    <a:pt x="643383" y="22622"/>
                  </a:cubicBezTo>
                  <a:cubicBezTo>
                    <a:pt x="648441" y="22622"/>
                    <a:pt x="652565" y="23213"/>
                    <a:pt x="655737" y="24403"/>
                  </a:cubicBezTo>
                  <a:cubicBezTo>
                    <a:pt x="658909" y="25594"/>
                    <a:pt x="661243" y="27079"/>
                    <a:pt x="662729" y="28870"/>
                  </a:cubicBezTo>
                  <a:cubicBezTo>
                    <a:pt x="664224" y="30651"/>
                    <a:pt x="665262" y="32938"/>
                    <a:pt x="665853" y="35719"/>
                  </a:cubicBezTo>
                  <a:cubicBezTo>
                    <a:pt x="666158" y="37405"/>
                    <a:pt x="666300" y="40481"/>
                    <a:pt x="666300" y="44939"/>
                  </a:cubicBezTo>
                  <a:lnTo>
                    <a:pt x="666300" y="58341"/>
                  </a:lnTo>
                  <a:cubicBezTo>
                    <a:pt x="666300" y="67666"/>
                    <a:pt x="666500" y="73571"/>
                    <a:pt x="666901" y="76048"/>
                  </a:cubicBezTo>
                  <a:cubicBezTo>
                    <a:pt x="667396" y="78524"/>
                    <a:pt x="668291" y="80905"/>
                    <a:pt x="669577" y="83191"/>
                  </a:cubicBezTo>
                  <a:lnTo>
                    <a:pt x="659014" y="83191"/>
                  </a:lnTo>
                  <a:cubicBezTo>
                    <a:pt x="658023" y="81105"/>
                    <a:pt x="657376" y="78677"/>
                    <a:pt x="657080" y="75895"/>
                  </a:cubicBezTo>
                  <a:close/>
                  <a:moveTo>
                    <a:pt x="656185" y="53426"/>
                  </a:moveTo>
                  <a:cubicBezTo>
                    <a:pt x="652508" y="54911"/>
                    <a:pt x="647051" y="56207"/>
                    <a:pt x="639811" y="57293"/>
                  </a:cubicBezTo>
                  <a:cubicBezTo>
                    <a:pt x="635649" y="57893"/>
                    <a:pt x="632715" y="58588"/>
                    <a:pt x="631029" y="59379"/>
                  </a:cubicBezTo>
                  <a:cubicBezTo>
                    <a:pt x="629343" y="60074"/>
                    <a:pt x="628001" y="61112"/>
                    <a:pt x="627010" y="62503"/>
                  </a:cubicBezTo>
                  <a:cubicBezTo>
                    <a:pt x="626124" y="63894"/>
                    <a:pt x="625676" y="65484"/>
                    <a:pt x="625676" y="67266"/>
                  </a:cubicBezTo>
                  <a:cubicBezTo>
                    <a:pt x="625676" y="69942"/>
                    <a:pt x="626667" y="72180"/>
                    <a:pt x="628648" y="73961"/>
                  </a:cubicBezTo>
                  <a:cubicBezTo>
                    <a:pt x="630734" y="75752"/>
                    <a:pt x="633706" y="76648"/>
                    <a:pt x="637583" y="76648"/>
                  </a:cubicBezTo>
                  <a:cubicBezTo>
                    <a:pt x="641450" y="76648"/>
                    <a:pt x="644869" y="75800"/>
                    <a:pt x="647851" y="74114"/>
                  </a:cubicBezTo>
                  <a:cubicBezTo>
                    <a:pt x="650927" y="72428"/>
                    <a:pt x="653156" y="70095"/>
                    <a:pt x="654547" y="67123"/>
                  </a:cubicBezTo>
                  <a:cubicBezTo>
                    <a:pt x="655642" y="64837"/>
                    <a:pt x="656185" y="61513"/>
                    <a:pt x="656185" y="57150"/>
                  </a:cubicBezTo>
                  <a:lnTo>
                    <a:pt x="656185" y="53426"/>
                  </a:lnTo>
                  <a:close/>
                  <a:moveTo>
                    <a:pt x="723755" y="61465"/>
                  </a:moveTo>
                  <a:lnTo>
                    <a:pt x="733576" y="62798"/>
                  </a:lnTo>
                  <a:cubicBezTo>
                    <a:pt x="732480" y="69552"/>
                    <a:pt x="729708" y="74857"/>
                    <a:pt x="725241" y="78724"/>
                  </a:cubicBezTo>
                  <a:cubicBezTo>
                    <a:pt x="720774" y="82601"/>
                    <a:pt x="715316" y="84534"/>
                    <a:pt x="708868" y="84534"/>
                  </a:cubicBezTo>
                  <a:cubicBezTo>
                    <a:pt x="700733" y="84534"/>
                    <a:pt x="694180" y="81905"/>
                    <a:pt x="689227" y="76648"/>
                  </a:cubicBezTo>
                  <a:cubicBezTo>
                    <a:pt x="684360" y="71285"/>
                    <a:pt x="681931" y="63646"/>
                    <a:pt x="681931" y="53721"/>
                  </a:cubicBezTo>
                  <a:cubicBezTo>
                    <a:pt x="681931" y="47377"/>
                    <a:pt x="682969" y="41815"/>
                    <a:pt x="685055" y="37052"/>
                  </a:cubicBezTo>
                  <a:cubicBezTo>
                    <a:pt x="687236" y="32195"/>
                    <a:pt x="690465" y="28575"/>
                    <a:pt x="694733" y="26194"/>
                  </a:cubicBezTo>
                  <a:cubicBezTo>
                    <a:pt x="699095" y="23813"/>
                    <a:pt x="703858" y="22622"/>
                    <a:pt x="709020" y="22622"/>
                  </a:cubicBezTo>
                  <a:cubicBezTo>
                    <a:pt x="715364" y="22622"/>
                    <a:pt x="720574" y="24260"/>
                    <a:pt x="724641" y="27527"/>
                  </a:cubicBezTo>
                  <a:cubicBezTo>
                    <a:pt x="728813" y="30709"/>
                    <a:pt x="731490" y="35319"/>
                    <a:pt x="732680" y="41367"/>
                  </a:cubicBezTo>
                  <a:lnTo>
                    <a:pt x="722860" y="42863"/>
                  </a:lnTo>
                  <a:cubicBezTo>
                    <a:pt x="721965" y="38891"/>
                    <a:pt x="720326" y="35909"/>
                    <a:pt x="717945" y="33928"/>
                  </a:cubicBezTo>
                  <a:cubicBezTo>
                    <a:pt x="715564" y="31842"/>
                    <a:pt x="712687" y="30804"/>
                    <a:pt x="709315" y="30804"/>
                  </a:cubicBezTo>
                  <a:cubicBezTo>
                    <a:pt x="704258" y="30804"/>
                    <a:pt x="700133" y="32642"/>
                    <a:pt x="696961" y="36309"/>
                  </a:cubicBezTo>
                  <a:cubicBezTo>
                    <a:pt x="693790" y="39881"/>
                    <a:pt x="692199" y="45587"/>
                    <a:pt x="692199" y="53426"/>
                  </a:cubicBezTo>
                  <a:cubicBezTo>
                    <a:pt x="692199" y="61465"/>
                    <a:pt x="693742" y="67266"/>
                    <a:pt x="696809" y="70838"/>
                  </a:cubicBezTo>
                  <a:cubicBezTo>
                    <a:pt x="699886" y="74409"/>
                    <a:pt x="703858" y="76200"/>
                    <a:pt x="708715" y="76200"/>
                  </a:cubicBezTo>
                  <a:cubicBezTo>
                    <a:pt x="712687" y="76200"/>
                    <a:pt x="715964" y="75009"/>
                    <a:pt x="718545" y="72628"/>
                  </a:cubicBezTo>
                  <a:cubicBezTo>
                    <a:pt x="721222" y="70247"/>
                    <a:pt x="722955" y="66523"/>
                    <a:pt x="723755" y="61465"/>
                  </a:cubicBezTo>
                  <a:close/>
                  <a:moveTo>
                    <a:pt x="764084" y="74266"/>
                  </a:moveTo>
                  <a:lnTo>
                    <a:pt x="765570" y="83039"/>
                  </a:lnTo>
                  <a:cubicBezTo>
                    <a:pt x="762693" y="83639"/>
                    <a:pt x="760160" y="83934"/>
                    <a:pt x="757979" y="83934"/>
                  </a:cubicBezTo>
                  <a:cubicBezTo>
                    <a:pt x="754311" y="83934"/>
                    <a:pt x="751483" y="83391"/>
                    <a:pt x="749501" y="82296"/>
                  </a:cubicBezTo>
                  <a:cubicBezTo>
                    <a:pt x="747511" y="81105"/>
                    <a:pt x="746072" y="79572"/>
                    <a:pt x="745187" y="77686"/>
                  </a:cubicBezTo>
                  <a:cubicBezTo>
                    <a:pt x="744386" y="75800"/>
                    <a:pt x="743996" y="71828"/>
                    <a:pt x="743996" y="65780"/>
                  </a:cubicBezTo>
                  <a:lnTo>
                    <a:pt x="743996" y="31699"/>
                  </a:lnTo>
                  <a:lnTo>
                    <a:pt x="736700" y="31699"/>
                  </a:lnTo>
                  <a:lnTo>
                    <a:pt x="736700" y="23955"/>
                  </a:lnTo>
                  <a:lnTo>
                    <a:pt x="743996" y="23955"/>
                  </a:lnTo>
                  <a:lnTo>
                    <a:pt x="743996" y="9220"/>
                  </a:lnTo>
                  <a:lnTo>
                    <a:pt x="753959" y="3267"/>
                  </a:lnTo>
                  <a:lnTo>
                    <a:pt x="753959" y="23955"/>
                  </a:lnTo>
                  <a:lnTo>
                    <a:pt x="764084" y="23955"/>
                  </a:lnTo>
                  <a:lnTo>
                    <a:pt x="764084" y="31699"/>
                  </a:lnTo>
                  <a:lnTo>
                    <a:pt x="753959" y="31699"/>
                  </a:lnTo>
                  <a:lnTo>
                    <a:pt x="753959" y="66370"/>
                  </a:lnTo>
                  <a:cubicBezTo>
                    <a:pt x="753959" y="69247"/>
                    <a:pt x="754111" y="71085"/>
                    <a:pt x="754407" y="71885"/>
                  </a:cubicBezTo>
                  <a:cubicBezTo>
                    <a:pt x="754807" y="72676"/>
                    <a:pt x="755397" y="73323"/>
                    <a:pt x="756197" y="73819"/>
                  </a:cubicBezTo>
                  <a:cubicBezTo>
                    <a:pt x="756988" y="74314"/>
                    <a:pt x="758131" y="74562"/>
                    <a:pt x="759617" y="74562"/>
                  </a:cubicBezTo>
                  <a:cubicBezTo>
                    <a:pt x="760808" y="74562"/>
                    <a:pt x="762293" y="74457"/>
                    <a:pt x="764084" y="74266"/>
                  </a:cubicBezTo>
                  <a:close/>
                  <a:moveTo>
                    <a:pt x="770780" y="12945"/>
                  </a:moveTo>
                  <a:lnTo>
                    <a:pt x="770780" y="1333"/>
                  </a:lnTo>
                  <a:lnTo>
                    <a:pt x="780905" y="1333"/>
                  </a:lnTo>
                  <a:lnTo>
                    <a:pt x="780905" y="12945"/>
                  </a:lnTo>
                  <a:lnTo>
                    <a:pt x="770780" y="12945"/>
                  </a:lnTo>
                  <a:close/>
                  <a:moveTo>
                    <a:pt x="770780" y="83191"/>
                  </a:moveTo>
                  <a:lnTo>
                    <a:pt x="770780" y="23955"/>
                  </a:lnTo>
                  <a:lnTo>
                    <a:pt x="780905" y="23955"/>
                  </a:lnTo>
                  <a:lnTo>
                    <a:pt x="780905" y="83191"/>
                  </a:lnTo>
                  <a:lnTo>
                    <a:pt x="770780" y="83191"/>
                  </a:lnTo>
                  <a:close/>
                  <a:moveTo>
                    <a:pt x="795631" y="53578"/>
                  </a:moveTo>
                  <a:cubicBezTo>
                    <a:pt x="795631" y="42558"/>
                    <a:pt x="798660" y="34423"/>
                    <a:pt x="804718" y="29166"/>
                  </a:cubicBezTo>
                  <a:cubicBezTo>
                    <a:pt x="809776" y="24803"/>
                    <a:pt x="815976" y="22622"/>
                    <a:pt x="823320" y="22622"/>
                  </a:cubicBezTo>
                  <a:cubicBezTo>
                    <a:pt x="831455" y="22622"/>
                    <a:pt x="838103" y="25298"/>
                    <a:pt x="843256" y="30651"/>
                  </a:cubicBezTo>
                  <a:cubicBezTo>
                    <a:pt x="848523" y="35909"/>
                    <a:pt x="851152" y="43253"/>
                    <a:pt x="851152" y="52683"/>
                  </a:cubicBezTo>
                  <a:cubicBezTo>
                    <a:pt x="851152" y="60322"/>
                    <a:pt x="850009" y="66322"/>
                    <a:pt x="847723" y="70695"/>
                  </a:cubicBezTo>
                  <a:cubicBezTo>
                    <a:pt x="845447" y="75057"/>
                    <a:pt x="842065" y="78476"/>
                    <a:pt x="837608" y="80963"/>
                  </a:cubicBezTo>
                  <a:cubicBezTo>
                    <a:pt x="833236" y="83344"/>
                    <a:pt x="828473" y="84534"/>
                    <a:pt x="823320" y="84534"/>
                  </a:cubicBezTo>
                  <a:cubicBezTo>
                    <a:pt x="815081" y="84534"/>
                    <a:pt x="808385" y="81905"/>
                    <a:pt x="803222" y="76648"/>
                  </a:cubicBezTo>
                  <a:cubicBezTo>
                    <a:pt x="798165" y="71285"/>
                    <a:pt x="795631" y="63598"/>
                    <a:pt x="795631" y="53578"/>
                  </a:cubicBezTo>
                  <a:close/>
                  <a:moveTo>
                    <a:pt x="805908" y="53578"/>
                  </a:moveTo>
                  <a:cubicBezTo>
                    <a:pt x="805908" y="61112"/>
                    <a:pt x="807537" y="66770"/>
                    <a:pt x="810814" y="70542"/>
                  </a:cubicBezTo>
                  <a:cubicBezTo>
                    <a:pt x="814186" y="74314"/>
                    <a:pt x="818358" y="76200"/>
                    <a:pt x="823320" y="76200"/>
                  </a:cubicBezTo>
                  <a:cubicBezTo>
                    <a:pt x="828378" y="76200"/>
                    <a:pt x="832540" y="74314"/>
                    <a:pt x="835817" y="70542"/>
                  </a:cubicBezTo>
                  <a:cubicBezTo>
                    <a:pt x="839093" y="66770"/>
                    <a:pt x="840732" y="61017"/>
                    <a:pt x="840732" y="53273"/>
                  </a:cubicBezTo>
                  <a:cubicBezTo>
                    <a:pt x="840732" y="45939"/>
                    <a:pt x="839046" y="40376"/>
                    <a:pt x="835674" y="36604"/>
                  </a:cubicBezTo>
                  <a:cubicBezTo>
                    <a:pt x="832397" y="32842"/>
                    <a:pt x="828283" y="30956"/>
                    <a:pt x="823320" y="30956"/>
                  </a:cubicBezTo>
                  <a:cubicBezTo>
                    <a:pt x="818358" y="30956"/>
                    <a:pt x="814186" y="32842"/>
                    <a:pt x="810814" y="36604"/>
                  </a:cubicBezTo>
                  <a:cubicBezTo>
                    <a:pt x="807537" y="40281"/>
                    <a:pt x="805908" y="45939"/>
                    <a:pt x="805908" y="53578"/>
                  </a:cubicBezTo>
                  <a:close/>
                  <a:moveTo>
                    <a:pt x="866030" y="83191"/>
                  </a:moveTo>
                  <a:lnTo>
                    <a:pt x="866030" y="23955"/>
                  </a:lnTo>
                  <a:lnTo>
                    <a:pt x="874965" y="23955"/>
                  </a:lnTo>
                  <a:lnTo>
                    <a:pt x="874965" y="32290"/>
                  </a:lnTo>
                  <a:cubicBezTo>
                    <a:pt x="879327" y="25841"/>
                    <a:pt x="885623" y="22622"/>
                    <a:pt x="893862" y="22622"/>
                  </a:cubicBezTo>
                  <a:cubicBezTo>
                    <a:pt x="897434" y="22622"/>
                    <a:pt x="900711" y="23260"/>
                    <a:pt x="903683" y="24555"/>
                  </a:cubicBezTo>
                  <a:cubicBezTo>
                    <a:pt x="906759" y="25841"/>
                    <a:pt x="909045" y="27527"/>
                    <a:pt x="910531" y="29613"/>
                  </a:cubicBezTo>
                  <a:cubicBezTo>
                    <a:pt x="912017" y="31699"/>
                    <a:pt x="913065" y="34128"/>
                    <a:pt x="913655" y="36909"/>
                  </a:cubicBezTo>
                  <a:cubicBezTo>
                    <a:pt x="913950" y="38795"/>
                    <a:pt x="914103" y="42062"/>
                    <a:pt x="914103" y="46730"/>
                  </a:cubicBezTo>
                  <a:lnTo>
                    <a:pt x="914103" y="83191"/>
                  </a:lnTo>
                  <a:lnTo>
                    <a:pt x="904130" y="83191"/>
                  </a:lnTo>
                  <a:lnTo>
                    <a:pt x="904130" y="47177"/>
                  </a:lnTo>
                  <a:cubicBezTo>
                    <a:pt x="904130" y="43005"/>
                    <a:pt x="903730" y="39929"/>
                    <a:pt x="902940" y="37948"/>
                  </a:cubicBezTo>
                  <a:cubicBezTo>
                    <a:pt x="902149" y="35966"/>
                    <a:pt x="900758" y="34376"/>
                    <a:pt x="898777" y="33185"/>
                  </a:cubicBezTo>
                  <a:cubicBezTo>
                    <a:pt x="896786" y="31899"/>
                    <a:pt x="894453" y="31252"/>
                    <a:pt x="891776" y="31252"/>
                  </a:cubicBezTo>
                  <a:cubicBezTo>
                    <a:pt x="887509" y="31252"/>
                    <a:pt x="883794" y="32642"/>
                    <a:pt x="880613" y="35414"/>
                  </a:cubicBezTo>
                  <a:cubicBezTo>
                    <a:pt x="877536" y="38100"/>
                    <a:pt x="876003" y="43206"/>
                    <a:pt x="876003" y="50749"/>
                  </a:cubicBezTo>
                  <a:lnTo>
                    <a:pt x="876003" y="83191"/>
                  </a:lnTo>
                  <a:lnTo>
                    <a:pt x="866030" y="8319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C22802-1300-9222-AE15-8C974A71C185}"/>
                </a:ext>
              </a:extLst>
            </p:cNvPr>
            <p:cNvSpPr/>
            <p:nvPr/>
          </p:nvSpPr>
          <p:spPr>
            <a:xfrm>
              <a:off x="2008355" y="5764681"/>
              <a:ext cx="872137" cy="107298"/>
            </a:xfrm>
            <a:custGeom>
              <a:avLst/>
              <a:gdLst>
                <a:gd name="connsiteX0" fmla="*/ 26937 w 872137"/>
                <a:gd name="connsiteY0" fmla="*/ 83191 h 107298"/>
                <a:gd name="connsiteX1" fmla="*/ 26937 w 872137"/>
                <a:gd name="connsiteY1" fmla="*/ 11011 h 107298"/>
                <a:gd name="connsiteX2" fmla="*/ 0 w 872137"/>
                <a:gd name="connsiteY2" fmla="*/ 11011 h 107298"/>
                <a:gd name="connsiteX3" fmla="*/ 0 w 872137"/>
                <a:gd name="connsiteY3" fmla="*/ 1333 h 107298"/>
                <a:gd name="connsiteX4" fmla="*/ 64894 w 872137"/>
                <a:gd name="connsiteY4" fmla="*/ 1333 h 107298"/>
                <a:gd name="connsiteX5" fmla="*/ 64894 w 872137"/>
                <a:gd name="connsiteY5" fmla="*/ 11011 h 107298"/>
                <a:gd name="connsiteX6" fmla="*/ 37805 w 872137"/>
                <a:gd name="connsiteY6" fmla="*/ 11011 h 107298"/>
                <a:gd name="connsiteX7" fmla="*/ 37805 w 872137"/>
                <a:gd name="connsiteY7" fmla="*/ 83191 h 107298"/>
                <a:gd name="connsiteX8" fmla="*/ 26937 w 872137"/>
                <a:gd name="connsiteY8" fmla="*/ 83191 h 107298"/>
                <a:gd name="connsiteX9" fmla="*/ 71142 w 872137"/>
                <a:gd name="connsiteY9" fmla="*/ 105966 h 107298"/>
                <a:gd name="connsiteX10" fmla="*/ 69952 w 872137"/>
                <a:gd name="connsiteY10" fmla="*/ 96583 h 107298"/>
                <a:gd name="connsiteX11" fmla="*/ 75752 w 872137"/>
                <a:gd name="connsiteY11" fmla="*/ 97479 h 107298"/>
                <a:gd name="connsiteX12" fmla="*/ 80963 w 872137"/>
                <a:gd name="connsiteY12" fmla="*/ 96288 h 107298"/>
                <a:gd name="connsiteX13" fmla="*/ 84392 w 872137"/>
                <a:gd name="connsiteY13" fmla="*/ 93316 h 107298"/>
                <a:gd name="connsiteX14" fmla="*/ 87516 w 872137"/>
                <a:gd name="connsiteY14" fmla="*/ 85725 h 107298"/>
                <a:gd name="connsiteX15" fmla="*/ 88411 w 872137"/>
                <a:gd name="connsiteY15" fmla="*/ 83344 h 107298"/>
                <a:gd name="connsiteX16" fmla="*/ 65789 w 872137"/>
                <a:gd name="connsiteY16" fmla="*/ 23955 h 107298"/>
                <a:gd name="connsiteX17" fmla="*/ 76648 w 872137"/>
                <a:gd name="connsiteY17" fmla="*/ 23955 h 107298"/>
                <a:gd name="connsiteX18" fmla="*/ 89002 w 872137"/>
                <a:gd name="connsiteY18" fmla="*/ 58188 h 107298"/>
                <a:gd name="connsiteX19" fmla="*/ 93316 w 872137"/>
                <a:gd name="connsiteY19" fmla="*/ 72028 h 107298"/>
                <a:gd name="connsiteX20" fmla="*/ 97488 w 872137"/>
                <a:gd name="connsiteY20" fmla="*/ 58483 h 107298"/>
                <a:gd name="connsiteX21" fmla="*/ 110138 w 872137"/>
                <a:gd name="connsiteY21" fmla="*/ 23955 h 107298"/>
                <a:gd name="connsiteX22" fmla="*/ 120110 w 872137"/>
                <a:gd name="connsiteY22" fmla="*/ 23955 h 107298"/>
                <a:gd name="connsiteX23" fmla="*/ 97631 w 872137"/>
                <a:gd name="connsiteY23" fmla="*/ 84229 h 107298"/>
                <a:gd name="connsiteX24" fmla="*/ 91983 w 872137"/>
                <a:gd name="connsiteY24" fmla="*/ 97631 h 107298"/>
                <a:gd name="connsiteX25" fmla="*/ 85725 w 872137"/>
                <a:gd name="connsiteY25" fmla="*/ 104918 h 107298"/>
                <a:gd name="connsiteX26" fmla="*/ 77543 w 872137"/>
                <a:gd name="connsiteY26" fmla="*/ 107299 h 107298"/>
                <a:gd name="connsiteX27" fmla="*/ 71142 w 872137"/>
                <a:gd name="connsiteY27" fmla="*/ 105966 h 107298"/>
                <a:gd name="connsiteX28" fmla="*/ 119215 w 872137"/>
                <a:gd name="connsiteY28" fmla="*/ 105966 h 107298"/>
                <a:gd name="connsiteX29" fmla="*/ 119215 w 872137"/>
                <a:gd name="connsiteY29" fmla="*/ 23955 h 107298"/>
                <a:gd name="connsiteX30" fmla="*/ 128292 w 872137"/>
                <a:gd name="connsiteY30" fmla="*/ 23955 h 107298"/>
                <a:gd name="connsiteX31" fmla="*/ 128292 w 872137"/>
                <a:gd name="connsiteY31" fmla="*/ 31547 h 107298"/>
                <a:gd name="connsiteX32" fmla="*/ 135588 w 872137"/>
                <a:gd name="connsiteY32" fmla="*/ 24851 h 107298"/>
                <a:gd name="connsiteX33" fmla="*/ 145561 w 872137"/>
                <a:gd name="connsiteY33" fmla="*/ 22622 h 107298"/>
                <a:gd name="connsiteX34" fmla="*/ 158953 w 872137"/>
                <a:gd name="connsiteY34" fmla="*/ 26489 h 107298"/>
                <a:gd name="connsiteX35" fmla="*/ 167583 w 872137"/>
                <a:gd name="connsiteY35" fmla="*/ 37500 h 107298"/>
                <a:gd name="connsiteX36" fmla="*/ 170564 w 872137"/>
                <a:gd name="connsiteY36" fmla="*/ 53130 h 107298"/>
                <a:gd name="connsiteX37" fmla="*/ 167288 w 872137"/>
                <a:gd name="connsiteY37" fmla="*/ 69504 h 107298"/>
                <a:gd name="connsiteX38" fmla="*/ 157905 w 872137"/>
                <a:gd name="connsiteY38" fmla="*/ 80658 h 107298"/>
                <a:gd name="connsiteX39" fmla="*/ 144809 w 872137"/>
                <a:gd name="connsiteY39" fmla="*/ 84534 h 107298"/>
                <a:gd name="connsiteX40" fmla="*/ 135731 w 872137"/>
                <a:gd name="connsiteY40" fmla="*/ 82448 h 107298"/>
                <a:gd name="connsiteX41" fmla="*/ 129188 w 872137"/>
                <a:gd name="connsiteY41" fmla="*/ 77086 h 107298"/>
                <a:gd name="connsiteX42" fmla="*/ 129188 w 872137"/>
                <a:gd name="connsiteY42" fmla="*/ 105966 h 107298"/>
                <a:gd name="connsiteX43" fmla="*/ 119215 w 872137"/>
                <a:gd name="connsiteY43" fmla="*/ 105966 h 107298"/>
                <a:gd name="connsiteX44" fmla="*/ 128292 w 872137"/>
                <a:gd name="connsiteY44" fmla="*/ 53873 h 107298"/>
                <a:gd name="connsiteX45" fmla="*/ 132902 w 872137"/>
                <a:gd name="connsiteY45" fmla="*/ 70838 h 107298"/>
                <a:gd name="connsiteX46" fmla="*/ 144066 w 872137"/>
                <a:gd name="connsiteY46" fmla="*/ 76200 h 107298"/>
                <a:gd name="connsiteX47" fmla="*/ 155524 w 872137"/>
                <a:gd name="connsiteY47" fmla="*/ 70542 h 107298"/>
                <a:gd name="connsiteX48" fmla="*/ 160287 w 872137"/>
                <a:gd name="connsiteY48" fmla="*/ 52978 h 107298"/>
                <a:gd name="connsiteX49" fmla="*/ 155677 w 872137"/>
                <a:gd name="connsiteY49" fmla="*/ 36166 h 107298"/>
                <a:gd name="connsiteX50" fmla="*/ 144513 w 872137"/>
                <a:gd name="connsiteY50" fmla="*/ 30509 h 107298"/>
                <a:gd name="connsiteX51" fmla="*/ 133207 w 872137"/>
                <a:gd name="connsiteY51" fmla="*/ 36462 h 107298"/>
                <a:gd name="connsiteX52" fmla="*/ 128292 w 872137"/>
                <a:gd name="connsiteY52" fmla="*/ 53873 h 107298"/>
                <a:gd name="connsiteX53" fmla="*/ 226371 w 872137"/>
                <a:gd name="connsiteY53" fmla="*/ 64141 h 107298"/>
                <a:gd name="connsiteX54" fmla="*/ 236792 w 872137"/>
                <a:gd name="connsiteY54" fmla="*/ 65332 h 107298"/>
                <a:gd name="connsiteX55" fmla="*/ 227714 w 872137"/>
                <a:gd name="connsiteY55" fmla="*/ 79467 h 107298"/>
                <a:gd name="connsiteX56" fmla="*/ 210741 w 872137"/>
                <a:gd name="connsiteY56" fmla="*/ 84534 h 107298"/>
                <a:gd name="connsiteX57" fmla="*/ 190052 w 872137"/>
                <a:gd name="connsiteY57" fmla="*/ 76495 h 107298"/>
                <a:gd name="connsiteX58" fmla="*/ 182470 w 872137"/>
                <a:gd name="connsiteY58" fmla="*/ 54026 h 107298"/>
                <a:gd name="connsiteX59" fmla="*/ 190205 w 872137"/>
                <a:gd name="connsiteY59" fmla="*/ 30956 h 107298"/>
                <a:gd name="connsiteX60" fmla="*/ 210150 w 872137"/>
                <a:gd name="connsiteY60" fmla="*/ 22622 h 107298"/>
                <a:gd name="connsiteX61" fmla="*/ 229495 w 872137"/>
                <a:gd name="connsiteY61" fmla="*/ 30651 h 107298"/>
                <a:gd name="connsiteX62" fmla="*/ 237087 w 872137"/>
                <a:gd name="connsiteY62" fmla="*/ 53426 h 107298"/>
                <a:gd name="connsiteX63" fmla="*/ 237087 w 872137"/>
                <a:gd name="connsiteY63" fmla="*/ 56102 h 107298"/>
                <a:gd name="connsiteX64" fmla="*/ 192881 w 872137"/>
                <a:gd name="connsiteY64" fmla="*/ 56102 h 107298"/>
                <a:gd name="connsiteX65" fmla="*/ 198387 w 872137"/>
                <a:gd name="connsiteY65" fmla="*/ 71133 h 107298"/>
                <a:gd name="connsiteX66" fmla="*/ 210741 w 872137"/>
                <a:gd name="connsiteY66" fmla="*/ 76200 h 107298"/>
                <a:gd name="connsiteX67" fmla="*/ 220123 w 872137"/>
                <a:gd name="connsiteY67" fmla="*/ 73371 h 107298"/>
                <a:gd name="connsiteX68" fmla="*/ 226371 w 872137"/>
                <a:gd name="connsiteY68" fmla="*/ 64141 h 107298"/>
                <a:gd name="connsiteX69" fmla="*/ 193481 w 872137"/>
                <a:gd name="connsiteY69" fmla="*/ 47920 h 107298"/>
                <a:gd name="connsiteX70" fmla="*/ 226524 w 872137"/>
                <a:gd name="connsiteY70" fmla="*/ 47920 h 107298"/>
                <a:gd name="connsiteX71" fmla="*/ 222799 w 872137"/>
                <a:gd name="connsiteY71" fmla="*/ 36604 h 107298"/>
                <a:gd name="connsiteX72" fmla="*/ 210293 w 872137"/>
                <a:gd name="connsiteY72" fmla="*/ 30804 h 107298"/>
                <a:gd name="connsiteX73" fmla="*/ 198539 w 872137"/>
                <a:gd name="connsiteY73" fmla="*/ 35414 h 107298"/>
                <a:gd name="connsiteX74" fmla="*/ 193481 w 872137"/>
                <a:gd name="connsiteY74" fmla="*/ 47920 h 107298"/>
                <a:gd name="connsiteX75" fmla="*/ 248545 w 872137"/>
                <a:gd name="connsiteY75" fmla="*/ 65484 h 107298"/>
                <a:gd name="connsiteX76" fmla="*/ 258366 w 872137"/>
                <a:gd name="connsiteY76" fmla="*/ 63989 h 107298"/>
                <a:gd name="connsiteX77" fmla="*/ 262985 w 872137"/>
                <a:gd name="connsiteY77" fmla="*/ 73076 h 107298"/>
                <a:gd name="connsiteX78" fmla="*/ 273844 w 872137"/>
                <a:gd name="connsiteY78" fmla="*/ 76200 h 107298"/>
                <a:gd name="connsiteX79" fmla="*/ 283969 w 872137"/>
                <a:gd name="connsiteY79" fmla="*/ 73514 h 107298"/>
                <a:gd name="connsiteX80" fmla="*/ 287388 w 872137"/>
                <a:gd name="connsiteY80" fmla="*/ 66818 h 107298"/>
                <a:gd name="connsiteX81" fmla="*/ 284417 w 872137"/>
                <a:gd name="connsiteY81" fmla="*/ 61465 h 107298"/>
                <a:gd name="connsiteX82" fmla="*/ 274149 w 872137"/>
                <a:gd name="connsiteY82" fmla="*/ 58036 h 107298"/>
                <a:gd name="connsiteX83" fmla="*/ 258813 w 872137"/>
                <a:gd name="connsiteY83" fmla="*/ 53273 h 107298"/>
                <a:gd name="connsiteX84" fmla="*/ 252413 w 872137"/>
                <a:gd name="connsiteY84" fmla="*/ 47625 h 107298"/>
                <a:gd name="connsiteX85" fmla="*/ 250184 w 872137"/>
                <a:gd name="connsiteY85" fmla="*/ 39586 h 107298"/>
                <a:gd name="connsiteX86" fmla="*/ 251965 w 872137"/>
                <a:gd name="connsiteY86" fmla="*/ 32290 h 107298"/>
                <a:gd name="connsiteX87" fmla="*/ 256880 w 872137"/>
                <a:gd name="connsiteY87" fmla="*/ 26641 h 107298"/>
                <a:gd name="connsiteX88" fmla="*/ 263281 w 872137"/>
                <a:gd name="connsiteY88" fmla="*/ 23813 h 107298"/>
                <a:gd name="connsiteX89" fmla="*/ 272063 w 872137"/>
                <a:gd name="connsiteY89" fmla="*/ 22622 h 107298"/>
                <a:gd name="connsiteX90" fmla="*/ 284112 w 872137"/>
                <a:gd name="connsiteY90" fmla="*/ 24698 h 107298"/>
                <a:gd name="connsiteX91" fmla="*/ 292008 w 872137"/>
                <a:gd name="connsiteY91" fmla="*/ 30061 h 107298"/>
                <a:gd name="connsiteX92" fmla="*/ 295427 w 872137"/>
                <a:gd name="connsiteY92" fmla="*/ 39138 h 107298"/>
                <a:gd name="connsiteX93" fmla="*/ 285607 w 872137"/>
                <a:gd name="connsiteY93" fmla="*/ 40481 h 107298"/>
                <a:gd name="connsiteX94" fmla="*/ 281730 w 872137"/>
                <a:gd name="connsiteY94" fmla="*/ 33480 h 107298"/>
                <a:gd name="connsiteX95" fmla="*/ 272653 w 872137"/>
                <a:gd name="connsiteY95" fmla="*/ 30804 h 107298"/>
                <a:gd name="connsiteX96" fmla="*/ 262833 w 872137"/>
                <a:gd name="connsiteY96" fmla="*/ 33185 h 107298"/>
                <a:gd name="connsiteX97" fmla="*/ 259861 w 872137"/>
                <a:gd name="connsiteY97" fmla="*/ 38548 h 107298"/>
                <a:gd name="connsiteX98" fmla="*/ 261052 w 872137"/>
                <a:gd name="connsiteY98" fmla="*/ 41967 h 107298"/>
                <a:gd name="connsiteX99" fmla="*/ 264919 w 872137"/>
                <a:gd name="connsiteY99" fmla="*/ 44644 h 107298"/>
                <a:gd name="connsiteX100" fmla="*/ 273844 w 872137"/>
                <a:gd name="connsiteY100" fmla="*/ 47177 h 107298"/>
                <a:gd name="connsiteX101" fmla="*/ 288731 w 872137"/>
                <a:gd name="connsiteY101" fmla="*/ 51940 h 107298"/>
                <a:gd name="connsiteX102" fmla="*/ 295275 w 872137"/>
                <a:gd name="connsiteY102" fmla="*/ 57150 h 107298"/>
                <a:gd name="connsiteX103" fmla="*/ 297656 w 872137"/>
                <a:gd name="connsiteY103" fmla="*/ 65780 h 107298"/>
                <a:gd name="connsiteX104" fmla="*/ 294684 w 872137"/>
                <a:gd name="connsiteY104" fmla="*/ 75305 h 107298"/>
                <a:gd name="connsiteX105" fmla="*/ 286350 w 872137"/>
                <a:gd name="connsiteY105" fmla="*/ 82153 h 107298"/>
                <a:gd name="connsiteX106" fmla="*/ 273844 w 872137"/>
                <a:gd name="connsiteY106" fmla="*/ 84534 h 107298"/>
                <a:gd name="connsiteX107" fmla="*/ 256137 w 872137"/>
                <a:gd name="connsiteY107" fmla="*/ 79772 h 107298"/>
                <a:gd name="connsiteX108" fmla="*/ 248545 w 872137"/>
                <a:gd name="connsiteY108" fmla="*/ 65484 h 107298"/>
                <a:gd name="connsiteX109" fmla="*/ 344091 w 872137"/>
                <a:gd name="connsiteY109" fmla="*/ 53578 h 107298"/>
                <a:gd name="connsiteX110" fmla="*/ 353168 w 872137"/>
                <a:gd name="connsiteY110" fmla="*/ 29166 h 107298"/>
                <a:gd name="connsiteX111" fmla="*/ 371780 w 872137"/>
                <a:gd name="connsiteY111" fmla="*/ 22622 h 107298"/>
                <a:gd name="connsiteX112" fmla="*/ 391716 w 872137"/>
                <a:gd name="connsiteY112" fmla="*/ 30651 h 107298"/>
                <a:gd name="connsiteX113" fmla="*/ 399602 w 872137"/>
                <a:gd name="connsiteY113" fmla="*/ 52683 h 107298"/>
                <a:gd name="connsiteX114" fmla="*/ 396183 w 872137"/>
                <a:gd name="connsiteY114" fmla="*/ 70695 h 107298"/>
                <a:gd name="connsiteX115" fmla="*/ 386067 w 872137"/>
                <a:gd name="connsiteY115" fmla="*/ 80963 h 107298"/>
                <a:gd name="connsiteX116" fmla="*/ 371780 w 872137"/>
                <a:gd name="connsiteY116" fmla="*/ 84534 h 107298"/>
                <a:gd name="connsiteX117" fmla="*/ 351682 w 872137"/>
                <a:gd name="connsiteY117" fmla="*/ 76648 h 107298"/>
                <a:gd name="connsiteX118" fmla="*/ 344091 w 872137"/>
                <a:gd name="connsiteY118" fmla="*/ 53578 h 107298"/>
                <a:gd name="connsiteX119" fmla="*/ 354359 w 872137"/>
                <a:gd name="connsiteY119" fmla="*/ 53578 h 107298"/>
                <a:gd name="connsiteX120" fmla="*/ 359274 w 872137"/>
                <a:gd name="connsiteY120" fmla="*/ 70542 h 107298"/>
                <a:gd name="connsiteX121" fmla="*/ 371780 w 872137"/>
                <a:gd name="connsiteY121" fmla="*/ 76200 h 107298"/>
                <a:gd name="connsiteX122" fmla="*/ 384277 w 872137"/>
                <a:gd name="connsiteY122" fmla="*/ 70542 h 107298"/>
                <a:gd name="connsiteX123" fmla="*/ 389192 w 872137"/>
                <a:gd name="connsiteY123" fmla="*/ 53273 h 107298"/>
                <a:gd name="connsiteX124" fmla="*/ 384124 w 872137"/>
                <a:gd name="connsiteY124" fmla="*/ 36604 h 107298"/>
                <a:gd name="connsiteX125" fmla="*/ 371780 w 872137"/>
                <a:gd name="connsiteY125" fmla="*/ 30956 h 107298"/>
                <a:gd name="connsiteX126" fmla="*/ 359274 w 872137"/>
                <a:gd name="connsiteY126" fmla="*/ 36604 h 107298"/>
                <a:gd name="connsiteX127" fmla="*/ 354359 w 872137"/>
                <a:gd name="connsiteY127" fmla="*/ 53578 h 107298"/>
                <a:gd name="connsiteX128" fmla="*/ 416871 w 872137"/>
                <a:gd name="connsiteY128" fmla="*/ 83191 h 107298"/>
                <a:gd name="connsiteX129" fmla="*/ 416871 w 872137"/>
                <a:gd name="connsiteY129" fmla="*/ 31699 h 107298"/>
                <a:gd name="connsiteX130" fmla="*/ 407937 w 872137"/>
                <a:gd name="connsiteY130" fmla="*/ 31699 h 107298"/>
                <a:gd name="connsiteX131" fmla="*/ 407937 w 872137"/>
                <a:gd name="connsiteY131" fmla="*/ 23955 h 107298"/>
                <a:gd name="connsiteX132" fmla="*/ 416871 w 872137"/>
                <a:gd name="connsiteY132" fmla="*/ 23955 h 107298"/>
                <a:gd name="connsiteX133" fmla="*/ 416871 w 872137"/>
                <a:gd name="connsiteY133" fmla="*/ 17554 h 107298"/>
                <a:gd name="connsiteX134" fmla="*/ 417909 w 872137"/>
                <a:gd name="connsiteY134" fmla="*/ 8782 h 107298"/>
                <a:gd name="connsiteX135" fmla="*/ 422977 w 872137"/>
                <a:gd name="connsiteY135" fmla="*/ 2381 h 107298"/>
                <a:gd name="connsiteX136" fmla="*/ 433245 w 872137"/>
                <a:gd name="connsiteY136" fmla="*/ 0 h 107298"/>
                <a:gd name="connsiteX137" fmla="*/ 442617 w 872137"/>
                <a:gd name="connsiteY137" fmla="*/ 1038 h 107298"/>
                <a:gd name="connsiteX138" fmla="*/ 441131 w 872137"/>
                <a:gd name="connsiteY138" fmla="*/ 9668 h 107298"/>
                <a:gd name="connsiteX139" fmla="*/ 435178 w 872137"/>
                <a:gd name="connsiteY139" fmla="*/ 9220 h 107298"/>
                <a:gd name="connsiteX140" fmla="*/ 428625 w 872137"/>
                <a:gd name="connsiteY140" fmla="*/ 11163 h 107298"/>
                <a:gd name="connsiteX141" fmla="*/ 426844 w 872137"/>
                <a:gd name="connsiteY141" fmla="*/ 18450 h 107298"/>
                <a:gd name="connsiteX142" fmla="*/ 426844 w 872137"/>
                <a:gd name="connsiteY142" fmla="*/ 23955 h 107298"/>
                <a:gd name="connsiteX143" fmla="*/ 438455 w 872137"/>
                <a:gd name="connsiteY143" fmla="*/ 23955 h 107298"/>
                <a:gd name="connsiteX144" fmla="*/ 438455 w 872137"/>
                <a:gd name="connsiteY144" fmla="*/ 31699 h 107298"/>
                <a:gd name="connsiteX145" fmla="*/ 426844 w 872137"/>
                <a:gd name="connsiteY145" fmla="*/ 31699 h 107298"/>
                <a:gd name="connsiteX146" fmla="*/ 426844 w 872137"/>
                <a:gd name="connsiteY146" fmla="*/ 83191 h 107298"/>
                <a:gd name="connsiteX147" fmla="*/ 416871 w 872137"/>
                <a:gd name="connsiteY147" fmla="*/ 83191 h 107298"/>
                <a:gd name="connsiteX148" fmla="*/ 473421 w 872137"/>
                <a:gd name="connsiteY148" fmla="*/ 83191 h 107298"/>
                <a:gd name="connsiteX149" fmla="*/ 473421 w 872137"/>
                <a:gd name="connsiteY149" fmla="*/ 1333 h 107298"/>
                <a:gd name="connsiteX150" fmla="*/ 528638 w 872137"/>
                <a:gd name="connsiteY150" fmla="*/ 1333 h 107298"/>
                <a:gd name="connsiteX151" fmla="*/ 528638 w 872137"/>
                <a:gd name="connsiteY151" fmla="*/ 11011 h 107298"/>
                <a:gd name="connsiteX152" fmla="*/ 484289 w 872137"/>
                <a:gd name="connsiteY152" fmla="*/ 11011 h 107298"/>
                <a:gd name="connsiteX153" fmla="*/ 484289 w 872137"/>
                <a:gd name="connsiteY153" fmla="*/ 36309 h 107298"/>
                <a:gd name="connsiteX154" fmla="*/ 522684 w 872137"/>
                <a:gd name="connsiteY154" fmla="*/ 36309 h 107298"/>
                <a:gd name="connsiteX155" fmla="*/ 522684 w 872137"/>
                <a:gd name="connsiteY155" fmla="*/ 45987 h 107298"/>
                <a:gd name="connsiteX156" fmla="*/ 484289 w 872137"/>
                <a:gd name="connsiteY156" fmla="*/ 45987 h 107298"/>
                <a:gd name="connsiteX157" fmla="*/ 484289 w 872137"/>
                <a:gd name="connsiteY157" fmla="*/ 83191 h 107298"/>
                <a:gd name="connsiteX158" fmla="*/ 473421 w 872137"/>
                <a:gd name="connsiteY158" fmla="*/ 83191 h 107298"/>
                <a:gd name="connsiteX159" fmla="*/ 538163 w 872137"/>
                <a:gd name="connsiteY159" fmla="*/ 83191 h 107298"/>
                <a:gd name="connsiteX160" fmla="*/ 538163 w 872137"/>
                <a:gd name="connsiteY160" fmla="*/ 23955 h 107298"/>
                <a:gd name="connsiteX161" fmla="*/ 547240 w 872137"/>
                <a:gd name="connsiteY161" fmla="*/ 23955 h 107298"/>
                <a:gd name="connsiteX162" fmla="*/ 547240 w 872137"/>
                <a:gd name="connsiteY162" fmla="*/ 32890 h 107298"/>
                <a:gd name="connsiteX163" fmla="*/ 553498 w 872137"/>
                <a:gd name="connsiteY163" fmla="*/ 24698 h 107298"/>
                <a:gd name="connsiteX164" fmla="*/ 560041 w 872137"/>
                <a:gd name="connsiteY164" fmla="*/ 22622 h 107298"/>
                <a:gd name="connsiteX165" fmla="*/ 570309 w 872137"/>
                <a:gd name="connsiteY165" fmla="*/ 25746 h 107298"/>
                <a:gd name="connsiteX166" fmla="*/ 566890 w 872137"/>
                <a:gd name="connsiteY166" fmla="*/ 35119 h 107298"/>
                <a:gd name="connsiteX167" fmla="*/ 559594 w 872137"/>
                <a:gd name="connsiteY167" fmla="*/ 32890 h 107298"/>
                <a:gd name="connsiteX168" fmla="*/ 553498 w 872137"/>
                <a:gd name="connsiteY168" fmla="*/ 34976 h 107298"/>
                <a:gd name="connsiteX169" fmla="*/ 549926 w 872137"/>
                <a:gd name="connsiteY169" fmla="*/ 40481 h 107298"/>
                <a:gd name="connsiteX170" fmla="*/ 548135 w 872137"/>
                <a:gd name="connsiteY170" fmla="*/ 52083 h 107298"/>
                <a:gd name="connsiteX171" fmla="*/ 548135 w 872137"/>
                <a:gd name="connsiteY171" fmla="*/ 83191 h 107298"/>
                <a:gd name="connsiteX172" fmla="*/ 538163 w 872137"/>
                <a:gd name="connsiteY172" fmla="*/ 83191 h 107298"/>
                <a:gd name="connsiteX173" fmla="*/ 615105 w 872137"/>
                <a:gd name="connsiteY173" fmla="*/ 75895 h 107298"/>
                <a:gd name="connsiteX174" fmla="*/ 604247 w 872137"/>
                <a:gd name="connsiteY174" fmla="*/ 82601 h 107298"/>
                <a:gd name="connsiteX175" fmla="*/ 593236 w 872137"/>
                <a:gd name="connsiteY175" fmla="*/ 84534 h 107298"/>
                <a:gd name="connsiteX176" fmla="*/ 578196 w 872137"/>
                <a:gd name="connsiteY176" fmla="*/ 79772 h 107298"/>
                <a:gd name="connsiteX177" fmla="*/ 572995 w 872137"/>
                <a:gd name="connsiteY177" fmla="*/ 67561 h 107298"/>
                <a:gd name="connsiteX178" fmla="*/ 574929 w 872137"/>
                <a:gd name="connsiteY178" fmla="*/ 59674 h 107298"/>
                <a:gd name="connsiteX179" fmla="*/ 580139 w 872137"/>
                <a:gd name="connsiteY179" fmla="*/ 53873 h 107298"/>
                <a:gd name="connsiteX180" fmla="*/ 587426 w 872137"/>
                <a:gd name="connsiteY180" fmla="*/ 50597 h 107298"/>
                <a:gd name="connsiteX181" fmla="*/ 596360 w 872137"/>
                <a:gd name="connsiteY181" fmla="*/ 48958 h 107298"/>
                <a:gd name="connsiteX182" fmla="*/ 614220 w 872137"/>
                <a:gd name="connsiteY182" fmla="*/ 45539 h 107298"/>
                <a:gd name="connsiteX183" fmla="*/ 614220 w 872137"/>
                <a:gd name="connsiteY183" fmla="*/ 43005 h 107298"/>
                <a:gd name="connsiteX184" fmla="*/ 611391 w 872137"/>
                <a:gd name="connsiteY184" fmla="*/ 34223 h 107298"/>
                <a:gd name="connsiteX185" fmla="*/ 599932 w 872137"/>
                <a:gd name="connsiteY185" fmla="*/ 30956 h 107298"/>
                <a:gd name="connsiteX186" fmla="*/ 589512 w 872137"/>
                <a:gd name="connsiteY186" fmla="*/ 33480 h 107298"/>
                <a:gd name="connsiteX187" fmla="*/ 584454 w 872137"/>
                <a:gd name="connsiteY187" fmla="*/ 42120 h 107298"/>
                <a:gd name="connsiteX188" fmla="*/ 574624 w 872137"/>
                <a:gd name="connsiteY188" fmla="*/ 40777 h 107298"/>
                <a:gd name="connsiteX189" fmla="*/ 579091 w 872137"/>
                <a:gd name="connsiteY189" fmla="*/ 30651 h 107298"/>
                <a:gd name="connsiteX190" fmla="*/ 588026 w 872137"/>
                <a:gd name="connsiteY190" fmla="*/ 24698 h 107298"/>
                <a:gd name="connsiteX191" fmla="*/ 601418 w 872137"/>
                <a:gd name="connsiteY191" fmla="*/ 22622 h 107298"/>
                <a:gd name="connsiteX192" fmla="*/ 613772 w 872137"/>
                <a:gd name="connsiteY192" fmla="*/ 24403 h 107298"/>
                <a:gd name="connsiteX193" fmla="*/ 620763 w 872137"/>
                <a:gd name="connsiteY193" fmla="*/ 28870 h 107298"/>
                <a:gd name="connsiteX194" fmla="*/ 623888 w 872137"/>
                <a:gd name="connsiteY194" fmla="*/ 35719 h 107298"/>
                <a:gd name="connsiteX195" fmla="*/ 624335 w 872137"/>
                <a:gd name="connsiteY195" fmla="*/ 44939 h 107298"/>
                <a:gd name="connsiteX196" fmla="*/ 624335 w 872137"/>
                <a:gd name="connsiteY196" fmla="*/ 58341 h 107298"/>
                <a:gd name="connsiteX197" fmla="*/ 624935 w 872137"/>
                <a:gd name="connsiteY197" fmla="*/ 76048 h 107298"/>
                <a:gd name="connsiteX198" fmla="*/ 627612 w 872137"/>
                <a:gd name="connsiteY198" fmla="*/ 83191 h 107298"/>
                <a:gd name="connsiteX199" fmla="*/ 617049 w 872137"/>
                <a:gd name="connsiteY199" fmla="*/ 83191 h 107298"/>
                <a:gd name="connsiteX200" fmla="*/ 615105 w 872137"/>
                <a:gd name="connsiteY200" fmla="*/ 75895 h 107298"/>
                <a:gd name="connsiteX201" fmla="*/ 614220 w 872137"/>
                <a:gd name="connsiteY201" fmla="*/ 53426 h 107298"/>
                <a:gd name="connsiteX202" fmla="*/ 597846 w 872137"/>
                <a:gd name="connsiteY202" fmla="*/ 57293 h 107298"/>
                <a:gd name="connsiteX203" fmla="*/ 589064 w 872137"/>
                <a:gd name="connsiteY203" fmla="*/ 59379 h 107298"/>
                <a:gd name="connsiteX204" fmla="*/ 585045 w 872137"/>
                <a:gd name="connsiteY204" fmla="*/ 62503 h 107298"/>
                <a:gd name="connsiteX205" fmla="*/ 583711 w 872137"/>
                <a:gd name="connsiteY205" fmla="*/ 67266 h 107298"/>
                <a:gd name="connsiteX206" fmla="*/ 586683 w 872137"/>
                <a:gd name="connsiteY206" fmla="*/ 73961 h 107298"/>
                <a:gd name="connsiteX207" fmla="*/ 595617 w 872137"/>
                <a:gd name="connsiteY207" fmla="*/ 76648 h 107298"/>
                <a:gd name="connsiteX208" fmla="*/ 605885 w 872137"/>
                <a:gd name="connsiteY208" fmla="*/ 74114 h 107298"/>
                <a:gd name="connsiteX209" fmla="*/ 612581 w 872137"/>
                <a:gd name="connsiteY209" fmla="*/ 67123 h 107298"/>
                <a:gd name="connsiteX210" fmla="*/ 614220 w 872137"/>
                <a:gd name="connsiteY210" fmla="*/ 57150 h 107298"/>
                <a:gd name="connsiteX211" fmla="*/ 614220 w 872137"/>
                <a:gd name="connsiteY211" fmla="*/ 53426 h 107298"/>
                <a:gd name="connsiteX212" fmla="*/ 681780 w 872137"/>
                <a:gd name="connsiteY212" fmla="*/ 61465 h 107298"/>
                <a:gd name="connsiteX213" fmla="*/ 691610 w 872137"/>
                <a:gd name="connsiteY213" fmla="*/ 62798 h 107298"/>
                <a:gd name="connsiteX214" fmla="*/ 683276 w 872137"/>
                <a:gd name="connsiteY214" fmla="*/ 78724 h 107298"/>
                <a:gd name="connsiteX215" fmla="*/ 666902 w 872137"/>
                <a:gd name="connsiteY215" fmla="*/ 84534 h 107298"/>
                <a:gd name="connsiteX216" fmla="*/ 647252 w 872137"/>
                <a:gd name="connsiteY216" fmla="*/ 76648 h 107298"/>
                <a:gd name="connsiteX217" fmla="*/ 639966 w 872137"/>
                <a:gd name="connsiteY217" fmla="*/ 53721 h 107298"/>
                <a:gd name="connsiteX218" fmla="*/ 643090 w 872137"/>
                <a:gd name="connsiteY218" fmla="*/ 37052 h 107298"/>
                <a:gd name="connsiteX219" fmla="*/ 652767 w 872137"/>
                <a:gd name="connsiteY219" fmla="*/ 26194 h 107298"/>
                <a:gd name="connsiteX220" fmla="*/ 667055 w 872137"/>
                <a:gd name="connsiteY220" fmla="*/ 22622 h 107298"/>
                <a:gd name="connsiteX221" fmla="*/ 682676 w 872137"/>
                <a:gd name="connsiteY221" fmla="*/ 27527 h 107298"/>
                <a:gd name="connsiteX222" fmla="*/ 690715 w 872137"/>
                <a:gd name="connsiteY222" fmla="*/ 41367 h 107298"/>
                <a:gd name="connsiteX223" fmla="*/ 680895 w 872137"/>
                <a:gd name="connsiteY223" fmla="*/ 42863 h 107298"/>
                <a:gd name="connsiteX224" fmla="*/ 675980 w 872137"/>
                <a:gd name="connsiteY224" fmla="*/ 33928 h 107298"/>
                <a:gd name="connsiteX225" fmla="*/ 667350 w 872137"/>
                <a:gd name="connsiteY225" fmla="*/ 30804 h 107298"/>
                <a:gd name="connsiteX226" fmla="*/ 654996 w 872137"/>
                <a:gd name="connsiteY226" fmla="*/ 36309 h 107298"/>
                <a:gd name="connsiteX227" fmla="*/ 650234 w 872137"/>
                <a:gd name="connsiteY227" fmla="*/ 53426 h 107298"/>
                <a:gd name="connsiteX228" fmla="*/ 654844 w 872137"/>
                <a:gd name="connsiteY228" fmla="*/ 70838 h 107298"/>
                <a:gd name="connsiteX229" fmla="*/ 666750 w 872137"/>
                <a:gd name="connsiteY229" fmla="*/ 76200 h 107298"/>
                <a:gd name="connsiteX230" fmla="*/ 676580 w 872137"/>
                <a:gd name="connsiteY230" fmla="*/ 72628 h 107298"/>
                <a:gd name="connsiteX231" fmla="*/ 681780 w 872137"/>
                <a:gd name="connsiteY231" fmla="*/ 61465 h 107298"/>
                <a:gd name="connsiteX232" fmla="*/ 722119 w 872137"/>
                <a:gd name="connsiteY232" fmla="*/ 74266 h 107298"/>
                <a:gd name="connsiteX233" fmla="*/ 723605 w 872137"/>
                <a:gd name="connsiteY233" fmla="*/ 83039 h 107298"/>
                <a:gd name="connsiteX234" fmla="*/ 716013 w 872137"/>
                <a:gd name="connsiteY234" fmla="*/ 83934 h 107298"/>
                <a:gd name="connsiteX235" fmla="*/ 707536 w 872137"/>
                <a:gd name="connsiteY235" fmla="*/ 82296 h 107298"/>
                <a:gd name="connsiteX236" fmla="*/ 703212 w 872137"/>
                <a:gd name="connsiteY236" fmla="*/ 77686 h 107298"/>
                <a:gd name="connsiteX237" fmla="*/ 702021 w 872137"/>
                <a:gd name="connsiteY237" fmla="*/ 65780 h 107298"/>
                <a:gd name="connsiteX238" fmla="*/ 702021 w 872137"/>
                <a:gd name="connsiteY238" fmla="*/ 31699 h 107298"/>
                <a:gd name="connsiteX239" fmla="*/ 694735 w 872137"/>
                <a:gd name="connsiteY239" fmla="*/ 31699 h 107298"/>
                <a:gd name="connsiteX240" fmla="*/ 694735 w 872137"/>
                <a:gd name="connsiteY240" fmla="*/ 23955 h 107298"/>
                <a:gd name="connsiteX241" fmla="*/ 702021 w 872137"/>
                <a:gd name="connsiteY241" fmla="*/ 23955 h 107298"/>
                <a:gd name="connsiteX242" fmla="*/ 702021 w 872137"/>
                <a:gd name="connsiteY242" fmla="*/ 9220 h 107298"/>
                <a:gd name="connsiteX243" fmla="*/ 711994 w 872137"/>
                <a:gd name="connsiteY243" fmla="*/ 3267 h 107298"/>
                <a:gd name="connsiteX244" fmla="*/ 711994 w 872137"/>
                <a:gd name="connsiteY244" fmla="*/ 23955 h 107298"/>
                <a:gd name="connsiteX245" fmla="*/ 722119 w 872137"/>
                <a:gd name="connsiteY245" fmla="*/ 23955 h 107298"/>
                <a:gd name="connsiteX246" fmla="*/ 722119 w 872137"/>
                <a:gd name="connsiteY246" fmla="*/ 31699 h 107298"/>
                <a:gd name="connsiteX247" fmla="*/ 711994 w 872137"/>
                <a:gd name="connsiteY247" fmla="*/ 31699 h 107298"/>
                <a:gd name="connsiteX248" fmla="*/ 711994 w 872137"/>
                <a:gd name="connsiteY248" fmla="*/ 66370 h 107298"/>
                <a:gd name="connsiteX249" fmla="*/ 712442 w 872137"/>
                <a:gd name="connsiteY249" fmla="*/ 71885 h 107298"/>
                <a:gd name="connsiteX250" fmla="*/ 714232 w 872137"/>
                <a:gd name="connsiteY250" fmla="*/ 73819 h 107298"/>
                <a:gd name="connsiteX251" fmla="*/ 717652 w 872137"/>
                <a:gd name="connsiteY251" fmla="*/ 74562 h 107298"/>
                <a:gd name="connsiteX252" fmla="*/ 722119 w 872137"/>
                <a:gd name="connsiteY252" fmla="*/ 74266 h 107298"/>
                <a:gd name="connsiteX253" fmla="*/ 728815 w 872137"/>
                <a:gd name="connsiteY253" fmla="*/ 12945 h 107298"/>
                <a:gd name="connsiteX254" fmla="*/ 728815 w 872137"/>
                <a:gd name="connsiteY254" fmla="*/ 1333 h 107298"/>
                <a:gd name="connsiteX255" fmla="*/ 738930 w 872137"/>
                <a:gd name="connsiteY255" fmla="*/ 1333 h 107298"/>
                <a:gd name="connsiteX256" fmla="*/ 738930 w 872137"/>
                <a:gd name="connsiteY256" fmla="*/ 12945 h 107298"/>
                <a:gd name="connsiteX257" fmla="*/ 728815 w 872137"/>
                <a:gd name="connsiteY257" fmla="*/ 12945 h 107298"/>
                <a:gd name="connsiteX258" fmla="*/ 728815 w 872137"/>
                <a:gd name="connsiteY258" fmla="*/ 83191 h 107298"/>
                <a:gd name="connsiteX259" fmla="*/ 728815 w 872137"/>
                <a:gd name="connsiteY259" fmla="*/ 23955 h 107298"/>
                <a:gd name="connsiteX260" fmla="*/ 738930 w 872137"/>
                <a:gd name="connsiteY260" fmla="*/ 23955 h 107298"/>
                <a:gd name="connsiteX261" fmla="*/ 738930 w 872137"/>
                <a:gd name="connsiteY261" fmla="*/ 83191 h 107298"/>
                <a:gd name="connsiteX262" fmla="*/ 728815 w 872137"/>
                <a:gd name="connsiteY262" fmla="*/ 83191 h 107298"/>
                <a:gd name="connsiteX263" fmla="*/ 753666 w 872137"/>
                <a:gd name="connsiteY263" fmla="*/ 53578 h 107298"/>
                <a:gd name="connsiteX264" fmla="*/ 762743 w 872137"/>
                <a:gd name="connsiteY264" fmla="*/ 29166 h 107298"/>
                <a:gd name="connsiteX265" fmla="*/ 781355 w 872137"/>
                <a:gd name="connsiteY265" fmla="*/ 22622 h 107298"/>
                <a:gd name="connsiteX266" fmla="*/ 801291 w 872137"/>
                <a:gd name="connsiteY266" fmla="*/ 30651 h 107298"/>
                <a:gd name="connsiteX267" fmla="*/ 809177 w 872137"/>
                <a:gd name="connsiteY267" fmla="*/ 52683 h 107298"/>
                <a:gd name="connsiteX268" fmla="*/ 805758 w 872137"/>
                <a:gd name="connsiteY268" fmla="*/ 70695 h 107298"/>
                <a:gd name="connsiteX269" fmla="*/ 795642 w 872137"/>
                <a:gd name="connsiteY269" fmla="*/ 80963 h 107298"/>
                <a:gd name="connsiteX270" fmla="*/ 781355 w 872137"/>
                <a:gd name="connsiteY270" fmla="*/ 84534 h 107298"/>
                <a:gd name="connsiteX271" fmla="*/ 761257 w 872137"/>
                <a:gd name="connsiteY271" fmla="*/ 76648 h 107298"/>
                <a:gd name="connsiteX272" fmla="*/ 753666 w 872137"/>
                <a:gd name="connsiteY272" fmla="*/ 53578 h 107298"/>
                <a:gd name="connsiteX273" fmla="*/ 763933 w 872137"/>
                <a:gd name="connsiteY273" fmla="*/ 53578 h 107298"/>
                <a:gd name="connsiteX274" fmla="*/ 768849 w 872137"/>
                <a:gd name="connsiteY274" fmla="*/ 70542 h 107298"/>
                <a:gd name="connsiteX275" fmla="*/ 781355 w 872137"/>
                <a:gd name="connsiteY275" fmla="*/ 76200 h 107298"/>
                <a:gd name="connsiteX276" fmla="*/ 793852 w 872137"/>
                <a:gd name="connsiteY276" fmla="*/ 70542 h 107298"/>
                <a:gd name="connsiteX277" fmla="*/ 798767 w 872137"/>
                <a:gd name="connsiteY277" fmla="*/ 53273 h 107298"/>
                <a:gd name="connsiteX278" fmla="*/ 793699 w 872137"/>
                <a:gd name="connsiteY278" fmla="*/ 36604 h 107298"/>
                <a:gd name="connsiteX279" fmla="*/ 781355 w 872137"/>
                <a:gd name="connsiteY279" fmla="*/ 30956 h 107298"/>
                <a:gd name="connsiteX280" fmla="*/ 768849 w 872137"/>
                <a:gd name="connsiteY280" fmla="*/ 36604 h 107298"/>
                <a:gd name="connsiteX281" fmla="*/ 763933 w 872137"/>
                <a:gd name="connsiteY281" fmla="*/ 53578 h 107298"/>
                <a:gd name="connsiteX282" fmla="*/ 824065 w 872137"/>
                <a:gd name="connsiteY282" fmla="*/ 83191 h 107298"/>
                <a:gd name="connsiteX283" fmla="*/ 824065 w 872137"/>
                <a:gd name="connsiteY283" fmla="*/ 23955 h 107298"/>
                <a:gd name="connsiteX284" fmla="*/ 832990 w 872137"/>
                <a:gd name="connsiteY284" fmla="*/ 23955 h 107298"/>
                <a:gd name="connsiteX285" fmla="*/ 832990 w 872137"/>
                <a:gd name="connsiteY285" fmla="*/ 32290 h 107298"/>
                <a:gd name="connsiteX286" fmla="*/ 851897 w 872137"/>
                <a:gd name="connsiteY286" fmla="*/ 22622 h 107298"/>
                <a:gd name="connsiteX287" fmla="*/ 861717 w 872137"/>
                <a:gd name="connsiteY287" fmla="*/ 24555 h 107298"/>
                <a:gd name="connsiteX288" fmla="*/ 868566 w 872137"/>
                <a:gd name="connsiteY288" fmla="*/ 29613 h 107298"/>
                <a:gd name="connsiteX289" fmla="*/ 871690 w 872137"/>
                <a:gd name="connsiteY289" fmla="*/ 36909 h 107298"/>
                <a:gd name="connsiteX290" fmla="*/ 872138 w 872137"/>
                <a:gd name="connsiteY290" fmla="*/ 46730 h 107298"/>
                <a:gd name="connsiteX291" fmla="*/ 872138 w 872137"/>
                <a:gd name="connsiteY291" fmla="*/ 83191 h 107298"/>
                <a:gd name="connsiteX292" fmla="*/ 862165 w 872137"/>
                <a:gd name="connsiteY292" fmla="*/ 83191 h 107298"/>
                <a:gd name="connsiteX293" fmla="*/ 862165 w 872137"/>
                <a:gd name="connsiteY293" fmla="*/ 47177 h 107298"/>
                <a:gd name="connsiteX294" fmla="*/ 860974 w 872137"/>
                <a:gd name="connsiteY294" fmla="*/ 37948 h 107298"/>
                <a:gd name="connsiteX295" fmla="*/ 856802 w 872137"/>
                <a:gd name="connsiteY295" fmla="*/ 33185 h 107298"/>
                <a:gd name="connsiteX296" fmla="*/ 849811 w 872137"/>
                <a:gd name="connsiteY296" fmla="*/ 31252 h 107298"/>
                <a:gd name="connsiteX297" fmla="*/ 838648 w 872137"/>
                <a:gd name="connsiteY297" fmla="*/ 35414 h 107298"/>
                <a:gd name="connsiteX298" fmla="*/ 834038 w 872137"/>
                <a:gd name="connsiteY298" fmla="*/ 50749 h 107298"/>
                <a:gd name="connsiteX299" fmla="*/ 834038 w 872137"/>
                <a:gd name="connsiteY299" fmla="*/ 83191 h 107298"/>
                <a:gd name="connsiteX300" fmla="*/ 824065 w 872137"/>
                <a:gd name="connsiteY300" fmla="*/ 83191 h 10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72137" h="107298">
                  <a:moveTo>
                    <a:pt x="26937" y="83191"/>
                  </a:moveTo>
                  <a:lnTo>
                    <a:pt x="26937" y="11011"/>
                  </a:lnTo>
                  <a:lnTo>
                    <a:pt x="0" y="11011"/>
                  </a:lnTo>
                  <a:lnTo>
                    <a:pt x="0" y="1333"/>
                  </a:lnTo>
                  <a:lnTo>
                    <a:pt x="64894" y="1333"/>
                  </a:lnTo>
                  <a:lnTo>
                    <a:pt x="64894" y="11011"/>
                  </a:lnTo>
                  <a:lnTo>
                    <a:pt x="37805" y="11011"/>
                  </a:lnTo>
                  <a:lnTo>
                    <a:pt x="37805" y="83191"/>
                  </a:lnTo>
                  <a:lnTo>
                    <a:pt x="26937" y="83191"/>
                  </a:lnTo>
                  <a:close/>
                  <a:moveTo>
                    <a:pt x="71142" y="105966"/>
                  </a:moveTo>
                  <a:lnTo>
                    <a:pt x="69952" y="96583"/>
                  </a:lnTo>
                  <a:cubicBezTo>
                    <a:pt x="72133" y="97184"/>
                    <a:pt x="74066" y="97479"/>
                    <a:pt x="75752" y="97479"/>
                  </a:cubicBezTo>
                  <a:cubicBezTo>
                    <a:pt x="77943" y="97479"/>
                    <a:pt x="79677" y="97079"/>
                    <a:pt x="80963" y="96288"/>
                  </a:cubicBezTo>
                  <a:cubicBezTo>
                    <a:pt x="82353" y="95593"/>
                    <a:pt x="83496" y="94602"/>
                    <a:pt x="84392" y="93316"/>
                  </a:cubicBezTo>
                  <a:cubicBezTo>
                    <a:pt x="84982" y="92221"/>
                    <a:pt x="86030" y="89687"/>
                    <a:pt x="87516" y="85725"/>
                  </a:cubicBezTo>
                  <a:cubicBezTo>
                    <a:pt x="87611" y="85230"/>
                    <a:pt x="87916" y="84429"/>
                    <a:pt x="88411" y="83344"/>
                  </a:cubicBezTo>
                  <a:lnTo>
                    <a:pt x="65789" y="23955"/>
                  </a:lnTo>
                  <a:lnTo>
                    <a:pt x="76648" y="23955"/>
                  </a:lnTo>
                  <a:lnTo>
                    <a:pt x="89002" y="58188"/>
                  </a:lnTo>
                  <a:cubicBezTo>
                    <a:pt x="90592" y="62551"/>
                    <a:pt x="92031" y="67170"/>
                    <a:pt x="93316" y="72028"/>
                  </a:cubicBezTo>
                  <a:cubicBezTo>
                    <a:pt x="94507" y="67370"/>
                    <a:pt x="95898" y="62855"/>
                    <a:pt x="97488" y="58483"/>
                  </a:cubicBezTo>
                  <a:lnTo>
                    <a:pt x="110138" y="23955"/>
                  </a:lnTo>
                  <a:lnTo>
                    <a:pt x="120110" y="23955"/>
                  </a:lnTo>
                  <a:lnTo>
                    <a:pt x="97631" y="84229"/>
                  </a:lnTo>
                  <a:cubicBezTo>
                    <a:pt x="95155" y="90678"/>
                    <a:pt x="93269" y="95145"/>
                    <a:pt x="91983" y="97631"/>
                  </a:cubicBezTo>
                  <a:cubicBezTo>
                    <a:pt x="90192" y="101003"/>
                    <a:pt x="88106" y="103432"/>
                    <a:pt x="85725" y="104918"/>
                  </a:cubicBezTo>
                  <a:cubicBezTo>
                    <a:pt x="83449" y="106509"/>
                    <a:pt x="80715" y="107299"/>
                    <a:pt x="77543" y="107299"/>
                  </a:cubicBezTo>
                  <a:cubicBezTo>
                    <a:pt x="75657" y="107299"/>
                    <a:pt x="73524" y="106851"/>
                    <a:pt x="71142" y="105966"/>
                  </a:cubicBezTo>
                  <a:close/>
                  <a:moveTo>
                    <a:pt x="119215" y="105966"/>
                  </a:moveTo>
                  <a:lnTo>
                    <a:pt x="119215" y="23955"/>
                  </a:lnTo>
                  <a:lnTo>
                    <a:pt x="128292" y="23955"/>
                  </a:lnTo>
                  <a:lnTo>
                    <a:pt x="128292" y="31547"/>
                  </a:lnTo>
                  <a:cubicBezTo>
                    <a:pt x="130473" y="28575"/>
                    <a:pt x="132902" y="26336"/>
                    <a:pt x="135588" y="24851"/>
                  </a:cubicBezTo>
                  <a:cubicBezTo>
                    <a:pt x="138360" y="23365"/>
                    <a:pt x="141684" y="22622"/>
                    <a:pt x="145561" y="22622"/>
                  </a:cubicBezTo>
                  <a:cubicBezTo>
                    <a:pt x="150619" y="22622"/>
                    <a:pt x="155086" y="23908"/>
                    <a:pt x="158953" y="26489"/>
                  </a:cubicBezTo>
                  <a:cubicBezTo>
                    <a:pt x="162820" y="29070"/>
                    <a:pt x="165697" y="32738"/>
                    <a:pt x="167583" y="37500"/>
                  </a:cubicBezTo>
                  <a:cubicBezTo>
                    <a:pt x="169564" y="42263"/>
                    <a:pt x="170564" y="47473"/>
                    <a:pt x="170564" y="53130"/>
                  </a:cubicBezTo>
                  <a:cubicBezTo>
                    <a:pt x="170564" y="59179"/>
                    <a:pt x="169469" y="64637"/>
                    <a:pt x="167288" y="69504"/>
                  </a:cubicBezTo>
                  <a:cubicBezTo>
                    <a:pt x="165202" y="74362"/>
                    <a:pt x="162077" y="78086"/>
                    <a:pt x="157905" y="80658"/>
                  </a:cubicBezTo>
                  <a:cubicBezTo>
                    <a:pt x="153743" y="83239"/>
                    <a:pt x="149381" y="84534"/>
                    <a:pt x="144809" y="84534"/>
                  </a:cubicBezTo>
                  <a:cubicBezTo>
                    <a:pt x="141437" y="84534"/>
                    <a:pt x="138417" y="83839"/>
                    <a:pt x="135731" y="82448"/>
                  </a:cubicBezTo>
                  <a:cubicBezTo>
                    <a:pt x="133055" y="80963"/>
                    <a:pt x="130874" y="79172"/>
                    <a:pt x="129188" y="77086"/>
                  </a:cubicBezTo>
                  <a:lnTo>
                    <a:pt x="129188" y="105966"/>
                  </a:lnTo>
                  <a:lnTo>
                    <a:pt x="119215" y="105966"/>
                  </a:lnTo>
                  <a:close/>
                  <a:moveTo>
                    <a:pt x="128292" y="53873"/>
                  </a:moveTo>
                  <a:cubicBezTo>
                    <a:pt x="128292" y="61513"/>
                    <a:pt x="129835" y="67170"/>
                    <a:pt x="132902" y="70838"/>
                  </a:cubicBezTo>
                  <a:cubicBezTo>
                    <a:pt x="135979" y="74409"/>
                    <a:pt x="139703" y="76200"/>
                    <a:pt x="144066" y="76200"/>
                  </a:cubicBezTo>
                  <a:cubicBezTo>
                    <a:pt x="148533" y="76200"/>
                    <a:pt x="152352" y="74314"/>
                    <a:pt x="155524" y="70542"/>
                  </a:cubicBezTo>
                  <a:cubicBezTo>
                    <a:pt x="158706" y="66770"/>
                    <a:pt x="160287" y="60912"/>
                    <a:pt x="160287" y="52978"/>
                  </a:cubicBezTo>
                  <a:cubicBezTo>
                    <a:pt x="160287" y="45434"/>
                    <a:pt x="158753" y="39834"/>
                    <a:pt x="155677" y="36166"/>
                  </a:cubicBezTo>
                  <a:cubicBezTo>
                    <a:pt x="152600" y="32395"/>
                    <a:pt x="148885" y="30509"/>
                    <a:pt x="144513" y="30509"/>
                  </a:cubicBezTo>
                  <a:cubicBezTo>
                    <a:pt x="140246" y="30509"/>
                    <a:pt x="136474" y="32490"/>
                    <a:pt x="133207" y="36462"/>
                  </a:cubicBezTo>
                  <a:cubicBezTo>
                    <a:pt x="129931" y="40424"/>
                    <a:pt x="128292" y="46234"/>
                    <a:pt x="128292" y="53873"/>
                  </a:cubicBezTo>
                  <a:close/>
                  <a:moveTo>
                    <a:pt x="226371" y="64141"/>
                  </a:moveTo>
                  <a:lnTo>
                    <a:pt x="236792" y="65332"/>
                  </a:lnTo>
                  <a:cubicBezTo>
                    <a:pt x="235201" y="71380"/>
                    <a:pt x="232172" y="76095"/>
                    <a:pt x="227714" y="79467"/>
                  </a:cubicBezTo>
                  <a:cubicBezTo>
                    <a:pt x="223247" y="82848"/>
                    <a:pt x="217589" y="84534"/>
                    <a:pt x="210741" y="84534"/>
                  </a:cubicBezTo>
                  <a:cubicBezTo>
                    <a:pt x="202111" y="84534"/>
                    <a:pt x="195215" y="81848"/>
                    <a:pt x="190052" y="76495"/>
                  </a:cubicBezTo>
                  <a:cubicBezTo>
                    <a:pt x="184995" y="71133"/>
                    <a:pt x="182470" y="63646"/>
                    <a:pt x="182470" y="54026"/>
                  </a:cubicBezTo>
                  <a:cubicBezTo>
                    <a:pt x="182470" y="44101"/>
                    <a:pt x="185042" y="36414"/>
                    <a:pt x="190205" y="30956"/>
                  </a:cubicBezTo>
                  <a:cubicBezTo>
                    <a:pt x="195367" y="25394"/>
                    <a:pt x="202016" y="22622"/>
                    <a:pt x="210150" y="22622"/>
                  </a:cubicBezTo>
                  <a:cubicBezTo>
                    <a:pt x="218084" y="22622"/>
                    <a:pt x="224533" y="25298"/>
                    <a:pt x="229495" y="30651"/>
                  </a:cubicBezTo>
                  <a:cubicBezTo>
                    <a:pt x="234553" y="36014"/>
                    <a:pt x="237087" y="43605"/>
                    <a:pt x="237087" y="53426"/>
                  </a:cubicBezTo>
                  <a:cubicBezTo>
                    <a:pt x="237087" y="54026"/>
                    <a:pt x="237087" y="54911"/>
                    <a:pt x="237087" y="56102"/>
                  </a:cubicBezTo>
                  <a:lnTo>
                    <a:pt x="192881" y="56102"/>
                  </a:lnTo>
                  <a:cubicBezTo>
                    <a:pt x="193281" y="62655"/>
                    <a:pt x="195120" y="67666"/>
                    <a:pt x="198387" y="71133"/>
                  </a:cubicBezTo>
                  <a:cubicBezTo>
                    <a:pt x="201663" y="74514"/>
                    <a:pt x="205788" y="76200"/>
                    <a:pt x="210741" y="76200"/>
                  </a:cubicBezTo>
                  <a:cubicBezTo>
                    <a:pt x="214417" y="76200"/>
                    <a:pt x="217542" y="75257"/>
                    <a:pt x="220123" y="73371"/>
                  </a:cubicBezTo>
                  <a:cubicBezTo>
                    <a:pt x="222799" y="71380"/>
                    <a:pt x="224885" y="68313"/>
                    <a:pt x="226371" y="64141"/>
                  </a:cubicBezTo>
                  <a:close/>
                  <a:moveTo>
                    <a:pt x="193481" y="47920"/>
                  </a:moveTo>
                  <a:lnTo>
                    <a:pt x="226524" y="47920"/>
                  </a:lnTo>
                  <a:cubicBezTo>
                    <a:pt x="226124" y="42863"/>
                    <a:pt x="224885" y="39091"/>
                    <a:pt x="222799" y="36604"/>
                  </a:cubicBezTo>
                  <a:cubicBezTo>
                    <a:pt x="219523" y="32738"/>
                    <a:pt x="215360" y="30804"/>
                    <a:pt x="210293" y="30804"/>
                  </a:cubicBezTo>
                  <a:cubicBezTo>
                    <a:pt x="205635" y="30804"/>
                    <a:pt x="201711" y="32337"/>
                    <a:pt x="198539" y="35414"/>
                  </a:cubicBezTo>
                  <a:cubicBezTo>
                    <a:pt x="195462" y="38490"/>
                    <a:pt x="193777" y="42663"/>
                    <a:pt x="193481" y="47920"/>
                  </a:cubicBezTo>
                  <a:close/>
                  <a:moveTo>
                    <a:pt x="248545" y="65484"/>
                  </a:moveTo>
                  <a:lnTo>
                    <a:pt x="258366" y="63989"/>
                  </a:lnTo>
                  <a:cubicBezTo>
                    <a:pt x="258966" y="67961"/>
                    <a:pt x="260499" y="70990"/>
                    <a:pt x="262985" y="73076"/>
                  </a:cubicBezTo>
                  <a:cubicBezTo>
                    <a:pt x="265567" y="75152"/>
                    <a:pt x="269186" y="76200"/>
                    <a:pt x="273844" y="76200"/>
                  </a:cubicBezTo>
                  <a:cubicBezTo>
                    <a:pt x="278416" y="76200"/>
                    <a:pt x="281788" y="75305"/>
                    <a:pt x="283969" y="73514"/>
                  </a:cubicBezTo>
                  <a:cubicBezTo>
                    <a:pt x="286245" y="71628"/>
                    <a:pt x="287388" y="69399"/>
                    <a:pt x="287388" y="66818"/>
                  </a:cubicBezTo>
                  <a:cubicBezTo>
                    <a:pt x="287388" y="64541"/>
                    <a:pt x="286398" y="62751"/>
                    <a:pt x="284417" y="61465"/>
                  </a:cubicBezTo>
                  <a:cubicBezTo>
                    <a:pt x="283026" y="60570"/>
                    <a:pt x="279606" y="59426"/>
                    <a:pt x="274149" y="58036"/>
                  </a:cubicBezTo>
                  <a:cubicBezTo>
                    <a:pt x="266805" y="56150"/>
                    <a:pt x="261690" y="54569"/>
                    <a:pt x="258813" y="53273"/>
                  </a:cubicBezTo>
                  <a:cubicBezTo>
                    <a:pt x="256042" y="51892"/>
                    <a:pt x="253908" y="50006"/>
                    <a:pt x="252413" y="47625"/>
                  </a:cubicBezTo>
                  <a:cubicBezTo>
                    <a:pt x="250927" y="45244"/>
                    <a:pt x="250184" y="42558"/>
                    <a:pt x="250184" y="39586"/>
                  </a:cubicBezTo>
                  <a:cubicBezTo>
                    <a:pt x="250184" y="37005"/>
                    <a:pt x="250774" y="34576"/>
                    <a:pt x="251965" y="32290"/>
                  </a:cubicBezTo>
                  <a:cubicBezTo>
                    <a:pt x="253155" y="30013"/>
                    <a:pt x="254794" y="28127"/>
                    <a:pt x="256880" y="26641"/>
                  </a:cubicBezTo>
                  <a:cubicBezTo>
                    <a:pt x="258470" y="25546"/>
                    <a:pt x="260604" y="24603"/>
                    <a:pt x="263281" y="23813"/>
                  </a:cubicBezTo>
                  <a:cubicBezTo>
                    <a:pt x="265957" y="23012"/>
                    <a:pt x="268891" y="22622"/>
                    <a:pt x="272063" y="22622"/>
                  </a:cubicBezTo>
                  <a:cubicBezTo>
                    <a:pt x="276625" y="22622"/>
                    <a:pt x="280645" y="23317"/>
                    <a:pt x="284112" y="24698"/>
                  </a:cubicBezTo>
                  <a:cubicBezTo>
                    <a:pt x="287684" y="25994"/>
                    <a:pt x="290322" y="27775"/>
                    <a:pt x="292008" y="30061"/>
                  </a:cubicBezTo>
                  <a:cubicBezTo>
                    <a:pt x="293694" y="32337"/>
                    <a:pt x="294827" y="35366"/>
                    <a:pt x="295427" y="39138"/>
                  </a:cubicBezTo>
                  <a:lnTo>
                    <a:pt x="285607" y="40481"/>
                  </a:lnTo>
                  <a:cubicBezTo>
                    <a:pt x="285207" y="37500"/>
                    <a:pt x="283921" y="35166"/>
                    <a:pt x="281730" y="33480"/>
                  </a:cubicBezTo>
                  <a:cubicBezTo>
                    <a:pt x="279654" y="31699"/>
                    <a:pt x="276625" y="30804"/>
                    <a:pt x="272653" y="30804"/>
                  </a:cubicBezTo>
                  <a:cubicBezTo>
                    <a:pt x="268091" y="30804"/>
                    <a:pt x="264814" y="31594"/>
                    <a:pt x="262833" y="33185"/>
                  </a:cubicBezTo>
                  <a:cubicBezTo>
                    <a:pt x="260852" y="34671"/>
                    <a:pt x="259861" y="36462"/>
                    <a:pt x="259861" y="38548"/>
                  </a:cubicBezTo>
                  <a:cubicBezTo>
                    <a:pt x="259861" y="39834"/>
                    <a:pt x="260252" y="40977"/>
                    <a:pt x="261052" y="41967"/>
                  </a:cubicBezTo>
                  <a:cubicBezTo>
                    <a:pt x="261938" y="43053"/>
                    <a:pt x="263233" y="43948"/>
                    <a:pt x="264919" y="44644"/>
                  </a:cubicBezTo>
                  <a:cubicBezTo>
                    <a:pt x="265910" y="45044"/>
                    <a:pt x="268891" y="45882"/>
                    <a:pt x="273844" y="47177"/>
                  </a:cubicBezTo>
                  <a:cubicBezTo>
                    <a:pt x="280988" y="49159"/>
                    <a:pt x="285950" y="50749"/>
                    <a:pt x="288731" y="51940"/>
                  </a:cubicBezTo>
                  <a:cubicBezTo>
                    <a:pt x="291513" y="53130"/>
                    <a:pt x="293694" y="54864"/>
                    <a:pt x="295275" y="57150"/>
                  </a:cubicBezTo>
                  <a:cubicBezTo>
                    <a:pt x="296866" y="59426"/>
                    <a:pt x="297656" y="62303"/>
                    <a:pt x="297656" y="65780"/>
                  </a:cubicBezTo>
                  <a:cubicBezTo>
                    <a:pt x="297656" y="69152"/>
                    <a:pt x="296666" y="72323"/>
                    <a:pt x="294684" y="75305"/>
                  </a:cubicBezTo>
                  <a:cubicBezTo>
                    <a:pt x="292799" y="78181"/>
                    <a:pt x="290017" y="80467"/>
                    <a:pt x="286350" y="82153"/>
                  </a:cubicBezTo>
                  <a:cubicBezTo>
                    <a:pt x="282673" y="83734"/>
                    <a:pt x="278511" y="84534"/>
                    <a:pt x="273844" y="84534"/>
                  </a:cubicBezTo>
                  <a:cubicBezTo>
                    <a:pt x="266109" y="84534"/>
                    <a:pt x="260204" y="82944"/>
                    <a:pt x="256137" y="79772"/>
                  </a:cubicBezTo>
                  <a:cubicBezTo>
                    <a:pt x="252165" y="76495"/>
                    <a:pt x="249641" y="71733"/>
                    <a:pt x="248545" y="65484"/>
                  </a:cubicBezTo>
                  <a:close/>
                  <a:moveTo>
                    <a:pt x="344091" y="53578"/>
                  </a:moveTo>
                  <a:cubicBezTo>
                    <a:pt x="344091" y="42558"/>
                    <a:pt x="347120" y="34423"/>
                    <a:pt x="353168" y="29166"/>
                  </a:cubicBezTo>
                  <a:cubicBezTo>
                    <a:pt x="358235" y="24803"/>
                    <a:pt x="364436" y="22622"/>
                    <a:pt x="371780" y="22622"/>
                  </a:cubicBezTo>
                  <a:cubicBezTo>
                    <a:pt x="379914" y="22622"/>
                    <a:pt x="386563" y="25298"/>
                    <a:pt x="391716" y="30651"/>
                  </a:cubicBezTo>
                  <a:cubicBezTo>
                    <a:pt x="396973" y="35909"/>
                    <a:pt x="399602" y="43253"/>
                    <a:pt x="399602" y="52683"/>
                  </a:cubicBezTo>
                  <a:cubicBezTo>
                    <a:pt x="399602" y="60322"/>
                    <a:pt x="398469" y="66322"/>
                    <a:pt x="396183" y="70695"/>
                  </a:cubicBezTo>
                  <a:cubicBezTo>
                    <a:pt x="393906" y="75057"/>
                    <a:pt x="390525" y="78476"/>
                    <a:pt x="386067" y="80963"/>
                  </a:cubicBezTo>
                  <a:cubicBezTo>
                    <a:pt x="381695" y="83344"/>
                    <a:pt x="376933" y="84534"/>
                    <a:pt x="371780" y="84534"/>
                  </a:cubicBezTo>
                  <a:cubicBezTo>
                    <a:pt x="363541" y="84534"/>
                    <a:pt x="356845" y="81905"/>
                    <a:pt x="351682" y="76648"/>
                  </a:cubicBezTo>
                  <a:cubicBezTo>
                    <a:pt x="346624" y="71285"/>
                    <a:pt x="344091" y="63598"/>
                    <a:pt x="344091" y="53578"/>
                  </a:cubicBezTo>
                  <a:close/>
                  <a:moveTo>
                    <a:pt x="354359" y="53578"/>
                  </a:moveTo>
                  <a:cubicBezTo>
                    <a:pt x="354359" y="61112"/>
                    <a:pt x="355997" y="66770"/>
                    <a:pt x="359274" y="70542"/>
                  </a:cubicBezTo>
                  <a:cubicBezTo>
                    <a:pt x="362645" y="74314"/>
                    <a:pt x="366817" y="76200"/>
                    <a:pt x="371780" y="76200"/>
                  </a:cubicBezTo>
                  <a:cubicBezTo>
                    <a:pt x="376838" y="76200"/>
                    <a:pt x="381000" y="74314"/>
                    <a:pt x="384277" y="70542"/>
                  </a:cubicBezTo>
                  <a:cubicBezTo>
                    <a:pt x="387553" y="66770"/>
                    <a:pt x="389192" y="61017"/>
                    <a:pt x="389192" y="53273"/>
                  </a:cubicBezTo>
                  <a:cubicBezTo>
                    <a:pt x="389192" y="45939"/>
                    <a:pt x="387506" y="40376"/>
                    <a:pt x="384124" y="36604"/>
                  </a:cubicBezTo>
                  <a:cubicBezTo>
                    <a:pt x="380857" y="32842"/>
                    <a:pt x="376733" y="30956"/>
                    <a:pt x="371780" y="30956"/>
                  </a:cubicBezTo>
                  <a:cubicBezTo>
                    <a:pt x="366817" y="30956"/>
                    <a:pt x="362645" y="32842"/>
                    <a:pt x="359274" y="36604"/>
                  </a:cubicBezTo>
                  <a:cubicBezTo>
                    <a:pt x="355997" y="40281"/>
                    <a:pt x="354359" y="45939"/>
                    <a:pt x="354359" y="53578"/>
                  </a:cubicBezTo>
                  <a:close/>
                  <a:moveTo>
                    <a:pt x="416871" y="83191"/>
                  </a:moveTo>
                  <a:lnTo>
                    <a:pt x="416871" y="31699"/>
                  </a:lnTo>
                  <a:lnTo>
                    <a:pt x="407937" y="31699"/>
                  </a:lnTo>
                  <a:lnTo>
                    <a:pt x="407937" y="23955"/>
                  </a:lnTo>
                  <a:lnTo>
                    <a:pt x="416871" y="23955"/>
                  </a:lnTo>
                  <a:lnTo>
                    <a:pt x="416871" y="17554"/>
                  </a:lnTo>
                  <a:cubicBezTo>
                    <a:pt x="416871" y="13592"/>
                    <a:pt x="417214" y="10658"/>
                    <a:pt x="417909" y="8782"/>
                  </a:cubicBezTo>
                  <a:cubicBezTo>
                    <a:pt x="418909" y="6096"/>
                    <a:pt x="420595" y="3962"/>
                    <a:pt x="422977" y="2381"/>
                  </a:cubicBezTo>
                  <a:cubicBezTo>
                    <a:pt x="425453" y="791"/>
                    <a:pt x="428873" y="0"/>
                    <a:pt x="433245" y="0"/>
                  </a:cubicBezTo>
                  <a:cubicBezTo>
                    <a:pt x="436121" y="0"/>
                    <a:pt x="439245" y="343"/>
                    <a:pt x="442617" y="1038"/>
                  </a:cubicBezTo>
                  <a:lnTo>
                    <a:pt x="441131" y="9668"/>
                  </a:lnTo>
                  <a:cubicBezTo>
                    <a:pt x="439045" y="9373"/>
                    <a:pt x="437064" y="9220"/>
                    <a:pt x="435178" y="9220"/>
                  </a:cubicBezTo>
                  <a:cubicBezTo>
                    <a:pt x="432102" y="9220"/>
                    <a:pt x="429920" y="9868"/>
                    <a:pt x="428625" y="11163"/>
                  </a:cubicBezTo>
                  <a:cubicBezTo>
                    <a:pt x="427434" y="12449"/>
                    <a:pt x="426844" y="14878"/>
                    <a:pt x="426844" y="18450"/>
                  </a:cubicBezTo>
                  <a:lnTo>
                    <a:pt x="426844" y="23955"/>
                  </a:lnTo>
                  <a:lnTo>
                    <a:pt x="438455" y="23955"/>
                  </a:lnTo>
                  <a:lnTo>
                    <a:pt x="438455" y="31699"/>
                  </a:lnTo>
                  <a:lnTo>
                    <a:pt x="426844" y="31699"/>
                  </a:lnTo>
                  <a:lnTo>
                    <a:pt x="426844" y="83191"/>
                  </a:lnTo>
                  <a:lnTo>
                    <a:pt x="416871" y="83191"/>
                  </a:lnTo>
                  <a:close/>
                  <a:moveTo>
                    <a:pt x="473421" y="83191"/>
                  </a:moveTo>
                  <a:lnTo>
                    <a:pt x="473421" y="1333"/>
                  </a:lnTo>
                  <a:lnTo>
                    <a:pt x="528638" y="1333"/>
                  </a:lnTo>
                  <a:lnTo>
                    <a:pt x="528638" y="11011"/>
                  </a:lnTo>
                  <a:lnTo>
                    <a:pt x="484289" y="11011"/>
                  </a:lnTo>
                  <a:lnTo>
                    <a:pt x="484289" y="36309"/>
                  </a:lnTo>
                  <a:lnTo>
                    <a:pt x="522684" y="36309"/>
                  </a:lnTo>
                  <a:lnTo>
                    <a:pt x="522684" y="45987"/>
                  </a:lnTo>
                  <a:lnTo>
                    <a:pt x="484289" y="45987"/>
                  </a:lnTo>
                  <a:lnTo>
                    <a:pt x="484289" y="83191"/>
                  </a:lnTo>
                  <a:lnTo>
                    <a:pt x="473421" y="83191"/>
                  </a:lnTo>
                  <a:close/>
                  <a:moveTo>
                    <a:pt x="538163" y="83191"/>
                  </a:moveTo>
                  <a:lnTo>
                    <a:pt x="538163" y="23955"/>
                  </a:lnTo>
                  <a:lnTo>
                    <a:pt x="547240" y="23955"/>
                  </a:lnTo>
                  <a:lnTo>
                    <a:pt x="547240" y="32890"/>
                  </a:lnTo>
                  <a:cubicBezTo>
                    <a:pt x="549526" y="28718"/>
                    <a:pt x="551612" y="25994"/>
                    <a:pt x="553498" y="24698"/>
                  </a:cubicBezTo>
                  <a:cubicBezTo>
                    <a:pt x="555479" y="23317"/>
                    <a:pt x="557660" y="22622"/>
                    <a:pt x="560041" y="22622"/>
                  </a:cubicBezTo>
                  <a:cubicBezTo>
                    <a:pt x="563413" y="22622"/>
                    <a:pt x="566842" y="23660"/>
                    <a:pt x="570309" y="25746"/>
                  </a:cubicBezTo>
                  <a:lnTo>
                    <a:pt x="566890" y="35119"/>
                  </a:lnTo>
                  <a:cubicBezTo>
                    <a:pt x="564413" y="33633"/>
                    <a:pt x="561975" y="32890"/>
                    <a:pt x="559594" y="32890"/>
                  </a:cubicBezTo>
                  <a:cubicBezTo>
                    <a:pt x="557317" y="32890"/>
                    <a:pt x="555279" y="33585"/>
                    <a:pt x="553498" y="34976"/>
                  </a:cubicBezTo>
                  <a:cubicBezTo>
                    <a:pt x="551812" y="36262"/>
                    <a:pt x="550621" y="38100"/>
                    <a:pt x="549926" y="40481"/>
                  </a:cubicBezTo>
                  <a:cubicBezTo>
                    <a:pt x="548735" y="44053"/>
                    <a:pt x="548135" y="47920"/>
                    <a:pt x="548135" y="52083"/>
                  </a:cubicBezTo>
                  <a:lnTo>
                    <a:pt x="548135" y="83191"/>
                  </a:lnTo>
                  <a:lnTo>
                    <a:pt x="538163" y="83191"/>
                  </a:lnTo>
                  <a:close/>
                  <a:moveTo>
                    <a:pt x="615105" y="75895"/>
                  </a:moveTo>
                  <a:cubicBezTo>
                    <a:pt x="611343" y="79077"/>
                    <a:pt x="607714" y="81306"/>
                    <a:pt x="604247" y="82601"/>
                  </a:cubicBezTo>
                  <a:cubicBezTo>
                    <a:pt x="600875" y="83887"/>
                    <a:pt x="597199" y="84534"/>
                    <a:pt x="593236" y="84534"/>
                  </a:cubicBezTo>
                  <a:cubicBezTo>
                    <a:pt x="586683" y="84534"/>
                    <a:pt x="581673" y="82944"/>
                    <a:pt x="578196" y="79772"/>
                  </a:cubicBezTo>
                  <a:cubicBezTo>
                    <a:pt x="574729" y="76590"/>
                    <a:pt x="572995" y="72523"/>
                    <a:pt x="572995" y="67561"/>
                  </a:cubicBezTo>
                  <a:cubicBezTo>
                    <a:pt x="572995" y="64684"/>
                    <a:pt x="573634" y="62055"/>
                    <a:pt x="574929" y="59674"/>
                  </a:cubicBezTo>
                  <a:cubicBezTo>
                    <a:pt x="576215" y="57198"/>
                    <a:pt x="577948" y="55264"/>
                    <a:pt x="580139" y="53873"/>
                  </a:cubicBezTo>
                  <a:cubicBezTo>
                    <a:pt x="582320" y="52388"/>
                    <a:pt x="584749" y="51292"/>
                    <a:pt x="587426" y="50597"/>
                  </a:cubicBezTo>
                  <a:cubicBezTo>
                    <a:pt x="589312" y="50006"/>
                    <a:pt x="592293" y="49454"/>
                    <a:pt x="596360" y="48958"/>
                  </a:cubicBezTo>
                  <a:cubicBezTo>
                    <a:pt x="604390" y="48073"/>
                    <a:pt x="610343" y="46930"/>
                    <a:pt x="614220" y="45539"/>
                  </a:cubicBezTo>
                  <a:cubicBezTo>
                    <a:pt x="614220" y="44148"/>
                    <a:pt x="614220" y="43310"/>
                    <a:pt x="614220" y="43005"/>
                  </a:cubicBezTo>
                  <a:cubicBezTo>
                    <a:pt x="614220" y="38843"/>
                    <a:pt x="613277" y="35909"/>
                    <a:pt x="611391" y="34223"/>
                  </a:cubicBezTo>
                  <a:cubicBezTo>
                    <a:pt x="608810" y="32042"/>
                    <a:pt x="604990" y="30956"/>
                    <a:pt x="599932" y="30956"/>
                  </a:cubicBezTo>
                  <a:cubicBezTo>
                    <a:pt x="595265" y="30956"/>
                    <a:pt x="591798" y="31794"/>
                    <a:pt x="589512" y="33480"/>
                  </a:cubicBezTo>
                  <a:cubicBezTo>
                    <a:pt x="587226" y="35071"/>
                    <a:pt x="585540" y="37948"/>
                    <a:pt x="584454" y="42120"/>
                  </a:cubicBezTo>
                  <a:lnTo>
                    <a:pt x="574624" y="40777"/>
                  </a:lnTo>
                  <a:cubicBezTo>
                    <a:pt x="575520" y="36604"/>
                    <a:pt x="577006" y="33233"/>
                    <a:pt x="579091" y="30651"/>
                  </a:cubicBezTo>
                  <a:cubicBezTo>
                    <a:pt x="581177" y="28080"/>
                    <a:pt x="584149" y="26089"/>
                    <a:pt x="588026" y="24698"/>
                  </a:cubicBezTo>
                  <a:cubicBezTo>
                    <a:pt x="591893" y="23317"/>
                    <a:pt x="596360" y="22622"/>
                    <a:pt x="601418" y="22622"/>
                  </a:cubicBezTo>
                  <a:cubicBezTo>
                    <a:pt x="606476" y="22622"/>
                    <a:pt x="610600" y="23213"/>
                    <a:pt x="613772" y="24403"/>
                  </a:cubicBezTo>
                  <a:cubicBezTo>
                    <a:pt x="616944" y="25594"/>
                    <a:pt x="619277" y="27079"/>
                    <a:pt x="620763" y="28870"/>
                  </a:cubicBezTo>
                  <a:cubicBezTo>
                    <a:pt x="622249" y="30651"/>
                    <a:pt x="623297" y="32938"/>
                    <a:pt x="623888" y="35719"/>
                  </a:cubicBezTo>
                  <a:cubicBezTo>
                    <a:pt x="624192" y="37405"/>
                    <a:pt x="624335" y="40481"/>
                    <a:pt x="624335" y="44939"/>
                  </a:cubicBezTo>
                  <a:lnTo>
                    <a:pt x="624335" y="58341"/>
                  </a:lnTo>
                  <a:cubicBezTo>
                    <a:pt x="624335" y="67666"/>
                    <a:pt x="624535" y="73571"/>
                    <a:pt x="624935" y="76048"/>
                  </a:cubicBezTo>
                  <a:cubicBezTo>
                    <a:pt x="625431" y="78524"/>
                    <a:pt x="626326" y="80905"/>
                    <a:pt x="627612" y="83191"/>
                  </a:cubicBezTo>
                  <a:lnTo>
                    <a:pt x="617049" y="83191"/>
                  </a:lnTo>
                  <a:cubicBezTo>
                    <a:pt x="616049" y="81105"/>
                    <a:pt x="615410" y="78677"/>
                    <a:pt x="615105" y="75895"/>
                  </a:cubicBezTo>
                  <a:close/>
                  <a:moveTo>
                    <a:pt x="614220" y="53426"/>
                  </a:moveTo>
                  <a:cubicBezTo>
                    <a:pt x="610543" y="54911"/>
                    <a:pt x="605085" y="56207"/>
                    <a:pt x="597846" y="57293"/>
                  </a:cubicBezTo>
                  <a:cubicBezTo>
                    <a:pt x="593674" y="57893"/>
                    <a:pt x="590750" y="58588"/>
                    <a:pt x="589064" y="59379"/>
                  </a:cubicBezTo>
                  <a:cubicBezTo>
                    <a:pt x="587378" y="60074"/>
                    <a:pt x="586035" y="61112"/>
                    <a:pt x="585045" y="62503"/>
                  </a:cubicBezTo>
                  <a:cubicBezTo>
                    <a:pt x="584149" y="63894"/>
                    <a:pt x="583711" y="65484"/>
                    <a:pt x="583711" y="67266"/>
                  </a:cubicBezTo>
                  <a:cubicBezTo>
                    <a:pt x="583711" y="69942"/>
                    <a:pt x="584702" y="72180"/>
                    <a:pt x="586683" y="73961"/>
                  </a:cubicBezTo>
                  <a:cubicBezTo>
                    <a:pt x="588769" y="75752"/>
                    <a:pt x="591741" y="76648"/>
                    <a:pt x="595617" y="76648"/>
                  </a:cubicBezTo>
                  <a:cubicBezTo>
                    <a:pt x="599485" y="76648"/>
                    <a:pt x="602904" y="75800"/>
                    <a:pt x="605885" y="74114"/>
                  </a:cubicBezTo>
                  <a:cubicBezTo>
                    <a:pt x="608962" y="72428"/>
                    <a:pt x="611191" y="70095"/>
                    <a:pt x="612581" y="67123"/>
                  </a:cubicBezTo>
                  <a:cubicBezTo>
                    <a:pt x="613667" y="64837"/>
                    <a:pt x="614220" y="61513"/>
                    <a:pt x="614220" y="57150"/>
                  </a:cubicBezTo>
                  <a:lnTo>
                    <a:pt x="614220" y="53426"/>
                  </a:lnTo>
                  <a:close/>
                  <a:moveTo>
                    <a:pt x="681780" y="61465"/>
                  </a:moveTo>
                  <a:lnTo>
                    <a:pt x="691610" y="62798"/>
                  </a:lnTo>
                  <a:cubicBezTo>
                    <a:pt x="690515" y="69552"/>
                    <a:pt x="687733" y="74857"/>
                    <a:pt x="683276" y="78724"/>
                  </a:cubicBezTo>
                  <a:cubicBezTo>
                    <a:pt x="678809" y="82601"/>
                    <a:pt x="673351" y="84534"/>
                    <a:pt x="666902" y="84534"/>
                  </a:cubicBezTo>
                  <a:cubicBezTo>
                    <a:pt x="658768" y="84534"/>
                    <a:pt x="652215" y="81905"/>
                    <a:pt x="647252" y="76648"/>
                  </a:cubicBezTo>
                  <a:cubicBezTo>
                    <a:pt x="642395" y="71285"/>
                    <a:pt x="639966" y="63646"/>
                    <a:pt x="639966" y="53721"/>
                  </a:cubicBezTo>
                  <a:cubicBezTo>
                    <a:pt x="639966" y="47377"/>
                    <a:pt x="641004" y="41815"/>
                    <a:pt x="643090" y="37052"/>
                  </a:cubicBezTo>
                  <a:cubicBezTo>
                    <a:pt x="645271" y="32195"/>
                    <a:pt x="648500" y="28575"/>
                    <a:pt x="652767" y="26194"/>
                  </a:cubicBezTo>
                  <a:cubicBezTo>
                    <a:pt x="657130" y="23813"/>
                    <a:pt x="661892" y="22622"/>
                    <a:pt x="667055" y="22622"/>
                  </a:cubicBezTo>
                  <a:cubicBezTo>
                    <a:pt x="673399" y="22622"/>
                    <a:pt x="678609" y="24260"/>
                    <a:pt x="682676" y="27527"/>
                  </a:cubicBezTo>
                  <a:cubicBezTo>
                    <a:pt x="686848" y="30709"/>
                    <a:pt x="689524" y="35319"/>
                    <a:pt x="690715" y="41367"/>
                  </a:cubicBezTo>
                  <a:lnTo>
                    <a:pt x="680895" y="42863"/>
                  </a:lnTo>
                  <a:cubicBezTo>
                    <a:pt x="679999" y="38891"/>
                    <a:pt x="678361" y="35909"/>
                    <a:pt x="675980" y="33928"/>
                  </a:cubicBezTo>
                  <a:cubicBezTo>
                    <a:pt x="673599" y="31842"/>
                    <a:pt x="670722" y="30804"/>
                    <a:pt x="667350" y="30804"/>
                  </a:cubicBezTo>
                  <a:cubicBezTo>
                    <a:pt x="662292" y="30804"/>
                    <a:pt x="658168" y="32642"/>
                    <a:pt x="654996" y="36309"/>
                  </a:cubicBezTo>
                  <a:cubicBezTo>
                    <a:pt x="651824" y="39881"/>
                    <a:pt x="650234" y="45587"/>
                    <a:pt x="650234" y="53426"/>
                  </a:cubicBezTo>
                  <a:cubicBezTo>
                    <a:pt x="650234" y="61465"/>
                    <a:pt x="651767" y="67266"/>
                    <a:pt x="654844" y="70838"/>
                  </a:cubicBezTo>
                  <a:cubicBezTo>
                    <a:pt x="657920" y="74409"/>
                    <a:pt x="661892" y="76200"/>
                    <a:pt x="666750" y="76200"/>
                  </a:cubicBezTo>
                  <a:cubicBezTo>
                    <a:pt x="670722" y="76200"/>
                    <a:pt x="673999" y="75009"/>
                    <a:pt x="676580" y="72628"/>
                  </a:cubicBezTo>
                  <a:cubicBezTo>
                    <a:pt x="679256" y="70247"/>
                    <a:pt x="680990" y="66523"/>
                    <a:pt x="681780" y="61465"/>
                  </a:cubicBezTo>
                  <a:close/>
                  <a:moveTo>
                    <a:pt x="722119" y="74266"/>
                  </a:moveTo>
                  <a:lnTo>
                    <a:pt x="723605" y="83039"/>
                  </a:lnTo>
                  <a:cubicBezTo>
                    <a:pt x="720728" y="83639"/>
                    <a:pt x="718195" y="83934"/>
                    <a:pt x="716013" y="83934"/>
                  </a:cubicBezTo>
                  <a:cubicBezTo>
                    <a:pt x="712346" y="83934"/>
                    <a:pt x="709517" y="83391"/>
                    <a:pt x="707536" y="82296"/>
                  </a:cubicBezTo>
                  <a:cubicBezTo>
                    <a:pt x="705545" y="81105"/>
                    <a:pt x="704107" y="79572"/>
                    <a:pt x="703212" y="77686"/>
                  </a:cubicBezTo>
                  <a:cubicBezTo>
                    <a:pt x="702421" y="75800"/>
                    <a:pt x="702021" y="71828"/>
                    <a:pt x="702021" y="65780"/>
                  </a:cubicBezTo>
                  <a:lnTo>
                    <a:pt x="702021" y="31699"/>
                  </a:lnTo>
                  <a:lnTo>
                    <a:pt x="694735" y="31699"/>
                  </a:lnTo>
                  <a:lnTo>
                    <a:pt x="694735" y="23955"/>
                  </a:lnTo>
                  <a:lnTo>
                    <a:pt x="702021" y="23955"/>
                  </a:lnTo>
                  <a:lnTo>
                    <a:pt x="702021" y="9220"/>
                  </a:lnTo>
                  <a:lnTo>
                    <a:pt x="711994" y="3267"/>
                  </a:lnTo>
                  <a:lnTo>
                    <a:pt x="711994" y="23955"/>
                  </a:lnTo>
                  <a:lnTo>
                    <a:pt x="722119" y="23955"/>
                  </a:lnTo>
                  <a:lnTo>
                    <a:pt x="722119" y="31699"/>
                  </a:lnTo>
                  <a:lnTo>
                    <a:pt x="711994" y="31699"/>
                  </a:lnTo>
                  <a:lnTo>
                    <a:pt x="711994" y="66370"/>
                  </a:lnTo>
                  <a:cubicBezTo>
                    <a:pt x="711994" y="69247"/>
                    <a:pt x="712146" y="71085"/>
                    <a:pt x="712442" y="71885"/>
                  </a:cubicBezTo>
                  <a:cubicBezTo>
                    <a:pt x="712842" y="72676"/>
                    <a:pt x="713432" y="73323"/>
                    <a:pt x="714232" y="73819"/>
                  </a:cubicBezTo>
                  <a:cubicBezTo>
                    <a:pt x="715023" y="74314"/>
                    <a:pt x="716166" y="74562"/>
                    <a:pt x="717652" y="74562"/>
                  </a:cubicBezTo>
                  <a:cubicBezTo>
                    <a:pt x="718842" y="74562"/>
                    <a:pt x="720328" y="74457"/>
                    <a:pt x="722119" y="74266"/>
                  </a:cubicBezTo>
                  <a:close/>
                  <a:moveTo>
                    <a:pt x="728815" y="12945"/>
                  </a:moveTo>
                  <a:lnTo>
                    <a:pt x="728815" y="1333"/>
                  </a:lnTo>
                  <a:lnTo>
                    <a:pt x="738930" y="1333"/>
                  </a:lnTo>
                  <a:lnTo>
                    <a:pt x="738930" y="12945"/>
                  </a:lnTo>
                  <a:lnTo>
                    <a:pt x="728815" y="12945"/>
                  </a:lnTo>
                  <a:close/>
                  <a:moveTo>
                    <a:pt x="728815" y="83191"/>
                  </a:moveTo>
                  <a:lnTo>
                    <a:pt x="728815" y="23955"/>
                  </a:lnTo>
                  <a:lnTo>
                    <a:pt x="738930" y="23955"/>
                  </a:lnTo>
                  <a:lnTo>
                    <a:pt x="738930" y="83191"/>
                  </a:lnTo>
                  <a:lnTo>
                    <a:pt x="728815" y="83191"/>
                  </a:lnTo>
                  <a:close/>
                  <a:moveTo>
                    <a:pt x="753666" y="53578"/>
                  </a:moveTo>
                  <a:cubicBezTo>
                    <a:pt x="753666" y="42558"/>
                    <a:pt x="756695" y="34423"/>
                    <a:pt x="762743" y="29166"/>
                  </a:cubicBezTo>
                  <a:cubicBezTo>
                    <a:pt x="767810" y="24803"/>
                    <a:pt x="774011" y="22622"/>
                    <a:pt x="781355" y="22622"/>
                  </a:cubicBezTo>
                  <a:cubicBezTo>
                    <a:pt x="789489" y="22622"/>
                    <a:pt x="796138" y="25298"/>
                    <a:pt x="801291" y="30651"/>
                  </a:cubicBezTo>
                  <a:cubicBezTo>
                    <a:pt x="806549" y="35909"/>
                    <a:pt x="809177" y="43253"/>
                    <a:pt x="809177" y="52683"/>
                  </a:cubicBezTo>
                  <a:cubicBezTo>
                    <a:pt x="809177" y="60322"/>
                    <a:pt x="808044" y="66322"/>
                    <a:pt x="805758" y="70695"/>
                  </a:cubicBezTo>
                  <a:cubicBezTo>
                    <a:pt x="803481" y="75057"/>
                    <a:pt x="800100" y="78476"/>
                    <a:pt x="795642" y="80963"/>
                  </a:cubicBezTo>
                  <a:cubicBezTo>
                    <a:pt x="791270" y="83344"/>
                    <a:pt x="786508" y="84534"/>
                    <a:pt x="781355" y="84534"/>
                  </a:cubicBezTo>
                  <a:cubicBezTo>
                    <a:pt x="773116" y="84534"/>
                    <a:pt x="766420" y="81905"/>
                    <a:pt x="761257" y="76648"/>
                  </a:cubicBezTo>
                  <a:cubicBezTo>
                    <a:pt x="756199" y="71285"/>
                    <a:pt x="753666" y="63598"/>
                    <a:pt x="753666" y="53578"/>
                  </a:cubicBezTo>
                  <a:close/>
                  <a:moveTo>
                    <a:pt x="763933" y="53578"/>
                  </a:moveTo>
                  <a:cubicBezTo>
                    <a:pt x="763933" y="61112"/>
                    <a:pt x="765572" y="66770"/>
                    <a:pt x="768849" y="70542"/>
                  </a:cubicBezTo>
                  <a:cubicBezTo>
                    <a:pt x="772220" y="74314"/>
                    <a:pt x="776392" y="76200"/>
                    <a:pt x="781355" y="76200"/>
                  </a:cubicBezTo>
                  <a:cubicBezTo>
                    <a:pt x="786413" y="76200"/>
                    <a:pt x="790575" y="74314"/>
                    <a:pt x="793852" y="70542"/>
                  </a:cubicBezTo>
                  <a:cubicBezTo>
                    <a:pt x="797128" y="66770"/>
                    <a:pt x="798767" y="61017"/>
                    <a:pt x="798767" y="53273"/>
                  </a:cubicBezTo>
                  <a:cubicBezTo>
                    <a:pt x="798767" y="45939"/>
                    <a:pt x="797081" y="40376"/>
                    <a:pt x="793699" y="36604"/>
                  </a:cubicBezTo>
                  <a:cubicBezTo>
                    <a:pt x="790432" y="32842"/>
                    <a:pt x="786308" y="30956"/>
                    <a:pt x="781355" y="30956"/>
                  </a:cubicBezTo>
                  <a:cubicBezTo>
                    <a:pt x="776392" y="30956"/>
                    <a:pt x="772220" y="32842"/>
                    <a:pt x="768849" y="36604"/>
                  </a:cubicBezTo>
                  <a:cubicBezTo>
                    <a:pt x="765572" y="40281"/>
                    <a:pt x="763933" y="45939"/>
                    <a:pt x="763933" y="53578"/>
                  </a:cubicBezTo>
                  <a:close/>
                  <a:moveTo>
                    <a:pt x="824065" y="83191"/>
                  </a:moveTo>
                  <a:lnTo>
                    <a:pt x="824065" y="23955"/>
                  </a:lnTo>
                  <a:lnTo>
                    <a:pt x="832990" y="23955"/>
                  </a:lnTo>
                  <a:lnTo>
                    <a:pt x="832990" y="32290"/>
                  </a:lnTo>
                  <a:cubicBezTo>
                    <a:pt x="837362" y="25841"/>
                    <a:pt x="843658" y="22622"/>
                    <a:pt x="851897" y="22622"/>
                  </a:cubicBezTo>
                  <a:cubicBezTo>
                    <a:pt x="855469" y="22622"/>
                    <a:pt x="858745" y="23260"/>
                    <a:pt x="861717" y="24555"/>
                  </a:cubicBezTo>
                  <a:cubicBezTo>
                    <a:pt x="864794" y="25841"/>
                    <a:pt x="867080" y="27527"/>
                    <a:pt x="868566" y="29613"/>
                  </a:cubicBezTo>
                  <a:cubicBezTo>
                    <a:pt x="870052" y="31699"/>
                    <a:pt x="871090" y="34128"/>
                    <a:pt x="871690" y="36909"/>
                  </a:cubicBezTo>
                  <a:cubicBezTo>
                    <a:pt x="871985" y="38795"/>
                    <a:pt x="872138" y="42062"/>
                    <a:pt x="872138" y="46730"/>
                  </a:cubicBezTo>
                  <a:lnTo>
                    <a:pt x="872138" y="83191"/>
                  </a:lnTo>
                  <a:lnTo>
                    <a:pt x="862165" y="83191"/>
                  </a:lnTo>
                  <a:lnTo>
                    <a:pt x="862165" y="47177"/>
                  </a:lnTo>
                  <a:cubicBezTo>
                    <a:pt x="862165" y="43005"/>
                    <a:pt x="861765" y="39929"/>
                    <a:pt x="860974" y="37948"/>
                  </a:cubicBezTo>
                  <a:cubicBezTo>
                    <a:pt x="860184" y="35966"/>
                    <a:pt x="858793" y="34376"/>
                    <a:pt x="856802" y="33185"/>
                  </a:cubicBezTo>
                  <a:cubicBezTo>
                    <a:pt x="854821" y="31899"/>
                    <a:pt x="852488" y="31252"/>
                    <a:pt x="849811" y="31252"/>
                  </a:cubicBezTo>
                  <a:cubicBezTo>
                    <a:pt x="845544" y="31252"/>
                    <a:pt x="841829" y="32642"/>
                    <a:pt x="838648" y="35414"/>
                  </a:cubicBezTo>
                  <a:cubicBezTo>
                    <a:pt x="835571" y="38100"/>
                    <a:pt x="834038" y="43206"/>
                    <a:pt x="834038" y="50749"/>
                  </a:cubicBezTo>
                  <a:lnTo>
                    <a:pt x="834038" y="83191"/>
                  </a:lnTo>
                  <a:lnTo>
                    <a:pt x="824065" y="8319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450EF4D-DB2A-A275-B990-A5B264AFFFDD}"/>
                </a:ext>
              </a:extLst>
            </p:cNvPr>
            <p:cNvSpPr/>
            <p:nvPr/>
          </p:nvSpPr>
          <p:spPr>
            <a:xfrm>
              <a:off x="3238347" y="5764681"/>
              <a:ext cx="654996" cy="84534"/>
            </a:xfrm>
            <a:custGeom>
              <a:avLst/>
              <a:gdLst>
                <a:gd name="connsiteX0" fmla="*/ 0 w 654996"/>
                <a:gd name="connsiteY0" fmla="*/ 83191 h 84534"/>
                <a:gd name="connsiteX1" fmla="*/ 0 w 654996"/>
                <a:gd name="connsiteY1" fmla="*/ 1333 h 84534"/>
                <a:gd name="connsiteX2" fmla="*/ 55216 w 654996"/>
                <a:gd name="connsiteY2" fmla="*/ 1333 h 84534"/>
                <a:gd name="connsiteX3" fmla="*/ 55216 w 654996"/>
                <a:gd name="connsiteY3" fmla="*/ 11011 h 84534"/>
                <a:gd name="connsiteX4" fmla="*/ 10868 w 654996"/>
                <a:gd name="connsiteY4" fmla="*/ 11011 h 84534"/>
                <a:gd name="connsiteX5" fmla="*/ 10868 w 654996"/>
                <a:gd name="connsiteY5" fmla="*/ 36309 h 84534"/>
                <a:gd name="connsiteX6" fmla="*/ 49263 w 654996"/>
                <a:gd name="connsiteY6" fmla="*/ 36309 h 84534"/>
                <a:gd name="connsiteX7" fmla="*/ 49263 w 654996"/>
                <a:gd name="connsiteY7" fmla="*/ 45987 h 84534"/>
                <a:gd name="connsiteX8" fmla="*/ 10868 w 654996"/>
                <a:gd name="connsiteY8" fmla="*/ 45987 h 84534"/>
                <a:gd name="connsiteX9" fmla="*/ 10868 w 654996"/>
                <a:gd name="connsiteY9" fmla="*/ 83191 h 84534"/>
                <a:gd name="connsiteX10" fmla="*/ 0 w 654996"/>
                <a:gd name="connsiteY10" fmla="*/ 83191 h 84534"/>
                <a:gd name="connsiteX11" fmla="*/ 61170 w 654996"/>
                <a:gd name="connsiteY11" fmla="*/ 53578 h 84534"/>
                <a:gd name="connsiteX12" fmla="*/ 70247 w 654996"/>
                <a:gd name="connsiteY12" fmla="*/ 29166 h 84534"/>
                <a:gd name="connsiteX13" fmla="*/ 88849 w 654996"/>
                <a:gd name="connsiteY13" fmla="*/ 22622 h 84534"/>
                <a:gd name="connsiteX14" fmla="*/ 108795 w 654996"/>
                <a:gd name="connsiteY14" fmla="*/ 30651 h 84534"/>
                <a:gd name="connsiteX15" fmla="*/ 116681 w 654996"/>
                <a:gd name="connsiteY15" fmla="*/ 52683 h 84534"/>
                <a:gd name="connsiteX16" fmla="*/ 113262 w 654996"/>
                <a:gd name="connsiteY16" fmla="*/ 70695 h 84534"/>
                <a:gd name="connsiteX17" fmla="*/ 103137 w 654996"/>
                <a:gd name="connsiteY17" fmla="*/ 80963 h 84534"/>
                <a:gd name="connsiteX18" fmla="*/ 88849 w 654996"/>
                <a:gd name="connsiteY18" fmla="*/ 84534 h 84534"/>
                <a:gd name="connsiteX19" fmla="*/ 68761 w 654996"/>
                <a:gd name="connsiteY19" fmla="*/ 76648 h 84534"/>
                <a:gd name="connsiteX20" fmla="*/ 61170 w 654996"/>
                <a:gd name="connsiteY20" fmla="*/ 53578 h 84534"/>
                <a:gd name="connsiteX21" fmla="*/ 71438 w 654996"/>
                <a:gd name="connsiteY21" fmla="*/ 53578 h 84534"/>
                <a:gd name="connsiteX22" fmla="*/ 76352 w 654996"/>
                <a:gd name="connsiteY22" fmla="*/ 70542 h 84534"/>
                <a:gd name="connsiteX23" fmla="*/ 88849 w 654996"/>
                <a:gd name="connsiteY23" fmla="*/ 76200 h 84534"/>
                <a:gd name="connsiteX24" fmla="*/ 101355 w 654996"/>
                <a:gd name="connsiteY24" fmla="*/ 70542 h 84534"/>
                <a:gd name="connsiteX25" fmla="*/ 106270 w 654996"/>
                <a:gd name="connsiteY25" fmla="*/ 53273 h 84534"/>
                <a:gd name="connsiteX26" fmla="*/ 101203 w 654996"/>
                <a:gd name="connsiteY26" fmla="*/ 36604 h 84534"/>
                <a:gd name="connsiteX27" fmla="*/ 88849 w 654996"/>
                <a:gd name="connsiteY27" fmla="*/ 30956 h 84534"/>
                <a:gd name="connsiteX28" fmla="*/ 76352 w 654996"/>
                <a:gd name="connsiteY28" fmla="*/ 36604 h 84534"/>
                <a:gd name="connsiteX29" fmla="*/ 71438 w 654996"/>
                <a:gd name="connsiteY29" fmla="*/ 53578 h 84534"/>
                <a:gd name="connsiteX30" fmla="*/ 131416 w 654996"/>
                <a:gd name="connsiteY30" fmla="*/ 83191 h 84534"/>
                <a:gd name="connsiteX31" fmla="*/ 131416 w 654996"/>
                <a:gd name="connsiteY31" fmla="*/ 23955 h 84534"/>
                <a:gd name="connsiteX32" fmla="*/ 140494 w 654996"/>
                <a:gd name="connsiteY32" fmla="*/ 23955 h 84534"/>
                <a:gd name="connsiteX33" fmla="*/ 140494 w 654996"/>
                <a:gd name="connsiteY33" fmla="*/ 32890 h 84534"/>
                <a:gd name="connsiteX34" fmla="*/ 146752 w 654996"/>
                <a:gd name="connsiteY34" fmla="*/ 24698 h 84534"/>
                <a:gd name="connsiteX35" fmla="*/ 153295 w 654996"/>
                <a:gd name="connsiteY35" fmla="*/ 22622 h 84534"/>
                <a:gd name="connsiteX36" fmla="*/ 163563 w 654996"/>
                <a:gd name="connsiteY36" fmla="*/ 25746 h 84534"/>
                <a:gd name="connsiteX37" fmla="*/ 160144 w 654996"/>
                <a:gd name="connsiteY37" fmla="*/ 35119 h 84534"/>
                <a:gd name="connsiteX38" fmla="*/ 152848 w 654996"/>
                <a:gd name="connsiteY38" fmla="*/ 32890 h 84534"/>
                <a:gd name="connsiteX39" fmla="*/ 146752 w 654996"/>
                <a:gd name="connsiteY39" fmla="*/ 34976 h 84534"/>
                <a:gd name="connsiteX40" fmla="*/ 143180 w 654996"/>
                <a:gd name="connsiteY40" fmla="*/ 40481 h 84534"/>
                <a:gd name="connsiteX41" fmla="*/ 141389 w 654996"/>
                <a:gd name="connsiteY41" fmla="*/ 52083 h 84534"/>
                <a:gd name="connsiteX42" fmla="*/ 141389 w 654996"/>
                <a:gd name="connsiteY42" fmla="*/ 83191 h 84534"/>
                <a:gd name="connsiteX43" fmla="*/ 131416 w 654996"/>
                <a:gd name="connsiteY43" fmla="*/ 83191 h 84534"/>
                <a:gd name="connsiteX44" fmla="*/ 169669 w 654996"/>
                <a:gd name="connsiteY44" fmla="*/ 83191 h 84534"/>
                <a:gd name="connsiteX45" fmla="*/ 169669 w 654996"/>
                <a:gd name="connsiteY45" fmla="*/ 23955 h 84534"/>
                <a:gd name="connsiteX46" fmla="*/ 178594 w 654996"/>
                <a:gd name="connsiteY46" fmla="*/ 23955 h 84534"/>
                <a:gd name="connsiteX47" fmla="*/ 178594 w 654996"/>
                <a:gd name="connsiteY47" fmla="*/ 32290 h 84534"/>
                <a:gd name="connsiteX48" fmla="*/ 186042 w 654996"/>
                <a:gd name="connsiteY48" fmla="*/ 25298 h 84534"/>
                <a:gd name="connsiteX49" fmla="*/ 196605 w 654996"/>
                <a:gd name="connsiteY49" fmla="*/ 22622 h 84534"/>
                <a:gd name="connsiteX50" fmla="*/ 207321 w 654996"/>
                <a:gd name="connsiteY50" fmla="*/ 25298 h 84534"/>
                <a:gd name="connsiteX51" fmla="*/ 213274 w 654996"/>
                <a:gd name="connsiteY51" fmla="*/ 32890 h 84534"/>
                <a:gd name="connsiteX52" fmla="*/ 231581 w 654996"/>
                <a:gd name="connsiteY52" fmla="*/ 22622 h 84534"/>
                <a:gd name="connsiteX53" fmla="*/ 245126 w 654996"/>
                <a:gd name="connsiteY53" fmla="*/ 27527 h 84534"/>
                <a:gd name="connsiteX54" fmla="*/ 249888 w 654996"/>
                <a:gd name="connsiteY54" fmla="*/ 42558 h 84534"/>
                <a:gd name="connsiteX55" fmla="*/ 249888 w 654996"/>
                <a:gd name="connsiteY55" fmla="*/ 83191 h 84534"/>
                <a:gd name="connsiteX56" fmla="*/ 239916 w 654996"/>
                <a:gd name="connsiteY56" fmla="*/ 83191 h 84534"/>
                <a:gd name="connsiteX57" fmla="*/ 239916 w 654996"/>
                <a:gd name="connsiteY57" fmla="*/ 45834 h 84534"/>
                <a:gd name="connsiteX58" fmla="*/ 238868 w 654996"/>
                <a:gd name="connsiteY58" fmla="*/ 37205 h 84534"/>
                <a:gd name="connsiteX59" fmla="*/ 235448 w 654996"/>
                <a:gd name="connsiteY59" fmla="*/ 32890 h 84534"/>
                <a:gd name="connsiteX60" fmla="*/ 229343 w 654996"/>
                <a:gd name="connsiteY60" fmla="*/ 31252 h 84534"/>
                <a:gd name="connsiteX61" fmla="*/ 218932 w 654996"/>
                <a:gd name="connsiteY61" fmla="*/ 35414 h 84534"/>
                <a:gd name="connsiteX62" fmla="*/ 214912 w 654996"/>
                <a:gd name="connsiteY62" fmla="*/ 48816 h 84534"/>
                <a:gd name="connsiteX63" fmla="*/ 214912 w 654996"/>
                <a:gd name="connsiteY63" fmla="*/ 83191 h 84534"/>
                <a:gd name="connsiteX64" fmla="*/ 204788 w 654996"/>
                <a:gd name="connsiteY64" fmla="*/ 83191 h 84534"/>
                <a:gd name="connsiteX65" fmla="*/ 204788 w 654996"/>
                <a:gd name="connsiteY65" fmla="*/ 44644 h 84534"/>
                <a:gd name="connsiteX66" fmla="*/ 202263 w 654996"/>
                <a:gd name="connsiteY66" fmla="*/ 34671 h 84534"/>
                <a:gd name="connsiteX67" fmla="*/ 194377 w 654996"/>
                <a:gd name="connsiteY67" fmla="*/ 31252 h 84534"/>
                <a:gd name="connsiteX68" fmla="*/ 186480 w 654996"/>
                <a:gd name="connsiteY68" fmla="*/ 33480 h 84534"/>
                <a:gd name="connsiteX69" fmla="*/ 181280 w 654996"/>
                <a:gd name="connsiteY69" fmla="*/ 40034 h 84534"/>
                <a:gd name="connsiteX70" fmla="*/ 179641 w 654996"/>
                <a:gd name="connsiteY70" fmla="*/ 52388 h 84534"/>
                <a:gd name="connsiteX71" fmla="*/ 179641 w 654996"/>
                <a:gd name="connsiteY71" fmla="*/ 83191 h 84534"/>
                <a:gd name="connsiteX72" fmla="*/ 169669 w 654996"/>
                <a:gd name="connsiteY72" fmla="*/ 83191 h 84534"/>
                <a:gd name="connsiteX73" fmla="*/ 313134 w 654996"/>
                <a:gd name="connsiteY73" fmla="*/ 75895 h 84534"/>
                <a:gd name="connsiteX74" fmla="*/ 302276 w 654996"/>
                <a:gd name="connsiteY74" fmla="*/ 82601 h 84534"/>
                <a:gd name="connsiteX75" fmla="*/ 291255 w 654996"/>
                <a:gd name="connsiteY75" fmla="*/ 84534 h 84534"/>
                <a:gd name="connsiteX76" fmla="*/ 276225 w 654996"/>
                <a:gd name="connsiteY76" fmla="*/ 79772 h 84534"/>
                <a:gd name="connsiteX77" fmla="*/ 271024 w 654996"/>
                <a:gd name="connsiteY77" fmla="*/ 67561 h 84534"/>
                <a:gd name="connsiteX78" fmla="*/ 272958 w 654996"/>
                <a:gd name="connsiteY78" fmla="*/ 59674 h 84534"/>
                <a:gd name="connsiteX79" fmla="*/ 278168 w 654996"/>
                <a:gd name="connsiteY79" fmla="*/ 53873 h 84534"/>
                <a:gd name="connsiteX80" fmla="*/ 285455 w 654996"/>
                <a:gd name="connsiteY80" fmla="*/ 50597 h 84534"/>
                <a:gd name="connsiteX81" fmla="*/ 294389 w 654996"/>
                <a:gd name="connsiteY81" fmla="*/ 48958 h 84534"/>
                <a:gd name="connsiteX82" fmla="*/ 312248 w 654996"/>
                <a:gd name="connsiteY82" fmla="*/ 45539 h 84534"/>
                <a:gd name="connsiteX83" fmla="*/ 312248 w 654996"/>
                <a:gd name="connsiteY83" fmla="*/ 43005 h 84534"/>
                <a:gd name="connsiteX84" fmla="*/ 309420 w 654996"/>
                <a:gd name="connsiteY84" fmla="*/ 34223 h 84534"/>
                <a:gd name="connsiteX85" fmla="*/ 297961 w 654996"/>
                <a:gd name="connsiteY85" fmla="*/ 30956 h 84534"/>
                <a:gd name="connsiteX86" fmla="*/ 287541 w 654996"/>
                <a:gd name="connsiteY86" fmla="*/ 33480 h 84534"/>
                <a:gd name="connsiteX87" fmla="*/ 282483 w 654996"/>
                <a:gd name="connsiteY87" fmla="*/ 42120 h 84534"/>
                <a:gd name="connsiteX88" fmla="*/ 272653 w 654996"/>
                <a:gd name="connsiteY88" fmla="*/ 40777 h 84534"/>
                <a:gd name="connsiteX89" fmla="*/ 277120 w 654996"/>
                <a:gd name="connsiteY89" fmla="*/ 30651 h 84534"/>
                <a:gd name="connsiteX90" fmla="*/ 286055 w 654996"/>
                <a:gd name="connsiteY90" fmla="*/ 24698 h 84534"/>
                <a:gd name="connsiteX91" fmla="*/ 299447 w 654996"/>
                <a:gd name="connsiteY91" fmla="*/ 22622 h 84534"/>
                <a:gd name="connsiteX92" fmla="*/ 311801 w 654996"/>
                <a:gd name="connsiteY92" fmla="*/ 24403 h 84534"/>
                <a:gd name="connsiteX93" fmla="*/ 318792 w 654996"/>
                <a:gd name="connsiteY93" fmla="*/ 28870 h 84534"/>
                <a:gd name="connsiteX94" fmla="*/ 321916 w 654996"/>
                <a:gd name="connsiteY94" fmla="*/ 35719 h 84534"/>
                <a:gd name="connsiteX95" fmla="*/ 322364 w 654996"/>
                <a:gd name="connsiteY95" fmla="*/ 44939 h 84534"/>
                <a:gd name="connsiteX96" fmla="*/ 322364 w 654996"/>
                <a:gd name="connsiteY96" fmla="*/ 58341 h 84534"/>
                <a:gd name="connsiteX97" fmla="*/ 322964 w 654996"/>
                <a:gd name="connsiteY97" fmla="*/ 76048 h 84534"/>
                <a:gd name="connsiteX98" fmla="*/ 325641 w 654996"/>
                <a:gd name="connsiteY98" fmla="*/ 83191 h 84534"/>
                <a:gd name="connsiteX99" fmla="*/ 315068 w 654996"/>
                <a:gd name="connsiteY99" fmla="*/ 83191 h 84534"/>
                <a:gd name="connsiteX100" fmla="*/ 313134 w 654996"/>
                <a:gd name="connsiteY100" fmla="*/ 75895 h 84534"/>
                <a:gd name="connsiteX101" fmla="*/ 312248 w 654996"/>
                <a:gd name="connsiteY101" fmla="*/ 53426 h 84534"/>
                <a:gd name="connsiteX102" fmla="*/ 295875 w 654996"/>
                <a:gd name="connsiteY102" fmla="*/ 57293 h 84534"/>
                <a:gd name="connsiteX103" fmla="*/ 287093 w 654996"/>
                <a:gd name="connsiteY103" fmla="*/ 59379 h 84534"/>
                <a:gd name="connsiteX104" fmla="*/ 283073 w 654996"/>
                <a:gd name="connsiteY104" fmla="*/ 62503 h 84534"/>
                <a:gd name="connsiteX105" fmla="*/ 281730 w 654996"/>
                <a:gd name="connsiteY105" fmla="*/ 67266 h 84534"/>
                <a:gd name="connsiteX106" fmla="*/ 284712 w 654996"/>
                <a:gd name="connsiteY106" fmla="*/ 73961 h 84534"/>
                <a:gd name="connsiteX107" fmla="*/ 293637 w 654996"/>
                <a:gd name="connsiteY107" fmla="*/ 76648 h 84534"/>
                <a:gd name="connsiteX108" fmla="*/ 303914 w 654996"/>
                <a:gd name="connsiteY108" fmla="*/ 74114 h 84534"/>
                <a:gd name="connsiteX109" fmla="*/ 310610 w 654996"/>
                <a:gd name="connsiteY109" fmla="*/ 67123 h 84534"/>
                <a:gd name="connsiteX110" fmla="*/ 312248 w 654996"/>
                <a:gd name="connsiteY110" fmla="*/ 57150 h 84534"/>
                <a:gd name="connsiteX111" fmla="*/ 312248 w 654996"/>
                <a:gd name="connsiteY111" fmla="*/ 53426 h 84534"/>
                <a:gd name="connsiteX112" fmla="*/ 362998 w 654996"/>
                <a:gd name="connsiteY112" fmla="*/ 74266 h 84534"/>
                <a:gd name="connsiteX113" fmla="*/ 364484 w 654996"/>
                <a:gd name="connsiteY113" fmla="*/ 83039 h 84534"/>
                <a:gd name="connsiteX114" fmla="*/ 356892 w 654996"/>
                <a:gd name="connsiteY114" fmla="*/ 83934 h 84534"/>
                <a:gd name="connsiteX115" fmla="*/ 348405 w 654996"/>
                <a:gd name="connsiteY115" fmla="*/ 82296 h 84534"/>
                <a:gd name="connsiteX116" fmla="*/ 344091 w 654996"/>
                <a:gd name="connsiteY116" fmla="*/ 77686 h 84534"/>
                <a:gd name="connsiteX117" fmla="*/ 342900 w 654996"/>
                <a:gd name="connsiteY117" fmla="*/ 65780 h 84534"/>
                <a:gd name="connsiteX118" fmla="*/ 342900 w 654996"/>
                <a:gd name="connsiteY118" fmla="*/ 31699 h 84534"/>
                <a:gd name="connsiteX119" fmla="*/ 335613 w 654996"/>
                <a:gd name="connsiteY119" fmla="*/ 31699 h 84534"/>
                <a:gd name="connsiteX120" fmla="*/ 335613 w 654996"/>
                <a:gd name="connsiteY120" fmla="*/ 23955 h 84534"/>
                <a:gd name="connsiteX121" fmla="*/ 342900 w 654996"/>
                <a:gd name="connsiteY121" fmla="*/ 23955 h 84534"/>
                <a:gd name="connsiteX122" fmla="*/ 342900 w 654996"/>
                <a:gd name="connsiteY122" fmla="*/ 9220 h 84534"/>
                <a:gd name="connsiteX123" fmla="*/ 352873 w 654996"/>
                <a:gd name="connsiteY123" fmla="*/ 3267 h 84534"/>
                <a:gd name="connsiteX124" fmla="*/ 352873 w 654996"/>
                <a:gd name="connsiteY124" fmla="*/ 23955 h 84534"/>
                <a:gd name="connsiteX125" fmla="*/ 362998 w 654996"/>
                <a:gd name="connsiteY125" fmla="*/ 23955 h 84534"/>
                <a:gd name="connsiteX126" fmla="*/ 362998 w 654996"/>
                <a:gd name="connsiteY126" fmla="*/ 31699 h 84534"/>
                <a:gd name="connsiteX127" fmla="*/ 352873 w 654996"/>
                <a:gd name="connsiteY127" fmla="*/ 31699 h 84534"/>
                <a:gd name="connsiteX128" fmla="*/ 352873 w 654996"/>
                <a:gd name="connsiteY128" fmla="*/ 66370 h 84534"/>
                <a:gd name="connsiteX129" fmla="*/ 353320 w 654996"/>
                <a:gd name="connsiteY129" fmla="*/ 71885 h 84534"/>
                <a:gd name="connsiteX130" fmla="*/ 355111 w 654996"/>
                <a:gd name="connsiteY130" fmla="*/ 73819 h 84534"/>
                <a:gd name="connsiteX131" fmla="*/ 358530 w 654996"/>
                <a:gd name="connsiteY131" fmla="*/ 74562 h 84534"/>
                <a:gd name="connsiteX132" fmla="*/ 362998 w 654996"/>
                <a:gd name="connsiteY132" fmla="*/ 74266 h 84534"/>
                <a:gd name="connsiteX133" fmla="*/ 369694 w 654996"/>
                <a:gd name="connsiteY133" fmla="*/ 12945 h 84534"/>
                <a:gd name="connsiteX134" fmla="*/ 369694 w 654996"/>
                <a:gd name="connsiteY134" fmla="*/ 1333 h 84534"/>
                <a:gd name="connsiteX135" fmla="*/ 379809 w 654996"/>
                <a:gd name="connsiteY135" fmla="*/ 1333 h 84534"/>
                <a:gd name="connsiteX136" fmla="*/ 379809 w 654996"/>
                <a:gd name="connsiteY136" fmla="*/ 12945 h 84534"/>
                <a:gd name="connsiteX137" fmla="*/ 369694 w 654996"/>
                <a:gd name="connsiteY137" fmla="*/ 12945 h 84534"/>
                <a:gd name="connsiteX138" fmla="*/ 369694 w 654996"/>
                <a:gd name="connsiteY138" fmla="*/ 83191 h 84534"/>
                <a:gd name="connsiteX139" fmla="*/ 369694 w 654996"/>
                <a:gd name="connsiteY139" fmla="*/ 23955 h 84534"/>
                <a:gd name="connsiteX140" fmla="*/ 379809 w 654996"/>
                <a:gd name="connsiteY140" fmla="*/ 23955 h 84534"/>
                <a:gd name="connsiteX141" fmla="*/ 379809 w 654996"/>
                <a:gd name="connsiteY141" fmla="*/ 83191 h 84534"/>
                <a:gd name="connsiteX142" fmla="*/ 369694 w 654996"/>
                <a:gd name="connsiteY142" fmla="*/ 83191 h 84534"/>
                <a:gd name="connsiteX143" fmla="*/ 394545 w 654996"/>
                <a:gd name="connsiteY143" fmla="*/ 53578 h 84534"/>
                <a:gd name="connsiteX144" fmla="*/ 403622 w 654996"/>
                <a:gd name="connsiteY144" fmla="*/ 29166 h 84534"/>
                <a:gd name="connsiteX145" fmla="*/ 422224 w 654996"/>
                <a:gd name="connsiteY145" fmla="*/ 22622 h 84534"/>
                <a:gd name="connsiteX146" fmla="*/ 442170 w 654996"/>
                <a:gd name="connsiteY146" fmla="*/ 30651 h 84534"/>
                <a:gd name="connsiteX147" fmla="*/ 450056 w 654996"/>
                <a:gd name="connsiteY147" fmla="*/ 52683 h 84534"/>
                <a:gd name="connsiteX148" fmla="*/ 446637 w 654996"/>
                <a:gd name="connsiteY148" fmla="*/ 70695 h 84534"/>
                <a:gd name="connsiteX149" fmla="*/ 436512 w 654996"/>
                <a:gd name="connsiteY149" fmla="*/ 80963 h 84534"/>
                <a:gd name="connsiteX150" fmla="*/ 422224 w 654996"/>
                <a:gd name="connsiteY150" fmla="*/ 84534 h 84534"/>
                <a:gd name="connsiteX151" fmla="*/ 402136 w 654996"/>
                <a:gd name="connsiteY151" fmla="*/ 76648 h 84534"/>
                <a:gd name="connsiteX152" fmla="*/ 394545 w 654996"/>
                <a:gd name="connsiteY152" fmla="*/ 53578 h 84534"/>
                <a:gd name="connsiteX153" fmla="*/ 404813 w 654996"/>
                <a:gd name="connsiteY153" fmla="*/ 53578 h 84534"/>
                <a:gd name="connsiteX154" fmla="*/ 409727 w 654996"/>
                <a:gd name="connsiteY154" fmla="*/ 70542 h 84534"/>
                <a:gd name="connsiteX155" fmla="*/ 422224 w 654996"/>
                <a:gd name="connsiteY155" fmla="*/ 76200 h 84534"/>
                <a:gd name="connsiteX156" fmla="*/ 434730 w 654996"/>
                <a:gd name="connsiteY156" fmla="*/ 70542 h 84534"/>
                <a:gd name="connsiteX157" fmla="*/ 439645 w 654996"/>
                <a:gd name="connsiteY157" fmla="*/ 53273 h 84534"/>
                <a:gd name="connsiteX158" fmla="*/ 434578 w 654996"/>
                <a:gd name="connsiteY158" fmla="*/ 36604 h 84534"/>
                <a:gd name="connsiteX159" fmla="*/ 422224 w 654996"/>
                <a:gd name="connsiteY159" fmla="*/ 30956 h 84534"/>
                <a:gd name="connsiteX160" fmla="*/ 409727 w 654996"/>
                <a:gd name="connsiteY160" fmla="*/ 36604 h 84534"/>
                <a:gd name="connsiteX161" fmla="*/ 404813 w 654996"/>
                <a:gd name="connsiteY161" fmla="*/ 53578 h 84534"/>
                <a:gd name="connsiteX162" fmla="*/ 464944 w 654996"/>
                <a:gd name="connsiteY162" fmla="*/ 83191 h 84534"/>
                <a:gd name="connsiteX163" fmla="*/ 464944 w 654996"/>
                <a:gd name="connsiteY163" fmla="*/ 23955 h 84534"/>
                <a:gd name="connsiteX164" fmla="*/ 473869 w 654996"/>
                <a:gd name="connsiteY164" fmla="*/ 23955 h 84534"/>
                <a:gd name="connsiteX165" fmla="*/ 473869 w 654996"/>
                <a:gd name="connsiteY165" fmla="*/ 32290 h 84534"/>
                <a:gd name="connsiteX166" fmla="*/ 492776 w 654996"/>
                <a:gd name="connsiteY166" fmla="*/ 22622 h 84534"/>
                <a:gd name="connsiteX167" fmla="*/ 502596 w 654996"/>
                <a:gd name="connsiteY167" fmla="*/ 24555 h 84534"/>
                <a:gd name="connsiteX168" fmla="*/ 509445 w 654996"/>
                <a:gd name="connsiteY168" fmla="*/ 29613 h 84534"/>
                <a:gd name="connsiteX169" fmla="*/ 512569 w 654996"/>
                <a:gd name="connsiteY169" fmla="*/ 36909 h 84534"/>
                <a:gd name="connsiteX170" fmla="*/ 513016 w 654996"/>
                <a:gd name="connsiteY170" fmla="*/ 46730 h 84534"/>
                <a:gd name="connsiteX171" fmla="*/ 513016 w 654996"/>
                <a:gd name="connsiteY171" fmla="*/ 83191 h 84534"/>
                <a:gd name="connsiteX172" fmla="*/ 503044 w 654996"/>
                <a:gd name="connsiteY172" fmla="*/ 83191 h 84534"/>
                <a:gd name="connsiteX173" fmla="*/ 503044 w 654996"/>
                <a:gd name="connsiteY173" fmla="*/ 47177 h 84534"/>
                <a:gd name="connsiteX174" fmla="*/ 501853 w 654996"/>
                <a:gd name="connsiteY174" fmla="*/ 37948 h 84534"/>
                <a:gd name="connsiteX175" fmla="*/ 497681 w 654996"/>
                <a:gd name="connsiteY175" fmla="*/ 33185 h 84534"/>
                <a:gd name="connsiteX176" fmla="*/ 490690 w 654996"/>
                <a:gd name="connsiteY176" fmla="*/ 31252 h 84534"/>
                <a:gd name="connsiteX177" fmla="*/ 479527 w 654996"/>
                <a:gd name="connsiteY177" fmla="*/ 35414 h 84534"/>
                <a:gd name="connsiteX178" fmla="*/ 474916 w 654996"/>
                <a:gd name="connsiteY178" fmla="*/ 50749 h 84534"/>
                <a:gd name="connsiteX179" fmla="*/ 474916 w 654996"/>
                <a:gd name="connsiteY179" fmla="*/ 83191 h 84534"/>
                <a:gd name="connsiteX180" fmla="*/ 464944 w 654996"/>
                <a:gd name="connsiteY180" fmla="*/ 83191 h 84534"/>
                <a:gd name="connsiteX181" fmla="*/ 556470 w 654996"/>
                <a:gd name="connsiteY181" fmla="*/ 53578 h 84534"/>
                <a:gd name="connsiteX182" fmla="*/ 565547 w 654996"/>
                <a:gd name="connsiteY182" fmla="*/ 29166 h 84534"/>
                <a:gd name="connsiteX183" fmla="*/ 584149 w 654996"/>
                <a:gd name="connsiteY183" fmla="*/ 22622 h 84534"/>
                <a:gd name="connsiteX184" fmla="*/ 604095 w 654996"/>
                <a:gd name="connsiteY184" fmla="*/ 30651 h 84534"/>
                <a:gd name="connsiteX185" fmla="*/ 611981 w 654996"/>
                <a:gd name="connsiteY185" fmla="*/ 52683 h 84534"/>
                <a:gd name="connsiteX186" fmla="*/ 608562 w 654996"/>
                <a:gd name="connsiteY186" fmla="*/ 70695 h 84534"/>
                <a:gd name="connsiteX187" fmla="*/ 598437 w 654996"/>
                <a:gd name="connsiteY187" fmla="*/ 80963 h 84534"/>
                <a:gd name="connsiteX188" fmla="*/ 584149 w 654996"/>
                <a:gd name="connsiteY188" fmla="*/ 84534 h 84534"/>
                <a:gd name="connsiteX189" fmla="*/ 564061 w 654996"/>
                <a:gd name="connsiteY189" fmla="*/ 76648 h 84534"/>
                <a:gd name="connsiteX190" fmla="*/ 556470 w 654996"/>
                <a:gd name="connsiteY190" fmla="*/ 53578 h 84534"/>
                <a:gd name="connsiteX191" fmla="*/ 566738 w 654996"/>
                <a:gd name="connsiteY191" fmla="*/ 53578 h 84534"/>
                <a:gd name="connsiteX192" fmla="*/ 571652 w 654996"/>
                <a:gd name="connsiteY192" fmla="*/ 70542 h 84534"/>
                <a:gd name="connsiteX193" fmla="*/ 584149 w 654996"/>
                <a:gd name="connsiteY193" fmla="*/ 76200 h 84534"/>
                <a:gd name="connsiteX194" fmla="*/ 596655 w 654996"/>
                <a:gd name="connsiteY194" fmla="*/ 70542 h 84534"/>
                <a:gd name="connsiteX195" fmla="*/ 601570 w 654996"/>
                <a:gd name="connsiteY195" fmla="*/ 53273 h 84534"/>
                <a:gd name="connsiteX196" fmla="*/ 596503 w 654996"/>
                <a:gd name="connsiteY196" fmla="*/ 36604 h 84534"/>
                <a:gd name="connsiteX197" fmla="*/ 584149 w 654996"/>
                <a:gd name="connsiteY197" fmla="*/ 30956 h 84534"/>
                <a:gd name="connsiteX198" fmla="*/ 571652 w 654996"/>
                <a:gd name="connsiteY198" fmla="*/ 36604 h 84534"/>
                <a:gd name="connsiteX199" fmla="*/ 566738 w 654996"/>
                <a:gd name="connsiteY199" fmla="*/ 53578 h 84534"/>
                <a:gd name="connsiteX200" fmla="*/ 629250 w 654996"/>
                <a:gd name="connsiteY200" fmla="*/ 83191 h 84534"/>
                <a:gd name="connsiteX201" fmla="*/ 629250 w 654996"/>
                <a:gd name="connsiteY201" fmla="*/ 31699 h 84534"/>
                <a:gd name="connsiteX202" fmla="*/ 620316 w 654996"/>
                <a:gd name="connsiteY202" fmla="*/ 31699 h 84534"/>
                <a:gd name="connsiteX203" fmla="*/ 620316 w 654996"/>
                <a:gd name="connsiteY203" fmla="*/ 23955 h 84534"/>
                <a:gd name="connsiteX204" fmla="*/ 629250 w 654996"/>
                <a:gd name="connsiteY204" fmla="*/ 23955 h 84534"/>
                <a:gd name="connsiteX205" fmla="*/ 629250 w 654996"/>
                <a:gd name="connsiteY205" fmla="*/ 17554 h 84534"/>
                <a:gd name="connsiteX206" fmla="*/ 630288 w 654996"/>
                <a:gd name="connsiteY206" fmla="*/ 8782 h 84534"/>
                <a:gd name="connsiteX207" fmla="*/ 635355 w 654996"/>
                <a:gd name="connsiteY207" fmla="*/ 2381 h 84534"/>
                <a:gd name="connsiteX208" fmla="*/ 645623 w 654996"/>
                <a:gd name="connsiteY208" fmla="*/ 0 h 84534"/>
                <a:gd name="connsiteX209" fmla="*/ 654996 w 654996"/>
                <a:gd name="connsiteY209" fmla="*/ 1038 h 84534"/>
                <a:gd name="connsiteX210" fmla="*/ 653510 w 654996"/>
                <a:gd name="connsiteY210" fmla="*/ 9668 h 84534"/>
                <a:gd name="connsiteX211" fmla="*/ 647557 w 654996"/>
                <a:gd name="connsiteY211" fmla="*/ 9220 h 84534"/>
                <a:gd name="connsiteX212" fmla="*/ 641004 w 654996"/>
                <a:gd name="connsiteY212" fmla="*/ 11163 h 84534"/>
                <a:gd name="connsiteX213" fmla="*/ 639223 w 654996"/>
                <a:gd name="connsiteY213" fmla="*/ 18450 h 84534"/>
                <a:gd name="connsiteX214" fmla="*/ 639223 w 654996"/>
                <a:gd name="connsiteY214" fmla="*/ 23955 h 84534"/>
                <a:gd name="connsiteX215" fmla="*/ 650824 w 654996"/>
                <a:gd name="connsiteY215" fmla="*/ 23955 h 84534"/>
                <a:gd name="connsiteX216" fmla="*/ 650824 w 654996"/>
                <a:gd name="connsiteY216" fmla="*/ 31699 h 84534"/>
                <a:gd name="connsiteX217" fmla="*/ 639223 w 654996"/>
                <a:gd name="connsiteY217" fmla="*/ 31699 h 84534"/>
                <a:gd name="connsiteX218" fmla="*/ 639223 w 654996"/>
                <a:gd name="connsiteY218" fmla="*/ 83191 h 84534"/>
                <a:gd name="connsiteX219" fmla="*/ 629250 w 654996"/>
                <a:gd name="connsiteY219" fmla="*/ 83191 h 8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654996" h="84534">
                  <a:moveTo>
                    <a:pt x="0" y="83191"/>
                  </a:moveTo>
                  <a:lnTo>
                    <a:pt x="0" y="1333"/>
                  </a:lnTo>
                  <a:lnTo>
                    <a:pt x="55216" y="1333"/>
                  </a:lnTo>
                  <a:lnTo>
                    <a:pt x="55216" y="11011"/>
                  </a:lnTo>
                  <a:lnTo>
                    <a:pt x="10868" y="11011"/>
                  </a:lnTo>
                  <a:lnTo>
                    <a:pt x="10868" y="36309"/>
                  </a:lnTo>
                  <a:lnTo>
                    <a:pt x="49263" y="36309"/>
                  </a:lnTo>
                  <a:lnTo>
                    <a:pt x="49263" y="45987"/>
                  </a:lnTo>
                  <a:lnTo>
                    <a:pt x="10868" y="45987"/>
                  </a:lnTo>
                  <a:lnTo>
                    <a:pt x="10868" y="83191"/>
                  </a:lnTo>
                  <a:lnTo>
                    <a:pt x="0" y="83191"/>
                  </a:lnTo>
                  <a:close/>
                  <a:moveTo>
                    <a:pt x="61170" y="53578"/>
                  </a:moveTo>
                  <a:cubicBezTo>
                    <a:pt x="61170" y="42558"/>
                    <a:pt x="64198" y="34423"/>
                    <a:pt x="70247" y="29166"/>
                  </a:cubicBezTo>
                  <a:cubicBezTo>
                    <a:pt x="75314" y="24803"/>
                    <a:pt x="81515" y="22622"/>
                    <a:pt x="88849" y="22622"/>
                  </a:cubicBezTo>
                  <a:cubicBezTo>
                    <a:pt x="96993" y="22622"/>
                    <a:pt x="103641" y="25298"/>
                    <a:pt x="108795" y="30651"/>
                  </a:cubicBezTo>
                  <a:cubicBezTo>
                    <a:pt x="114052" y="35909"/>
                    <a:pt x="116681" y="43253"/>
                    <a:pt x="116681" y="52683"/>
                  </a:cubicBezTo>
                  <a:cubicBezTo>
                    <a:pt x="116681" y="60322"/>
                    <a:pt x="115548" y="66322"/>
                    <a:pt x="113262" y="70695"/>
                  </a:cubicBezTo>
                  <a:cubicBezTo>
                    <a:pt x="110976" y="75057"/>
                    <a:pt x="107604" y="78476"/>
                    <a:pt x="103137" y="80963"/>
                  </a:cubicBezTo>
                  <a:cubicBezTo>
                    <a:pt x="98774" y="83344"/>
                    <a:pt x="94012" y="84534"/>
                    <a:pt x="88849" y="84534"/>
                  </a:cubicBezTo>
                  <a:cubicBezTo>
                    <a:pt x="80620" y="84534"/>
                    <a:pt x="73923" y="81905"/>
                    <a:pt x="68761" y="76648"/>
                  </a:cubicBezTo>
                  <a:cubicBezTo>
                    <a:pt x="63703" y="71285"/>
                    <a:pt x="61170" y="63598"/>
                    <a:pt x="61170" y="53578"/>
                  </a:cubicBezTo>
                  <a:close/>
                  <a:moveTo>
                    <a:pt x="71438" y="53578"/>
                  </a:moveTo>
                  <a:cubicBezTo>
                    <a:pt x="71438" y="61112"/>
                    <a:pt x="73076" y="66770"/>
                    <a:pt x="76352" y="70542"/>
                  </a:cubicBezTo>
                  <a:cubicBezTo>
                    <a:pt x="79724" y="74314"/>
                    <a:pt x="83896" y="76200"/>
                    <a:pt x="88849" y="76200"/>
                  </a:cubicBezTo>
                  <a:cubicBezTo>
                    <a:pt x="93916" y="76200"/>
                    <a:pt x="98079" y="74314"/>
                    <a:pt x="101355" y="70542"/>
                  </a:cubicBezTo>
                  <a:cubicBezTo>
                    <a:pt x="104632" y="66770"/>
                    <a:pt x="106270" y="61017"/>
                    <a:pt x="106270" y="53273"/>
                  </a:cubicBezTo>
                  <a:cubicBezTo>
                    <a:pt x="106270" y="45939"/>
                    <a:pt x="104584" y="40376"/>
                    <a:pt x="101203" y="36604"/>
                  </a:cubicBezTo>
                  <a:cubicBezTo>
                    <a:pt x="97936" y="32842"/>
                    <a:pt x="93812" y="30956"/>
                    <a:pt x="88849" y="30956"/>
                  </a:cubicBezTo>
                  <a:cubicBezTo>
                    <a:pt x="83896" y="30956"/>
                    <a:pt x="79724" y="32842"/>
                    <a:pt x="76352" y="36604"/>
                  </a:cubicBezTo>
                  <a:cubicBezTo>
                    <a:pt x="73076" y="40281"/>
                    <a:pt x="71438" y="45939"/>
                    <a:pt x="71438" y="53578"/>
                  </a:cubicBezTo>
                  <a:close/>
                  <a:moveTo>
                    <a:pt x="131416" y="83191"/>
                  </a:moveTo>
                  <a:lnTo>
                    <a:pt x="131416" y="23955"/>
                  </a:lnTo>
                  <a:lnTo>
                    <a:pt x="140494" y="23955"/>
                  </a:lnTo>
                  <a:lnTo>
                    <a:pt x="140494" y="32890"/>
                  </a:lnTo>
                  <a:cubicBezTo>
                    <a:pt x="142780" y="28718"/>
                    <a:pt x="144866" y="25994"/>
                    <a:pt x="146752" y="24698"/>
                  </a:cubicBezTo>
                  <a:cubicBezTo>
                    <a:pt x="148733" y="23317"/>
                    <a:pt x="150914" y="22622"/>
                    <a:pt x="153295" y="22622"/>
                  </a:cubicBezTo>
                  <a:cubicBezTo>
                    <a:pt x="156667" y="22622"/>
                    <a:pt x="160096" y="23660"/>
                    <a:pt x="163563" y="25746"/>
                  </a:cubicBezTo>
                  <a:lnTo>
                    <a:pt x="160144" y="35119"/>
                  </a:lnTo>
                  <a:cubicBezTo>
                    <a:pt x="157658" y="33633"/>
                    <a:pt x="155229" y="32890"/>
                    <a:pt x="152848" y="32890"/>
                  </a:cubicBezTo>
                  <a:cubicBezTo>
                    <a:pt x="150571" y="32890"/>
                    <a:pt x="148533" y="33585"/>
                    <a:pt x="146752" y="34976"/>
                  </a:cubicBezTo>
                  <a:cubicBezTo>
                    <a:pt x="145066" y="36262"/>
                    <a:pt x="143875" y="38100"/>
                    <a:pt x="143180" y="40481"/>
                  </a:cubicBezTo>
                  <a:cubicBezTo>
                    <a:pt x="141989" y="44053"/>
                    <a:pt x="141389" y="47920"/>
                    <a:pt x="141389" y="52083"/>
                  </a:cubicBezTo>
                  <a:lnTo>
                    <a:pt x="141389" y="83191"/>
                  </a:lnTo>
                  <a:lnTo>
                    <a:pt x="131416" y="83191"/>
                  </a:lnTo>
                  <a:close/>
                  <a:moveTo>
                    <a:pt x="169669" y="83191"/>
                  </a:moveTo>
                  <a:lnTo>
                    <a:pt x="169669" y="23955"/>
                  </a:lnTo>
                  <a:lnTo>
                    <a:pt x="178594" y="23955"/>
                  </a:lnTo>
                  <a:lnTo>
                    <a:pt x="178594" y="32290"/>
                  </a:lnTo>
                  <a:cubicBezTo>
                    <a:pt x="180480" y="29318"/>
                    <a:pt x="182966" y="26984"/>
                    <a:pt x="186042" y="25298"/>
                  </a:cubicBezTo>
                  <a:cubicBezTo>
                    <a:pt x="189119" y="23508"/>
                    <a:pt x="192634" y="22622"/>
                    <a:pt x="196605" y="22622"/>
                  </a:cubicBezTo>
                  <a:cubicBezTo>
                    <a:pt x="200968" y="22622"/>
                    <a:pt x="204540" y="23508"/>
                    <a:pt x="207321" y="25298"/>
                  </a:cubicBezTo>
                  <a:cubicBezTo>
                    <a:pt x="210198" y="27079"/>
                    <a:pt x="212179" y="29613"/>
                    <a:pt x="213274" y="32890"/>
                  </a:cubicBezTo>
                  <a:cubicBezTo>
                    <a:pt x="218037" y="26041"/>
                    <a:pt x="224142" y="22622"/>
                    <a:pt x="231581" y="22622"/>
                  </a:cubicBezTo>
                  <a:cubicBezTo>
                    <a:pt x="237534" y="22622"/>
                    <a:pt x="242049" y="24260"/>
                    <a:pt x="245126" y="27527"/>
                  </a:cubicBezTo>
                  <a:cubicBezTo>
                    <a:pt x="248298" y="30709"/>
                    <a:pt x="249888" y="35719"/>
                    <a:pt x="249888" y="42558"/>
                  </a:cubicBezTo>
                  <a:lnTo>
                    <a:pt x="249888" y="83191"/>
                  </a:lnTo>
                  <a:lnTo>
                    <a:pt x="239916" y="83191"/>
                  </a:lnTo>
                  <a:lnTo>
                    <a:pt x="239916" y="45834"/>
                  </a:lnTo>
                  <a:cubicBezTo>
                    <a:pt x="239916" y="41862"/>
                    <a:pt x="239563" y="38986"/>
                    <a:pt x="238868" y="37205"/>
                  </a:cubicBezTo>
                  <a:cubicBezTo>
                    <a:pt x="238277" y="35414"/>
                    <a:pt x="237134" y="33976"/>
                    <a:pt x="235448" y="32890"/>
                  </a:cubicBezTo>
                  <a:cubicBezTo>
                    <a:pt x="233762" y="31794"/>
                    <a:pt x="231724" y="31252"/>
                    <a:pt x="229343" y="31252"/>
                  </a:cubicBezTo>
                  <a:cubicBezTo>
                    <a:pt x="225180" y="31252"/>
                    <a:pt x="221704" y="32642"/>
                    <a:pt x="218932" y="35414"/>
                  </a:cubicBezTo>
                  <a:cubicBezTo>
                    <a:pt x="216255" y="38195"/>
                    <a:pt x="214912" y="42663"/>
                    <a:pt x="214912" y="48816"/>
                  </a:cubicBezTo>
                  <a:lnTo>
                    <a:pt x="214912" y="83191"/>
                  </a:lnTo>
                  <a:lnTo>
                    <a:pt x="204788" y="83191"/>
                  </a:lnTo>
                  <a:lnTo>
                    <a:pt x="204788" y="44644"/>
                  </a:lnTo>
                  <a:cubicBezTo>
                    <a:pt x="204788" y="40176"/>
                    <a:pt x="203949" y="36852"/>
                    <a:pt x="202263" y="34671"/>
                  </a:cubicBezTo>
                  <a:cubicBezTo>
                    <a:pt x="200673" y="32395"/>
                    <a:pt x="198044" y="31252"/>
                    <a:pt x="194377" y="31252"/>
                  </a:cubicBezTo>
                  <a:cubicBezTo>
                    <a:pt x="191500" y="31252"/>
                    <a:pt x="188862" y="31995"/>
                    <a:pt x="186480" y="33480"/>
                  </a:cubicBezTo>
                  <a:cubicBezTo>
                    <a:pt x="184099" y="34976"/>
                    <a:pt x="182366" y="37157"/>
                    <a:pt x="181280" y="40034"/>
                  </a:cubicBezTo>
                  <a:cubicBezTo>
                    <a:pt x="180184" y="42910"/>
                    <a:pt x="179641" y="47025"/>
                    <a:pt x="179641" y="52388"/>
                  </a:cubicBezTo>
                  <a:lnTo>
                    <a:pt x="179641" y="83191"/>
                  </a:lnTo>
                  <a:lnTo>
                    <a:pt x="169669" y="83191"/>
                  </a:lnTo>
                  <a:close/>
                  <a:moveTo>
                    <a:pt x="313134" y="75895"/>
                  </a:moveTo>
                  <a:cubicBezTo>
                    <a:pt x="309372" y="79077"/>
                    <a:pt x="305743" y="81306"/>
                    <a:pt x="302276" y="82601"/>
                  </a:cubicBezTo>
                  <a:cubicBezTo>
                    <a:pt x="298904" y="83887"/>
                    <a:pt x="295227" y="84534"/>
                    <a:pt x="291255" y="84534"/>
                  </a:cubicBezTo>
                  <a:cubicBezTo>
                    <a:pt x="284712" y="84534"/>
                    <a:pt x="279702" y="82944"/>
                    <a:pt x="276225" y="79772"/>
                  </a:cubicBezTo>
                  <a:cubicBezTo>
                    <a:pt x="272758" y="76590"/>
                    <a:pt x="271024" y="72523"/>
                    <a:pt x="271024" y="67561"/>
                  </a:cubicBezTo>
                  <a:cubicBezTo>
                    <a:pt x="271024" y="64684"/>
                    <a:pt x="271663" y="62055"/>
                    <a:pt x="272958" y="59674"/>
                  </a:cubicBezTo>
                  <a:cubicBezTo>
                    <a:pt x="274244" y="57198"/>
                    <a:pt x="275977" y="55264"/>
                    <a:pt x="278168" y="53873"/>
                  </a:cubicBezTo>
                  <a:cubicBezTo>
                    <a:pt x="280349" y="52388"/>
                    <a:pt x="282778" y="51292"/>
                    <a:pt x="285455" y="50597"/>
                  </a:cubicBezTo>
                  <a:cubicBezTo>
                    <a:pt x="287341" y="50006"/>
                    <a:pt x="290322" y="49454"/>
                    <a:pt x="294389" y="48958"/>
                  </a:cubicBezTo>
                  <a:cubicBezTo>
                    <a:pt x="302419" y="48073"/>
                    <a:pt x="308372" y="46930"/>
                    <a:pt x="312248" y="45539"/>
                  </a:cubicBezTo>
                  <a:cubicBezTo>
                    <a:pt x="312248" y="44148"/>
                    <a:pt x="312248" y="43310"/>
                    <a:pt x="312248" y="43005"/>
                  </a:cubicBezTo>
                  <a:cubicBezTo>
                    <a:pt x="312248" y="38843"/>
                    <a:pt x="311305" y="35909"/>
                    <a:pt x="309420" y="34223"/>
                  </a:cubicBezTo>
                  <a:cubicBezTo>
                    <a:pt x="306838" y="32042"/>
                    <a:pt x="303019" y="30956"/>
                    <a:pt x="297961" y="30956"/>
                  </a:cubicBezTo>
                  <a:cubicBezTo>
                    <a:pt x="293294" y="30956"/>
                    <a:pt x="289817" y="31794"/>
                    <a:pt x="287541" y="33480"/>
                  </a:cubicBezTo>
                  <a:cubicBezTo>
                    <a:pt x="285255" y="35071"/>
                    <a:pt x="283569" y="37948"/>
                    <a:pt x="282483" y="42120"/>
                  </a:cubicBezTo>
                  <a:lnTo>
                    <a:pt x="272653" y="40777"/>
                  </a:lnTo>
                  <a:cubicBezTo>
                    <a:pt x="273548" y="36604"/>
                    <a:pt x="275034" y="33233"/>
                    <a:pt x="277120" y="30651"/>
                  </a:cubicBezTo>
                  <a:cubicBezTo>
                    <a:pt x="279206" y="28080"/>
                    <a:pt x="282178" y="26089"/>
                    <a:pt x="286055" y="24698"/>
                  </a:cubicBezTo>
                  <a:cubicBezTo>
                    <a:pt x="289922" y="23317"/>
                    <a:pt x="294389" y="22622"/>
                    <a:pt x="299447" y="22622"/>
                  </a:cubicBezTo>
                  <a:cubicBezTo>
                    <a:pt x="304505" y="22622"/>
                    <a:pt x="308620" y="23213"/>
                    <a:pt x="311801" y="24403"/>
                  </a:cubicBezTo>
                  <a:cubicBezTo>
                    <a:pt x="314973" y="25594"/>
                    <a:pt x="317306" y="27079"/>
                    <a:pt x="318792" y="28870"/>
                  </a:cubicBezTo>
                  <a:cubicBezTo>
                    <a:pt x="320278" y="30651"/>
                    <a:pt x="321326" y="32938"/>
                    <a:pt x="321916" y="35719"/>
                  </a:cubicBezTo>
                  <a:cubicBezTo>
                    <a:pt x="322212" y="37405"/>
                    <a:pt x="322364" y="40481"/>
                    <a:pt x="322364" y="44939"/>
                  </a:cubicBezTo>
                  <a:lnTo>
                    <a:pt x="322364" y="58341"/>
                  </a:lnTo>
                  <a:cubicBezTo>
                    <a:pt x="322364" y="67666"/>
                    <a:pt x="322564" y="73571"/>
                    <a:pt x="322964" y="76048"/>
                  </a:cubicBezTo>
                  <a:cubicBezTo>
                    <a:pt x="323459" y="78524"/>
                    <a:pt x="324345" y="80905"/>
                    <a:pt x="325641" y="83191"/>
                  </a:cubicBezTo>
                  <a:lnTo>
                    <a:pt x="315068" y="83191"/>
                  </a:lnTo>
                  <a:cubicBezTo>
                    <a:pt x="314077" y="81105"/>
                    <a:pt x="313439" y="78677"/>
                    <a:pt x="313134" y="75895"/>
                  </a:cubicBezTo>
                  <a:close/>
                  <a:moveTo>
                    <a:pt x="312248" y="53426"/>
                  </a:moveTo>
                  <a:cubicBezTo>
                    <a:pt x="308572" y="54911"/>
                    <a:pt x="303114" y="56207"/>
                    <a:pt x="295875" y="57293"/>
                  </a:cubicBezTo>
                  <a:cubicBezTo>
                    <a:pt x="291703" y="57893"/>
                    <a:pt x="288779" y="58588"/>
                    <a:pt x="287093" y="59379"/>
                  </a:cubicBezTo>
                  <a:cubicBezTo>
                    <a:pt x="285407" y="60074"/>
                    <a:pt x="284064" y="61112"/>
                    <a:pt x="283073" y="62503"/>
                  </a:cubicBezTo>
                  <a:cubicBezTo>
                    <a:pt x="282178" y="63894"/>
                    <a:pt x="281730" y="65484"/>
                    <a:pt x="281730" y="67266"/>
                  </a:cubicBezTo>
                  <a:cubicBezTo>
                    <a:pt x="281730" y="69942"/>
                    <a:pt x="282730" y="72180"/>
                    <a:pt x="284712" y="73961"/>
                  </a:cubicBezTo>
                  <a:cubicBezTo>
                    <a:pt x="286798" y="75752"/>
                    <a:pt x="289770" y="76648"/>
                    <a:pt x="293637" y="76648"/>
                  </a:cubicBezTo>
                  <a:cubicBezTo>
                    <a:pt x="297513" y="76648"/>
                    <a:pt x="300933" y="75800"/>
                    <a:pt x="303914" y="74114"/>
                  </a:cubicBezTo>
                  <a:cubicBezTo>
                    <a:pt x="306991" y="72428"/>
                    <a:pt x="309220" y="70095"/>
                    <a:pt x="310610" y="67123"/>
                  </a:cubicBezTo>
                  <a:cubicBezTo>
                    <a:pt x="311696" y="64837"/>
                    <a:pt x="312248" y="61513"/>
                    <a:pt x="312248" y="57150"/>
                  </a:cubicBezTo>
                  <a:lnTo>
                    <a:pt x="312248" y="53426"/>
                  </a:lnTo>
                  <a:close/>
                  <a:moveTo>
                    <a:pt x="362998" y="74266"/>
                  </a:moveTo>
                  <a:lnTo>
                    <a:pt x="364484" y="83039"/>
                  </a:lnTo>
                  <a:cubicBezTo>
                    <a:pt x="361607" y="83639"/>
                    <a:pt x="359073" y="83934"/>
                    <a:pt x="356892" y="83934"/>
                  </a:cubicBezTo>
                  <a:cubicBezTo>
                    <a:pt x="353225" y="83934"/>
                    <a:pt x="350396" y="83391"/>
                    <a:pt x="348405" y="82296"/>
                  </a:cubicBezTo>
                  <a:cubicBezTo>
                    <a:pt x="346424" y="81105"/>
                    <a:pt x="344986" y="79572"/>
                    <a:pt x="344091" y="77686"/>
                  </a:cubicBezTo>
                  <a:cubicBezTo>
                    <a:pt x="343300" y="75800"/>
                    <a:pt x="342900" y="71828"/>
                    <a:pt x="342900" y="65780"/>
                  </a:cubicBezTo>
                  <a:lnTo>
                    <a:pt x="342900" y="31699"/>
                  </a:lnTo>
                  <a:lnTo>
                    <a:pt x="335613" y="31699"/>
                  </a:lnTo>
                  <a:lnTo>
                    <a:pt x="335613" y="23955"/>
                  </a:lnTo>
                  <a:lnTo>
                    <a:pt x="342900" y="23955"/>
                  </a:lnTo>
                  <a:lnTo>
                    <a:pt x="342900" y="9220"/>
                  </a:lnTo>
                  <a:lnTo>
                    <a:pt x="352873" y="3267"/>
                  </a:lnTo>
                  <a:lnTo>
                    <a:pt x="352873" y="23955"/>
                  </a:lnTo>
                  <a:lnTo>
                    <a:pt x="362998" y="23955"/>
                  </a:lnTo>
                  <a:lnTo>
                    <a:pt x="362998" y="31699"/>
                  </a:lnTo>
                  <a:lnTo>
                    <a:pt x="352873" y="31699"/>
                  </a:lnTo>
                  <a:lnTo>
                    <a:pt x="352873" y="66370"/>
                  </a:lnTo>
                  <a:cubicBezTo>
                    <a:pt x="352873" y="69247"/>
                    <a:pt x="353025" y="71085"/>
                    <a:pt x="353320" y="71885"/>
                  </a:cubicBezTo>
                  <a:cubicBezTo>
                    <a:pt x="353720" y="72676"/>
                    <a:pt x="354311" y="73323"/>
                    <a:pt x="355111" y="73819"/>
                  </a:cubicBezTo>
                  <a:cubicBezTo>
                    <a:pt x="355902" y="74314"/>
                    <a:pt x="357045" y="74562"/>
                    <a:pt x="358530" y="74562"/>
                  </a:cubicBezTo>
                  <a:cubicBezTo>
                    <a:pt x="359721" y="74562"/>
                    <a:pt x="361207" y="74457"/>
                    <a:pt x="362998" y="74266"/>
                  </a:cubicBezTo>
                  <a:close/>
                  <a:moveTo>
                    <a:pt x="369694" y="12945"/>
                  </a:moveTo>
                  <a:lnTo>
                    <a:pt x="369694" y="1333"/>
                  </a:lnTo>
                  <a:lnTo>
                    <a:pt x="379809" y="1333"/>
                  </a:lnTo>
                  <a:lnTo>
                    <a:pt x="379809" y="12945"/>
                  </a:lnTo>
                  <a:lnTo>
                    <a:pt x="369694" y="12945"/>
                  </a:lnTo>
                  <a:close/>
                  <a:moveTo>
                    <a:pt x="369694" y="83191"/>
                  </a:moveTo>
                  <a:lnTo>
                    <a:pt x="369694" y="23955"/>
                  </a:lnTo>
                  <a:lnTo>
                    <a:pt x="379809" y="23955"/>
                  </a:lnTo>
                  <a:lnTo>
                    <a:pt x="379809" y="83191"/>
                  </a:lnTo>
                  <a:lnTo>
                    <a:pt x="369694" y="83191"/>
                  </a:lnTo>
                  <a:close/>
                  <a:moveTo>
                    <a:pt x="394545" y="53578"/>
                  </a:moveTo>
                  <a:cubicBezTo>
                    <a:pt x="394545" y="42558"/>
                    <a:pt x="397573" y="34423"/>
                    <a:pt x="403622" y="29166"/>
                  </a:cubicBezTo>
                  <a:cubicBezTo>
                    <a:pt x="408689" y="24803"/>
                    <a:pt x="414890" y="22622"/>
                    <a:pt x="422224" y="22622"/>
                  </a:cubicBezTo>
                  <a:cubicBezTo>
                    <a:pt x="430368" y="22622"/>
                    <a:pt x="437016" y="25298"/>
                    <a:pt x="442170" y="30651"/>
                  </a:cubicBezTo>
                  <a:cubicBezTo>
                    <a:pt x="447427" y="35909"/>
                    <a:pt x="450056" y="43253"/>
                    <a:pt x="450056" y="52683"/>
                  </a:cubicBezTo>
                  <a:cubicBezTo>
                    <a:pt x="450056" y="60322"/>
                    <a:pt x="448923" y="66322"/>
                    <a:pt x="446637" y="70695"/>
                  </a:cubicBezTo>
                  <a:cubicBezTo>
                    <a:pt x="444351" y="75057"/>
                    <a:pt x="440979" y="78476"/>
                    <a:pt x="436512" y="80963"/>
                  </a:cubicBezTo>
                  <a:cubicBezTo>
                    <a:pt x="432149" y="83344"/>
                    <a:pt x="427387" y="84534"/>
                    <a:pt x="422224" y="84534"/>
                  </a:cubicBezTo>
                  <a:cubicBezTo>
                    <a:pt x="413995" y="84534"/>
                    <a:pt x="407298" y="81905"/>
                    <a:pt x="402136" y="76648"/>
                  </a:cubicBezTo>
                  <a:cubicBezTo>
                    <a:pt x="397078" y="71285"/>
                    <a:pt x="394545" y="63598"/>
                    <a:pt x="394545" y="53578"/>
                  </a:cubicBezTo>
                  <a:close/>
                  <a:moveTo>
                    <a:pt x="404813" y="53578"/>
                  </a:moveTo>
                  <a:cubicBezTo>
                    <a:pt x="404813" y="61112"/>
                    <a:pt x="406451" y="66770"/>
                    <a:pt x="409727" y="70542"/>
                  </a:cubicBezTo>
                  <a:cubicBezTo>
                    <a:pt x="413099" y="74314"/>
                    <a:pt x="417271" y="76200"/>
                    <a:pt x="422224" y="76200"/>
                  </a:cubicBezTo>
                  <a:cubicBezTo>
                    <a:pt x="427291" y="76200"/>
                    <a:pt x="431454" y="74314"/>
                    <a:pt x="434730" y="70542"/>
                  </a:cubicBezTo>
                  <a:cubicBezTo>
                    <a:pt x="438007" y="66770"/>
                    <a:pt x="439645" y="61017"/>
                    <a:pt x="439645" y="53273"/>
                  </a:cubicBezTo>
                  <a:cubicBezTo>
                    <a:pt x="439645" y="45939"/>
                    <a:pt x="437959" y="40376"/>
                    <a:pt x="434578" y="36604"/>
                  </a:cubicBezTo>
                  <a:cubicBezTo>
                    <a:pt x="431311" y="32842"/>
                    <a:pt x="427187" y="30956"/>
                    <a:pt x="422224" y="30956"/>
                  </a:cubicBezTo>
                  <a:cubicBezTo>
                    <a:pt x="417271" y="30956"/>
                    <a:pt x="413099" y="32842"/>
                    <a:pt x="409727" y="36604"/>
                  </a:cubicBezTo>
                  <a:cubicBezTo>
                    <a:pt x="406451" y="40281"/>
                    <a:pt x="404813" y="45939"/>
                    <a:pt x="404813" y="53578"/>
                  </a:cubicBezTo>
                  <a:close/>
                  <a:moveTo>
                    <a:pt x="464944" y="83191"/>
                  </a:moveTo>
                  <a:lnTo>
                    <a:pt x="464944" y="23955"/>
                  </a:lnTo>
                  <a:lnTo>
                    <a:pt x="473869" y="23955"/>
                  </a:lnTo>
                  <a:lnTo>
                    <a:pt x="473869" y="32290"/>
                  </a:lnTo>
                  <a:cubicBezTo>
                    <a:pt x="478241" y="25841"/>
                    <a:pt x="484537" y="22622"/>
                    <a:pt x="492776" y="22622"/>
                  </a:cubicBezTo>
                  <a:cubicBezTo>
                    <a:pt x="496348" y="22622"/>
                    <a:pt x="499624" y="23260"/>
                    <a:pt x="502596" y="24555"/>
                  </a:cubicBezTo>
                  <a:cubicBezTo>
                    <a:pt x="505673" y="25841"/>
                    <a:pt x="507949" y="27527"/>
                    <a:pt x="509445" y="29613"/>
                  </a:cubicBezTo>
                  <a:cubicBezTo>
                    <a:pt x="510930" y="31699"/>
                    <a:pt x="511969" y="34128"/>
                    <a:pt x="512569" y="36909"/>
                  </a:cubicBezTo>
                  <a:cubicBezTo>
                    <a:pt x="512864" y="38795"/>
                    <a:pt x="513016" y="42062"/>
                    <a:pt x="513016" y="46730"/>
                  </a:cubicBezTo>
                  <a:lnTo>
                    <a:pt x="513016" y="83191"/>
                  </a:lnTo>
                  <a:lnTo>
                    <a:pt x="503044" y="83191"/>
                  </a:lnTo>
                  <a:lnTo>
                    <a:pt x="503044" y="47177"/>
                  </a:lnTo>
                  <a:cubicBezTo>
                    <a:pt x="503044" y="43005"/>
                    <a:pt x="502644" y="39929"/>
                    <a:pt x="501853" y="37948"/>
                  </a:cubicBezTo>
                  <a:cubicBezTo>
                    <a:pt x="501062" y="35966"/>
                    <a:pt x="499672" y="34376"/>
                    <a:pt x="497681" y="33185"/>
                  </a:cubicBezTo>
                  <a:cubicBezTo>
                    <a:pt x="495700" y="31899"/>
                    <a:pt x="493366" y="31252"/>
                    <a:pt x="490690" y="31252"/>
                  </a:cubicBezTo>
                  <a:cubicBezTo>
                    <a:pt x="486423" y="31252"/>
                    <a:pt x="482698" y="32642"/>
                    <a:pt x="479527" y="35414"/>
                  </a:cubicBezTo>
                  <a:cubicBezTo>
                    <a:pt x="476450" y="38100"/>
                    <a:pt x="474916" y="43206"/>
                    <a:pt x="474916" y="50749"/>
                  </a:cubicBezTo>
                  <a:lnTo>
                    <a:pt x="474916" y="83191"/>
                  </a:lnTo>
                  <a:lnTo>
                    <a:pt x="464944" y="83191"/>
                  </a:lnTo>
                  <a:close/>
                  <a:moveTo>
                    <a:pt x="556470" y="53578"/>
                  </a:moveTo>
                  <a:cubicBezTo>
                    <a:pt x="556470" y="42558"/>
                    <a:pt x="559498" y="34423"/>
                    <a:pt x="565547" y="29166"/>
                  </a:cubicBezTo>
                  <a:cubicBezTo>
                    <a:pt x="570614" y="24803"/>
                    <a:pt x="576815" y="22622"/>
                    <a:pt x="584149" y="22622"/>
                  </a:cubicBezTo>
                  <a:cubicBezTo>
                    <a:pt x="592293" y="22622"/>
                    <a:pt x="598941" y="25298"/>
                    <a:pt x="604095" y="30651"/>
                  </a:cubicBezTo>
                  <a:cubicBezTo>
                    <a:pt x="609352" y="35909"/>
                    <a:pt x="611981" y="43253"/>
                    <a:pt x="611981" y="52683"/>
                  </a:cubicBezTo>
                  <a:cubicBezTo>
                    <a:pt x="611981" y="60322"/>
                    <a:pt x="610848" y="66322"/>
                    <a:pt x="608562" y="70695"/>
                  </a:cubicBezTo>
                  <a:cubicBezTo>
                    <a:pt x="606276" y="75057"/>
                    <a:pt x="602904" y="78476"/>
                    <a:pt x="598437" y="80963"/>
                  </a:cubicBezTo>
                  <a:cubicBezTo>
                    <a:pt x="594074" y="83344"/>
                    <a:pt x="589312" y="84534"/>
                    <a:pt x="584149" y="84534"/>
                  </a:cubicBezTo>
                  <a:cubicBezTo>
                    <a:pt x="575920" y="84534"/>
                    <a:pt x="569223" y="81905"/>
                    <a:pt x="564061" y="76648"/>
                  </a:cubicBezTo>
                  <a:cubicBezTo>
                    <a:pt x="559003" y="71285"/>
                    <a:pt x="556470" y="63598"/>
                    <a:pt x="556470" y="53578"/>
                  </a:cubicBezTo>
                  <a:close/>
                  <a:moveTo>
                    <a:pt x="566738" y="53578"/>
                  </a:moveTo>
                  <a:cubicBezTo>
                    <a:pt x="566738" y="61112"/>
                    <a:pt x="568376" y="66770"/>
                    <a:pt x="571652" y="70542"/>
                  </a:cubicBezTo>
                  <a:cubicBezTo>
                    <a:pt x="575024" y="74314"/>
                    <a:pt x="579196" y="76200"/>
                    <a:pt x="584149" y="76200"/>
                  </a:cubicBezTo>
                  <a:cubicBezTo>
                    <a:pt x="589216" y="76200"/>
                    <a:pt x="593379" y="74314"/>
                    <a:pt x="596655" y="70542"/>
                  </a:cubicBezTo>
                  <a:cubicBezTo>
                    <a:pt x="599932" y="66770"/>
                    <a:pt x="601570" y="61017"/>
                    <a:pt x="601570" y="53273"/>
                  </a:cubicBezTo>
                  <a:cubicBezTo>
                    <a:pt x="601570" y="45939"/>
                    <a:pt x="599884" y="40376"/>
                    <a:pt x="596503" y="36604"/>
                  </a:cubicBezTo>
                  <a:cubicBezTo>
                    <a:pt x="593236" y="32842"/>
                    <a:pt x="589112" y="30956"/>
                    <a:pt x="584149" y="30956"/>
                  </a:cubicBezTo>
                  <a:cubicBezTo>
                    <a:pt x="579196" y="30956"/>
                    <a:pt x="575024" y="32842"/>
                    <a:pt x="571652" y="36604"/>
                  </a:cubicBezTo>
                  <a:cubicBezTo>
                    <a:pt x="568376" y="40281"/>
                    <a:pt x="566738" y="45939"/>
                    <a:pt x="566738" y="53578"/>
                  </a:cubicBezTo>
                  <a:close/>
                  <a:moveTo>
                    <a:pt x="629250" y="83191"/>
                  </a:moveTo>
                  <a:lnTo>
                    <a:pt x="629250" y="31699"/>
                  </a:lnTo>
                  <a:lnTo>
                    <a:pt x="620316" y="31699"/>
                  </a:lnTo>
                  <a:lnTo>
                    <a:pt x="620316" y="23955"/>
                  </a:lnTo>
                  <a:lnTo>
                    <a:pt x="629250" y="23955"/>
                  </a:lnTo>
                  <a:lnTo>
                    <a:pt x="629250" y="17554"/>
                  </a:lnTo>
                  <a:cubicBezTo>
                    <a:pt x="629250" y="13592"/>
                    <a:pt x="629593" y="10658"/>
                    <a:pt x="630288" y="8782"/>
                  </a:cubicBezTo>
                  <a:cubicBezTo>
                    <a:pt x="631279" y="6096"/>
                    <a:pt x="632974" y="3962"/>
                    <a:pt x="635355" y="2381"/>
                  </a:cubicBezTo>
                  <a:cubicBezTo>
                    <a:pt x="637832" y="791"/>
                    <a:pt x="641252" y="0"/>
                    <a:pt x="645623" y="0"/>
                  </a:cubicBezTo>
                  <a:cubicBezTo>
                    <a:pt x="648500" y="0"/>
                    <a:pt x="651624" y="343"/>
                    <a:pt x="654996" y="1038"/>
                  </a:cubicBezTo>
                  <a:lnTo>
                    <a:pt x="653510" y="9668"/>
                  </a:lnTo>
                  <a:cubicBezTo>
                    <a:pt x="651424" y="9373"/>
                    <a:pt x="649443" y="9220"/>
                    <a:pt x="647557" y="9220"/>
                  </a:cubicBezTo>
                  <a:cubicBezTo>
                    <a:pt x="644480" y="9220"/>
                    <a:pt x="642299" y="9868"/>
                    <a:pt x="641004" y="11163"/>
                  </a:cubicBezTo>
                  <a:cubicBezTo>
                    <a:pt x="639813" y="12449"/>
                    <a:pt x="639223" y="14878"/>
                    <a:pt x="639223" y="18450"/>
                  </a:cubicBezTo>
                  <a:lnTo>
                    <a:pt x="639223" y="23955"/>
                  </a:lnTo>
                  <a:lnTo>
                    <a:pt x="650824" y="23955"/>
                  </a:lnTo>
                  <a:lnTo>
                    <a:pt x="650824" y="31699"/>
                  </a:lnTo>
                  <a:lnTo>
                    <a:pt x="639223" y="31699"/>
                  </a:lnTo>
                  <a:lnTo>
                    <a:pt x="639223" y="83191"/>
                  </a:lnTo>
                  <a:lnTo>
                    <a:pt x="629250" y="8319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DB92BA5-694F-7444-388B-0521F7695C16}"/>
                </a:ext>
              </a:extLst>
            </p:cNvPr>
            <p:cNvSpPr/>
            <p:nvPr/>
          </p:nvSpPr>
          <p:spPr>
            <a:xfrm>
              <a:off x="3357409" y="5899365"/>
              <a:ext cx="398716" cy="83201"/>
            </a:xfrm>
            <a:custGeom>
              <a:avLst/>
              <a:gdLst>
                <a:gd name="connsiteX0" fmla="*/ 0 w 398716"/>
                <a:gd name="connsiteY0" fmla="*/ 81858 h 83201"/>
                <a:gd name="connsiteX1" fmla="*/ 0 w 398716"/>
                <a:gd name="connsiteY1" fmla="*/ 0 h 83201"/>
                <a:gd name="connsiteX2" fmla="*/ 55216 w 398716"/>
                <a:gd name="connsiteY2" fmla="*/ 0 h 83201"/>
                <a:gd name="connsiteX3" fmla="*/ 55216 w 398716"/>
                <a:gd name="connsiteY3" fmla="*/ 9678 h 83201"/>
                <a:gd name="connsiteX4" fmla="*/ 10868 w 398716"/>
                <a:gd name="connsiteY4" fmla="*/ 9678 h 83201"/>
                <a:gd name="connsiteX5" fmla="*/ 10868 w 398716"/>
                <a:gd name="connsiteY5" fmla="*/ 34976 h 83201"/>
                <a:gd name="connsiteX6" fmla="*/ 49263 w 398716"/>
                <a:gd name="connsiteY6" fmla="*/ 34976 h 83201"/>
                <a:gd name="connsiteX7" fmla="*/ 49263 w 398716"/>
                <a:gd name="connsiteY7" fmla="*/ 44653 h 83201"/>
                <a:gd name="connsiteX8" fmla="*/ 10868 w 398716"/>
                <a:gd name="connsiteY8" fmla="*/ 44653 h 83201"/>
                <a:gd name="connsiteX9" fmla="*/ 10868 w 398716"/>
                <a:gd name="connsiteY9" fmla="*/ 81858 h 83201"/>
                <a:gd name="connsiteX10" fmla="*/ 0 w 398716"/>
                <a:gd name="connsiteY10" fmla="*/ 81858 h 83201"/>
                <a:gd name="connsiteX11" fmla="*/ 64741 w 398716"/>
                <a:gd name="connsiteY11" fmla="*/ 81858 h 83201"/>
                <a:gd name="connsiteX12" fmla="*/ 64741 w 398716"/>
                <a:gd name="connsiteY12" fmla="*/ 22622 h 83201"/>
                <a:gd name="connsiteX13" fmla="*/ 73819 w 398716"/>
                <a:gd name="connsiteY13" fmla="*/ 22622 h 83201"/>
                <a:gd name="connsiteX14" fmla="*/ 73819 w 398716"/>
                <a:gd name="connsiteY14" fmla="*/ 31557 h 83201"/>
                <a:gd name="connsiteX15" fmla="*/ 80077 w 398716"/>
                <a:gd name="connsiteY15" fmla="*/ 23365 h 83201"/>
                <a:gd name="connsiteX16" fmla="*/ 86620 w 398716"/>
                <a:gd name="connsiteY16" fmla="*/ 21289 h 83201"/>
                <a:gd name="connsiteX17" fmla="*/ 96888 w 398716"/>
                <a:gd name="connsiteY17" fmla="*/ 24413 h 83201"/>
                <a:gd name="connsiteX18" fmla="*/ 93469 w 398716"/>
                <a:gd name="connsiteY18" fmla="*/ 33785 h 83201"/>
                <a:gd name="connsiteX19" fmla="*/ 86173 w 398716"/>
                <a:gd name="connsiteY19" fmla="*/ 31557 h 83201"/>
                <a:gd name="connsiteX20" fmla="*/ 80077 w 398716"/>
                <a:gd name="connsiteY20" fmla="*/ 33642 h 83201"/>
                <a:gd name="connsiteX21" fmla="*/ 76505 w 398716"/>
                <a:gd name="connsiteY21" fmla="*/ 39148 h 83201"/>
                <a:gd name="connsiteX22" fmla="*/ 74714 w 398716"/>
                <a:gd name="connsiteY22" fmla="*/ 50749 h 83201"/>
                <a:gd name="connsiteX23" fmla="*/ 74714 w 398716"/>
                <a:gd name="connsiteY23" fmla="*/ 81858 h 83201"/>
                <a:gd name="connsiteX24" fmla="*/ 64741 w 398716"/>
                <a:gd name="connsiteY24" fmla="*/ 81858 h 83201"/>
                <a:gd name="connsiteX25" fmla="*/ 141684 w 398716"/>
                <a:gd name="connsiteY25" fmla="*/ 74562 h 83201"/>
                <a:gd name="connsiteX26" fmla="*/ 130826 w 398716"/>
                <a:gd name="connsiteY26" fmla="*/ 81267 h 83201"/>
                <a:gd name="connsiteX27" fmla="*/ 119805 w 398716"/>
                <a:gd name="connsiteY27" fmla="*/ 83201 h 83201"/>
                <a:gd name="connsiteX28" fmla="*/ 104775 w 398716"/>
                <a:gd name="connsiteY28" fmla="*/ 78439 h 83201"/>
                <a:gd name="connsiteX29" fmla="*/ 99574 w 398716"/>
                <a:gd name="connsiteY29" fmla="*/ 66227 h 83201"/>
                <a:gd name="connsiteX30" fmla="*/ 101508 w 398716"/>
                <a:gd name="connsiteY30" fmla="*/ 58341 h 83201"/>
                <a:gd name="connsiteX31" fmla="*/ 106718 w 398716"/>
                <a:gd name="connsiteY31" fmla="*/ 52540 h 83201"/>
                <a:gd name="connsiteX32" fmla="*/ 114005 w 398716"/>
                <a:gd name="connsiteY32" fmla="*/ 49264 h 83201"/>
                <a:gd name="connsiteX33" fmla="*/ 122939 w 398716"/>
                <a:gd name="connsiteY33" fmla="*/ 47625 h 83201"/>
                <a:gd name="connsiteX34" fmla="*/ 140798 w 398716"/>
                <a:gd name="connsiteY34" fmla="*/ 44206 h 83201"/>
                <a:gd name="connsiteX35" fmla="*/ 140798 w 398716"/>
                <a:gd name="connsiteY35" fmla="*/ 41672 h 83201"/>
                <a:gd name="connsiteX36" fmla="*/ 137969 w 398716"/>
                <a:gd name="connsiteY36" fmla="*/ 32890 h 83201"/>
                <a:gd name="connsiteX37" fmla="*/ 126511 w 398716"/>
                <a:gd name="connsiteY37" fmla="*/ 29623 h 83201"/>
                <a:gd name="connsiteX38" fmla="*/ 116091 w 398716"/>
                <a:gd name="connsiteY38" fmla="*/ 32147 h 83201"/>
                <a:gd name="connsiteX39" fmla="*/ 111033 w 398716"/>
                <a:gd name="connsiteY39" fmla="*/ 40786 h 83201"/>
                <a:gd name="connsiteX40" fmla="*/ 101203 w 398716"/>
                <a:gd name="connsiteY40" fmla="*/ 39443 h 83201"/>
                <a:gd name="connsiteX41" fmla="*/ 105670 w 398716"/>
                <a:gd name="connsiteY41" fmla="*/ 29318 h 83201"/>
                <a:gd name="connsiteX42" fmla="*/ 114605 w 398716"/>
                <a:gd name="connsiteY42" fmla="*/ 23365 h 83201"/>
                <a:gd name="connsiteX43" fmla="*/ 127997 w 398716"/>
                <a:gd name="connsiteY43" fmla="*/ 21289 h 83201"/>
                <a:gd name="connsiteX44" fmla="*/ 140351 w 398716"/>
                <a:gd name="connsiteY44" fmla="*/ 23070 h 83201"/>
                <a:gd name="connsiteX45" fmla="*/ 147342 w 398716"/>
                <a:gd name="connsiteY45" fmla="*/ 27537 h 83201"/>
                <a:gd name="connsiteX46" fmla="*/ 150466 w 398716"/>
                <a:gd name="connsiteY46" fmla="*/ 34385 h 83201"/>
                <a:gd name="connsiteX47" fmla="*/ 150914 w 398716"/>
                <a:gd name="connsiteY47" fmla="*/ 43605 h 83201"/>
                <a:gd name="connsiteX48" fmla="*/ 150914 w 398716"/>
                <a:gd name="connsiteY48" fmla="*/ 57007 h 83201"/>
                <a:gd name="connsiteX49" fmla="*/ 151514 w 398716"/>
                <a:gd name="connsiteY49" fmla="*/ 74714 h 83201"/>
                <a:gd name="connsiteX50" fmla="*/ 154191 w 398716"/>
                <a:gd name="connsiteY50" fmla="*/ 81858 h 83201"/>
                <a:gd name="connsiteX51" fmla="*/ 143618 w 398716"/>
                <a:gd name="connsiteY51" fmla="*/ 81858 h 83201"/>
                <a:gd name="connsiteX52" fmla="*/ 141684 w 398716"/>
                <a:gd name="connsiteY52" fmla="*/ 74562 h 83201"/>
                <a:gd name="connsiteX53" fmla="*/ 140798 w 398716"/>
                <a:gd name="connsiteY53" fmla="*/ 52092 h 83201"/>
                <a:gd name="connsiteX54" fmla="*/ 124425 w 398716"/>
                <a:gd name="connsiteY54" fmla="*/ 55959 h 83201"/>
                <a:gd name="connsiteX55" fmla="*/ 115643 w 398716"/>
                <a:gd name="connsiteY55" fmla="*/ 58046 h 83201"/>
                <a:gd name="connsiteX56" fmla="*/ 111623 w 398716"/>
                <a:gd name="connsiteY56" fmla="*/ 61170 h 83201"/>
                <a:gd name="connsiteX57" fmla="*/ 110280 w 398716"/>
                <a:gd name="connsiteY57" fmla="*/ 65932 h 83201"/>
                <a:gd name="connsiteX58" fmla="*/ 113262 w 398716"/>
                <a:gd name="connsiteY58" fmla="*/ 72628 h 83201"/>
                <a:gd name="connsiteX59" fmla="*/ 122187 w 398716"/>
                <a:gd name="connsiteY59" fmla="*/ 75314 h 83201"/>
                <a:gd name="connsiteX60" fmla="*/ 132464 w 398716"/>
                <a:gd name="connsiteY60" fmla="*/ 72781 h 83201"/>
                <a:gd name="connsiteX61" fmla="*/ 139160 w 398716"/>
                <a:gd name="connsiteY61" fmla="*/ 65789 h 83201"/>
                <a:gd name="connsiteX62" fmla="*/ 140798 w 398716"/>
                <a:gd name="connsiteY62" fmla="*/ 55817 h 83201"/>
                <a:gd name="connsiteX63" fmla="*/ 140798 w 398716"/>
                <a:gd name="connsiteY63" fmla="*/ 52092 h 83201"/>
                <a:gd name="connsiteX64" fmla="*/ 208359 w 398716"/>
                <a:gd name="connsiteY64" fmla="*/ 60132 h 83201"/>
                <a:gd name="connsiteX65" fmla="*/ 218189 w 398716"/>
                <a:gd name="connsiteY65" fmla="*/ 61465 h 83201"/>
                <a:gd name="connsiteX66" fmla="*/ 209855 w 398716"/>
                <a:gd name="connsiteY66" fmla="*/ 77391 h 83201"/>
                <a:gd name="connsiteX67" fmla="*/ 193481 w 398716"/>
                <a:gd name="connsiteY67" fmla="*/ 83201 h 83201"/>
                <a:gd name="connsiteX68" fmla="*/ 173831 w 398716"/>
                <a:gd name="connsiteY68" fmla="*/ 75314 h 83201"/>
                <a:gd name="connsiteX69" fmla="*/ 166544 w 398716"/>
                <a:gd name="connsiteY69" fmla="*/ 52388 h 83201"/>
                <a:gd name="connsiteX70" fmla="*/ 169669 w 398716"/>
                <a:gd name="connsiteY70" fmla="*/ 35719 h 83201"/>
                <a:gd name="connsiteX71" fmla="*/ 179337 w 398716"/>
                <a:gd name="connsiteY71" fmla="*/ 24860 h 83201"/>
                <a:gd name="connsiteX72" fmla="*/ 193624 w 398716"/>
                <a:gd name="connsiteY72" fmla="*/ 21289 h 83201"/>
                <a:gd name="connsiteX73" fmla="*/ 209255 w 398716"/>
                <a:gd name="connsiteY73" fmla="*/ 26194 h 83201"/>
                <a:gd name="connsiteX74" fmla="*/ 217294 w 398716"/>
                <a:gd name="connsiteY74" fmla="*/ 40034 h 83201"/>
                <a:gd name="connsiteX75" fmla="*/ 207473 w 398716"/>
                <a:gd name="connsiteY75" fmla="*/ 41529 h 83201"/>
                <a:gd name="connsiteX76" fmla="*/ 202559 w 398716"/>
                <a:gd name="connsiteY76" fmla="*/ 32595 h 83201"/>
                <a:gd name="connsiteX77" fmla="*/ 193929 w 398716"/>
                <a:gd name="connsiteY77" fmla="*/ 29471 h 83201"/>
                <a:gd name="connsiteX78" fmla="*/ 181575 w 398716"/>
                <a:gd name="connsiteY78" fmla="*/ 34976 h 83201"/>
                <a:gd name="connsiteX79" fmla="*/ 176812 w 398716"/>
                <a:gd name="connsiteY79" fmla="*/ 52092 h 83201"/>
                <a:gd name="connsiteX80" fmla="*/ 181423 w 398716"/>
                <a:gd name="connsiteY80" fmla="*/ 69504 h 83201"/>
                <a:gd name="connsiteX81" fmla="*/ 193329 w 398716"/>
                <a:gd name="connsiteY81" fmla="*/ 74867 h 83201"/>
                <a:gd name="connsiteX82" fmla="*/ 203149 w 398716"/>
                <a:gd name="connsiteY82" fmla="*/ 71295 h 83201"/>
                <a:gd name="connsiteX83" fmla="*/ 208359 w 398716"/>
                <a:gd name="connsiteY83" fmla="*/ 60132 h 83201"/>
                <a:gd name="connsiteX84" fmla="*/ 248698 w 398716"/>
                <a:gd name="connsiteY84" fmla="*/ 72933 h 83201"/>
                <a:gd name="connsiteX85" fmla="*/ 250184 w 398716"/>
                <a:gd name="connsiteY85" fmla="*/ 81705 h 83201"/>
                <a:gd name="connsiteX86" fmla="*/ 242592 w 398716"/>
                <a:gd name="connsiteY86" fmla="*/ 82601 h 83201"/>
                <a:gd name="connsiteX87" fmla="*/ 234105 w 398716"/>
                <a:gd name="connsiteY87" fmla="*/ 80963 h 83201"/>
                <a:gd name="connsiteX88" fmla="*/ 229791 w 398716"/>
                <a:gd name="connsiteY88" fmla="*/ 76353 h 83201"/>
                <a:gd name="connsiteX89" fmla="*/ 228600 w 398716"/>
                <a:gd name="connsiteY89" fmla="*/ 64446 h 83201"/>
                <a:gd name="connsiteX90" fmla="*/ 228600 w 398716"/>
                <a:gd name="connsiteY90" fmla="*/ 30366 h 83201"/>
                <a:gd name="connsiteX91" fmla="*/ 221313 w 398716"/>
                <a:gd name="connsiteY91" fmla="*/ 30366 h 83201"/>
                <a:gd name="connsiteX92" fmla="*/ 221313 w 398716"/>
                <a:gd name="connsiteY92" fmla="*/ 22622 h 83201"/>
                <a:gd name="connsiteX93" fmla="*/ 228600 w 398716"/>
                <a:gd name="connsiteY93" fmla="*/ 22622 h 83201"/>
                <a:gd name="connsiteX94" fmla="*/ 228600 w 398716"/>
                <a:gd name="connsiteY94" fmla="*/ 7887 h 83201"/>
                <a:gd name="connsiteX95" fmla="*/ 238573 w 398716"/>
                <a:gd name="connsiteY95" fmla="*/ 1934 h 83201"/>
                <a:gd name="connsiteX96" fmla="*/ 238573 w 398716"/>
                <a:gd name="connsiteY96" fmla="*/ 22622 h 83201"/>
                <a:gd name="connsiteX97" fmla="*/ 248698 w 398716"/>
                <a:gd name="connsiteY97" fmla="*/ 22622 h 83201"/>
                <a:gd name="connsiteX98" fmla="*/ 248698 w 398716"/>
                <a:gd name="connsiteY98" fmla="*/ 30366 h 83201"/>
                <a:gd name="connsiteX99" fmla="*/ 238573 w 398716"/>
                <a:gd name="connsiteY99" fmla="*/ 30366 h 83201"/>
                <a:gd name="connsiteX100" fmla="*/ 238573 w 398716"/>
                <a:gd name="connsiteY100" fmla="*/ 65037 h 83201"/>
                <a:gd name="connsiteX101" fmla="*/ 239020 w 398716"/>
                <a:gd name="connsiteY101" fmla="*/ 70552 h 83201"/>
                <a:gd name="connsiteX102" fmla="*/ 240811 w 398716"/>
                <a:gd name="connsiteY102" fmla="*/ 72485 h 83201"/>
                <a:gd name="connsiteX103" fmla="*/ 244230 w 398716"/>
                <a:gd name="connsiteY103" fmla="*/ 73228 h 83201"/>
                <a:gd name="connsiteX104" fmla="*/ 248698 w 398716"/>
                <a:gd name="connsiteY104" fmla="*/ 72933 h 83201"/>
                <a:gd name="connsiteX105" fmla="*/ 255394 w 398716"/>
                <a:gd name="connsiteY105" fmla="*/ 11611 h 83201"/>
                <a:gd name="connsiteX106" fmla="*/ 255394 w 398716"/>
                <a:gd name="connsiteY106" fmla="*/ 0 h 83201"/>
                <a:gd name="connsiteX107" fmla="*/ 265509 w 398716"/>
                <a:gd name="connsiteY107" fmla="*/ 0 h 83201"/>
                <a:gd name="connsiteX108" fmla="*/ 265509 w 398716"/>
                <a:gd name="connsiteY108" fmla="*/ 11611 h 83201"/>
                <a:gd name="connsiteX109" fmla="*/ 255394 w 398716"/>
                <a:gd name="connsiteY109" fmla="*/ 11611 h 83201"/>
                <a:gd name="connsiteX110" fmla="*/ 255394 w 398716"/>
                <a:gd name="connsiteY110" fmla="*/ 81858 h 83201"/>
                <a:gd name="connsiteX111" fmla="*/ 255394 w 398716"/>
                <a:gd name="connsiteY111" fmla="*/ 22622 h 83201"/>
                <a:gd name="connsiteX112" fmla="*/ 265509 w 398716"/>
                <a:gd name="connsiteY112" fmla="*/ 22622 h 83201"/>
                <a:gd name="connsiteX113" fmla="*/ 265509 w 398716"/>
                <a:gd name="connsiteY113" fmla="*/ 81858 h 83201"/>
                <a:gd name="connsiteX114" fmla="*/ 255394 w 398716"/>
                <a:gd name="connsiteY114" fmla="*/ 81858 h 83201"/>
                <a:gd name="connsiteX115" fmla="*/ 280245 w 398716"/>
                <a:gd name="connsiteY115" fmla="*/ 52245 h 83201"/>
                <a:gd name="connsiteX116" fmla="*/ 289322 w 398716"/>
                <a:gd name="connsiteY116" fmla="*/ 27832 h 83201"/>
                <a:gd name="connsiteX117" fmla="*/ 307924 w 398716"/>
                <a:gd name="connsiteY117" fmla="*/ 21289 h 83201"/>
                <a:gd name="connsiteX118" fmla="*/ 327870 w 398716"/>
                <a:gd name="connsiteY118" fmla="*/ 29318 h 83201"/>
                <a:gd name="connsiteX119" fmla="*/ 335756 w 398716"/>
                <a:gd name="connsiteY119" fmla="*/ 51349 h 83201"/>
                <a:gd name="connsiteX120" fmla="*/ 332337 w 398716"/>
                <a:gd name="connsiteY120" fmla="*/ 69361 h 83201"/>
                <a:gd name="connsiteX121" fmla="*/ 322212 w 398716"/>
                <a:gd name="connsiteY121" fmla="*/ 79629 h 83201"/>
                <a:gd name="connsiteX122" fmla="*/ 307924 w 398716"/>
                <a:gd name="connsiteY122" fmla="*/ 83201 h 83201"/>
                <a:gd name="connsiteX123" fmla="*/ 287836 w 398716"/>
                <a:gd name="connsiteY123" fmla="*/ 75314 h 83201"/>
                <a:gd name="connsiteX124" fmla="*/ 280245 w 398716"/>
                <a:gd name="connsiteY124" fmla="*/ 52245 h 83201"/>
                <a:gd name="connsiteX125" fmla="*/ 290513 w 398716"/>
                <a:gd name="connsiteY125" fmla="*/ 52245 h 83201"/>
                <a:gd name="connsiteX126" fmla="*/ 295427 w 398716"/>
                <a:gd name="connsiteY126" fmla="*/ 69209 h 83201"/>
                <a:gd name="connsiteX127" fmla="*/ 307924 w 398716"/>
                <a:gd name="connsiteY127" fmla="*/ 74867 h 83201"/>
                <a:gd name="connsiteX128" fmla="*/ 320430 w 398716"/>
                <a:gd name="connsiteY128" fmla="*/ 69209 h 83201"/>
                <a:gd name="connsiteX129" fmla="*/ 325345 w 398716"/>
                <a:gd name="connsiteY129" fmla="*/ 51940 h 83201"/>
                <a:gd name="connsiteX130" fmla="*/ 320278 w 398716"/>
                <a:gd name="connsiteY130" fmla="*/ 35271 h 83201"/>
                <a:gd name="connsiteX131" fmla="*/ 307924 w 398716"/>
                <a:gd name="connsiteY131" fmla="*/ 29623 h 83201"/>
                <a:gd name="connsiteX132" fmla="*/ 295427 w 398716"/>
                <a:gd name="connsiteY132" fmla="*/ 35271 h 83201"/>
                <a:gd name="connsiteX133" fmla="*/ 290513 w 398716"/>
                <a:gd name="connsiteY133" fmla="*/ 52245 h 83201"/>
                <a:gd name="connsiteX134" fmla="*/ 350644 w 398716"/>
                <a:gd name="connsiteY134" fmla="*/ 81858 h 83201"/>
                <a:gd name="connsiteX135" fmla="*/ 350644 w 398716"/>
                <a:gd name="connsiteY135" fmla="*/ 22622 h 83201"/>
                <a:gd name="connsiteX136" fmla="*/ 359569 w 398716"/>
                <a:gd name="connsiteY136" fmla="*/ 22622 h 83201"/>
                <a:gd name="connsiteX137" fmla="*/ 359569 w 398716"/>
                <a:gd name="connsiteY137" fmla="*/ 30956 h 83201"/>
                <a:gd name="connsiteX138" fmla="*/ 378476 w 398716"/>
                <a:gd name="connsiteY138" fmla="*/ 21289 h 83201"/>
                <a:gd name="connsiteX139" fmla="*/ 388296 w 398716"/>
                <a:gd name="connsiteY139" fmla="*/ 23222 h 83201"/>
                <a:gd name="connsiteX140" fmla="*/ 395145 w 398716"/>
                <a:gd name="connsiteY140" fmla="*/ 28280 h 83201"/>
                <a:gd name="connsiteX141" fmla="*/ 398269 w 398716"/>
                <a:gd name="connsiteY141" fmla="*/ 35576 h 83201"/>
                <a:gd name="connsiteX142" fmla="*/ 398716 w 398716"/>
                <a:gd name="connsiteY142" fmla="*/ 45396 h 83201"/>
                <a:gd name="connsiteX143" fmla="*/ 398716 w 398716"/>
                <a:gd name="connsiteY143" fmla="*/ 81858 h 83201"/>
                <a:gd name="connsiteX144" fmla="*/ 388744 w 398716"/>
                <a:gd name="connsiteY144" fmla="*/ 81858 h 83201"/>
                <a:gd name="connsiteX145" fmla="*/ 388744 w 398716"/>
                <a:gd name="connsiteY145" fmla="*/ 45844 h 83201"/>
                <a:gd name="connsiteX146" fmla="*/ 387553 w 398716"/>
                <a:gd name="connsiteY146" fmla="*/ 36614 h 83201"/>
                <a:gd name="connsiteX147" fmla="*/ 383381 w 398716"/>
                <a:gd name="connsiteY147" fmla="*/ 31852 h 83201"/>
                <a:gd name="connsiteX148" fmla="*/ 376390 w 398716"/>
                <a:gd name="connsiteY148" fmla="*/ 29918 h 83201"/>
                <a:gd name="connsiteX149" fmla="*/ 365227 w 398716"/>
                <a:gd name="connsiteY149" fmla="*/ 34080 h 83201"/>
                <a:gd name="connsiteX150" fmla="*/ 360616 w 398716"/>
                <a:gd name="connsiteY150" fmla="*/ 49416 h 83201"/>
                <a:gd name="connsiteX151" fmla="*/ 360616 w 398716"/>
                <a:gd name="connsiteY151" fmla="*/ 81858 h 83201"/>
                <a:gd name="connsiteX152" fmla="*/ 350644 w 398716"/>
                <a:gd name="connsiteY152" fmla="*/ 81858 h 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98716" h="83201">
                  <a:moveTo>
                    <a:pt x="0" y="81858"/>
                  </a:moveTo>
                  <a:lnTo>
                    <a:pt x="0" y="0"/>
                  </a:lnTo>
                  <a:lnTo>
                    <a:pt x="55216" y="0"/>
                  </a:lnTo>
                  <a:lnTo>
                    <a:pt x="55216" y="9678"/>
                  </a:lnTo>
                  <a:lnTo>
                    <a:pt x="10868" y="9678"/>
                  </a:lnTo>
                  <a:lnTo>
                    <a:pt x="10868" y="34976"/>
                  </a:lnTo>
                  <a:lnTo>
                    <a:pt x="49263" y="34976"/>
                  </a:lnTo>
                  <a:lnTo>
                    <a:pt x="49263" y="44653"/>
                  </a:lnTo>
                  <a:lnTo>
                    <a:pt x="10868" y="44653"/>
                  </a:lnTo>
                  <a:lnTo>
                    <a:pt x="10868" y="81858"/>
                  </a:lnTo>
                  <a:lnTo>
                    <a:pt x="0" y="81858"/>
                  </a:lnTo>
                  <a:close/>
                  <a:moveTo>
                    <a:pt x="64741" y="81858"/>
                  </a:moveTo>
                  <a:lnTo>
                    <a:pt x="64741" y="22622"/>
                  </a:lnTo>
                  <a:lnTo>
                    <a:pt x="73819" y="22622"/>
                  </a:lnTo>
                  <a:lnTo>
                    <a:pt x="73819" y="31557"/>
                  </a:lnTo>
                  <a:cubicBezTo>
                    <a:pt x="76105" y="27384"/>
                    <a:pt x="78191" y="24660"/>
                    <a:pt x="80077" y="23365"/>
                  </a:cubicBezTo>
                  <a:cubicBezTo>
                    <a:pt x="82058" y="21984"/>
                    <a:pt x="84239" y="21289"/>
                    <a:pt x="86620" y="21289"/>
                  </a:cubicBezTo>
                  <a:cubicBezTo>
                    <a:pt x="89992" y="21289"/>
                    <a:pt x="93421" y="22327"/>
                    <a:pt x="96888" y="24413"/>
                  </a:cubicBezTo>
                  <a:lnTo>
                    <a:pt x="93469" y="33785"/>
                  </a:lnTo>
                  <a:cubicBezTo>
                    <a:pt x="90983" y="32299"/>
                    <a:pt x="88554" y="31557"/>
                    <a:pt x="86173" y="31557"/>
                  </a:cubicBezTo>
                  <a:cubicBezTo>
                    <a:pt x="83896" y="31557"/>
                    <a:pt x="81858" y="32252"/>
                    <a:pt x="80077" y="33642"/>
                  </a:cubicBezTo>
                  <a:cubicBezTo>
                    <a:pt x="78391" y="34928"/>
                    <a:pt x="77200" y="36767"/>
                    <a:pt x="76505" y="39148"/>
                  </a:cubicBezTo>
                  <a:cubicBezTo>
                    <a:pt x="75314" y="42720"/>
                    <a:pt x="74714" y="46587"/>
                    <a:pt x="74714" y="50749"/>
                  </a:cubicBezTo>
                  <a:lnTo>
                    <a:pt x="74714" y="81858"/>
                  </a:lnTo>
                  <a:lnTo>
                    <a:pt x="64741" y="81858"/>
                  </a:lnTo>
                  <a:close/>
                  <a:moveTo>
                    <a:pt x="141684" y="74562"/>
                  </a:moveTo>
                  <a:cubicBezTo>
                    <a:pt x="137922" y="77743"/>
                    <a:pt x="134293" y="79972"/>
                    <a:pt x="130826" y="81267"/>
                  </a:cubicBezTo>
                  <a:cubicBezTo>
                    <a:pt x="127454" y="82553"/>
                    <a:pt x="123777" y="83201"/>
                    <a:pt x="119805" y="83201"/>
                  </a:cubicBezTo>
                  <a:cubicBezTo>
                    <a:pt x="113262" y="83201"/>
                    <a:pt x="108252" y="81610"/>
                    <a:pt x="104775" y="78439"/>
                  </a:cubicBezTo>
                  <a:cubicBezTo>
                    <a:pt x="101308" y="75257"/>
                    <a:pt x="99574" y="71190"/>
                    <a:pt x="99574" y="66227"/>
                  </a:cubicBezTo>
                  <a:cubicBezTo>
                    <a:pt x="99574" y="63351"/>
                    <a:pt x="100212" y="60722"/>
                    <a:pt x="101508" y="58341"/>
                  </a:cubicBezTo>
                  <a:cubicBezTo>
                    <a:pt x="102794" y="55864"/>
                    <a:pt x="104527" y="53931"/>
                    <a:pt x="106718" y="52540"/>
                  </a:cubicBezTo>
                  <a:cubicBezTo>
                    <a:pt x="108899" y="51054"/>
                    <a:pt x="111328" y="49959"/>
                    <a:pt x="114005" y="49264"/>
                  </a:cubicBezTo>
                  <a:cubicBezTo>
                    <a:pt x="115891" y="48673"/>
                    <a:pt x="118872" y="48120"/>
                    <a:pt x="122939" y="47625"/>
                  </a:cubicBezTo>
                  <a:cubicBezTo>
                    <a:pt x="130969" y="46739"/>
                    <a:pt x="136922" y="45596"/>
                    <a:pt x="140798" y="44206"/>
                  </a:cubicBezTo>
                  <a:cubicBezTo>
                    <a:pt x="140798" y="42815"/>
                    <a:pt x="140798" y="41977"/>
                    <a:pt x="140798" y="41672"/>
                  </a:cubicBezTo>
                  <a:cubicBezTo>
                    <a:pt x="140798" y="37510"/>
                    <a:pt x="139855" y="34576"/>
                    <a:pt x="137969" y="32890"/>
                  </a:cubicBezTo>
                  <a:cubicBezTo>
                    <a:pt x="135388" y="30709"/>
                    <a:pt x="131569" y="29623"/>
                    <a:pt x="126511" y="29623"/>
                  </a:cubicBezTo>
                  <a:cubicBezTo>
                    <a:pt x="121844" y="29623"/>
                    <a:pt x="118367" y="30461"/>
                    <a:pt x="116091" y="32147"/>
                  </a:cubicBezTo>
                  <a:cubicBezTo>
                    <a:pt x="113805" y="33738"/>
                    <a:pt x="112119" y="36614"/>
                    <a:pt x="111033" y="40786"/>
                  </a:cubicBezTo>
                  <a:lnTo>
                    <a:pt x="101203" y="39443"/>
                  </a:lnTo>
                  <a:cubicBezTo>
                    <a:pt x="102098" y="35271"/>
                    <a:pt x="103584" y="31899"/>
                    <a:pt x="105670" y="29318"/>
                  </a:cubicBezTo>
                  <a:cubicBezTo>
                    <a:pt x="107756" y="26746"/>
                    <a:pt x="110728" y="24755"/>
                    <a:pt x="114605" y="23365"/>
                  </a:cubicBezTo>
                  <a:cubicBezTo>
                    <a:pt x="118472" y="21984"/>
                    <a:pt x="122939" y="21289"/>
                    <a:pt x="127997" y="21289"/>
                  </a:cubicBezTo>
                  <a:cubicBezTo>
                    <a:pt x="133055" y="21289"/>
                    <a:pt x="137170" y="21879"/>
                    <a:pt x="140351" y="23070"/>
                  </a:cubicBezTo>
                  <a:cubicBezTo>
                    <a:pt x="143523" y="24260"/>
                    <a:pt x="145856" y="25746"/>
                    <a:pt x="147342" y="27537"/>
                  </a:cubicBezTo>
                  <a:cubicBezTo>
                    <a:pt x="148828" y="29318"/>
                    <a:pt x="149876" y="31604"/>
                    <a:pt x="150466" y="34385"/>
                  </a:cubicBezTo>
                  <a:cubicBezTo>
                    <a:pt x="150762" y="36071"/>
                    <a:pt x="150914" y="39148"/>
                    <a:pt x="150914" y="43605"/>
                  </a:cubicBezTo>
                  <a:lnTo>
                    <a:pt x="150914" y="57007"/>
                  </a:lnTo>
                  <a:cubicBezTo>
                    <a:pt x="150914" y="66332"/>
                    <a:pt x="151114" y="72238"/>
                    <a:pt x="151514" y="74714"/>
                  </a:cubicBezTo>
                  <a:cubicBezTo>
                    <a:pt x="152009" y="77191"/>
                    <a:pt x="152895" y="79572"/>
                    <a:pt x="154191" y="81858"/>
                  </a:cubicBezTo>
                  <a:lnTo>
                    <a:pt x="143618" y="81858"/>
                  </a:lnTo>
                  <a:cubicBezTo>
                    <a:pt x="142627" y="79772"/>
                    <a:pt x="141989" y="77343"/>
                    <a:pt x="141684" y="74562"/>
                  </a:cubicBezTo>
                  <a:close/>
                  <a:moveTo>
                    <a:pt x="140798" y="52092"/>
                  </a:moveTo>
                  <a:cubicBezTo>
                    <a:pt x="137122" y="53578"/>
                    <a:pt x="131664" y="54874"/>
                    <a:pt x="124425" y="55959"/>
                  </a:cubicBezTo>
                  <a:cubicBezTo>
                    <a:pt x="120253" y="56560"/>
                    <a:pt x="117329" y="57255"/>
                    <a:pt x="115643" y="58046"/>
                  </a:cubicBezTo>
                  <a:cubicBezTo>
                    <a:pt x="113957" y="58741"/>
                    <a:pt x="112614" y="59779"/>
                    <a:pt x="111623" y="61170"/>
                  </a:cubicBezTo>
                  <a:cubicBezTo>
                    <a:pt x="110728" y="62560"/>
                    <a:pt x="110280" y="64151"/>
                    <a:pt x="110280" y="65932"/>
                  </a:cubicBezTo>
                  <a:cubicBezTo>
                    <a:pt x="110280" y="68609"/>
                    <a:pt x="111280" y="70847"/>
                    <a:pt x="113262" y="72628"/>
                  </a:cubicBezTo>
                  <a:cubicBezTo>
                    <a:pt x="115348" y="74419"/>
                    <a:pt x="118320" y="75314"/>
                    <a:pt x="122187" y="75314"/>
                  </a:cubicBezTo>
                  <a:cubicBezTo>
                    <a:pt x="126063" y="75314"/>
                    <a:pt x="129483" y="74467"/>
                    <a:pt x="132464" y="72781"/>
                  </a:cubicBezTo>
                  <a:cubicBezTo>
                    <a:pt x="135541" y="71095"/>
                    <a:pt x="137770" y="68761"/>
                    <a:pt x="139160" y="65789"/>
                  </a:cubicBezTo>
                  <a:cubicBezTo>
                    <a:pt x="140246" y="63503"/>
                    <a:pt x="140798" y="60179"/>
                    <a:pt x="140798" y="55817"/>
                  </a:cubicBezTo>
                  <a:lnTo>
                    <a:pt x="140798" y="52092"/>
                  </a:lnTo>
                  <a:close/>
                  <a:moveTo>
                    <a:pt x="208359" y="60132"/>
                  </a:moveTo>
                  <a:lnTo>
                    <a:pt x="218189" y="61465"/>
                  </a:lnTo>
                  <a:cubicBezTo>
                    <a:pt x="217094" y="68218"/>
                    <a:pt x="214313" y="73524"/>
                    <a:pt x="209855" y="77391"/>
                  </a:cubicBezTo>
                  <a:cubicBezTo>
                    <a:pt x="205387" y="81267"/>
                    <a:pt x="199930" y="83201"/>
                    <a:pt x="193481" y="83201"/>
                  </a:cubicBezTo>
                  <a:cubicBezTo>
                    <a:pt x="185347" y="83201"/>
                    <a:pt x="178794" y="80572"/>
                    <a:pt x="173831" y="75314"/>
                  </a:cubicBezTo>
                  <a:cubicBezTo>
                    <a:pt x="168973" y="69952"/>
                    <a:pt x="166544" y="62313"/>
                    <a:pt x="166544" y="52388"/>
                  </a:cubicBezTo>
                  <a:cubicBezTo>
                    <a:pt x="166544" y="46044"/>
                    <a:pt x="167583" y="40481"/>
                    <a:pt x="169669" y="35719"/>
                  </a:cubicBezTo>
                  <a:cubicBezTo>
                    <a:pt x="171850" y="30861"/>
                    <a:pt x="175079" y="27242"/>
                    <a:pt x="179337" y="24860"/>
                  </a:cubicBezTo>
                  <a:cubicBezTo>
                    <a:pt x="183709" y="22479"/>
                    <a:pt x="188471" y="21289"/>
                    <a:pt x="193624" y="21289"/>
                  </a:cubicBezTo>
                  <a:cubicBezTo>
                    <a:pt x="199977" y="21289"/>
                    <a:pt x="205187" y="22927"/>
                    <a:pt x="209255" y="26194"/>
                  </a:cubicBezTo>
                  <a:cubicBezTo>
                    <a:pt x="213427" y="29375"/>
                    <a:pt x="216103" y="33985"/>
                    <a:pt x="217294" y="40034"/>
                  </a:cubicBezTo>
                  <a:lnTo>
                    <a:pt x="207473" y="41529"/>
                  </a:lnTo>
                  <a:cubicBezTo>
                    <a:pt x="206578" y="37557"/>
                    <a:pt x="204940" y="34576"/>
                    <a:pt x="202559" y="32595"/>
                  </a:cubicBezTo>
                  <a:cubicBezTo>
                    <a:pt x="200177" y="30509"/>
                    <a:pt x="197301" y="29471"/>
                    <a:pt x="193929" y="29471"/>
                  </a:cubicBezTo>
                  <a:cubicBezTo>
                    <a:pt x="188862" y="29471"/>
                    <a:pt x="184747" y="31309"/>
                    <a:pt x="181575" y="34976"/>
                  </a:cubicBezTo>
                  <a:cubicBezTo>
                    <a:pt x="178403" y="38548"/>
                    <a:pt x="176812" y="44253"/>
                    <a:pt x="176812" y="52092"/>
                  </a:cubicBezTo>
                  <a:cubicBezTo>
                    <a:pt x="176812" y="60132"/>
                    <a:pt x="178346" y="65932"/>
                    <a:pt x="181423" y="69504"/>
                  </a:cubicBezTo>
                  <a:cubicBezTo>
                    <a:pt x="184499" y="73076"/>
                    <a:pt x="188471" y="74867"/>
                    <a:pt x="193329" y="74867"/>
                  </a:cubicBezTo>
                  <a:cubicBezTo>
                    <a:pt x="197301" y="74867"/>
                    <a:pt x="200577" y="73676"/>
                    <a:pt x="203149" y="71295"/>
                  </a:cubicBezTo>
                  <a:cubicBezTo>
                    <a:pt x="205835" y="68914"/>
                    <a:pt x="207569" y="65189"/>
                    <a:pt x="208359" y="60132"/>
                  </a:cubicBezTo>
                  <a:close/>
                  <a:moveTo>
                    <a:pt x="248698" y="72933"/>
                  </a:moveTo>
                  <a:lnTo>
                    <a:pt x="250184" y="81705"/>
                  </a:lnTo>
                  <a:cubicBezTo>
                    <a:pt x="247307" y="82306"/>
                    <a:pt x="244773" y="82601"/>
                    <a:pt x="242592" y="82601"/>
                  </a:cubicBezTo>
                  <a:cubicBezTo>
                    <a:pt x="238925" y="82601"/>
                    <a:pt x="236096" y="82058"/>
                    <a:pt x="234105" y="80963"/>
                  </a:cubicBezTo>
                  <a:cubicBezTo>
                    <a:pt x="232124" y="79772"/>
                    <a:pt x="230686" y="78239"/>
                    <a:pt x="229791" y="76353"/>
                  </a:cubicBezTo>
                  <a:cubicBezTo>
                    <a:pt x="229000" y="74467"/>
                    <a:pt x="228600" y="70495"/>
                    <a:pt x="228600" y="64446"/>
                  </a:cubicBezTo>
                  <a:lnTo>
                    <a:pt x="228600" y="30366"/>
                  </a:lnTo>
                  <a:lnTo>
                    <a:pt x="221313" y="30366"/>
                  </a:lnTo>
                  <a:lnTo>
                    <a:pt x="221313" y="22622"/>
                  </a:lnTo>
                  <a:lnTo>
                    <a:pt x="228600" y="22622"/>
                  </a:lnTo>
                  <a:lnTo>
                    <a:pt x="228600" y="7887"/>
                  </a:lnTo>
                  <a:lnTo>
                    <a:pt x="238573" y="1934"/>
                  </a:lnTo>
                  <a:lnTo>
                    <a:pt x="238573" y="22622"/>
                  </a:lnTo>
                  <a:lnTo>
                    <a:pt x="248698" y="22622"/>
                  </a:lnTo>
                  <a:lnTo>
                    <a:pt x="248698" y="30366"/>
                  </a:lnTo>
                  <a:lnTo>
                    <a:pt x="238573" y="30366"/>
                  </a:lnTo>
                  <a:lnTo>
                    <a:pt x="238573" y="65037"/>
                  </a:lnTo>
                  <a:cubicBezTo>
                    <a:pt x="238573" y="67913"/>
                    <a:pt x="238725" y="69752"/>
                    <a:pt x="239020" y="70552"/>
                  </a:cubicBezTo>
                  <a:cubicBezTo>
                    <a:pt x="239420" y="71342"/>
                    <a:pt x="240011" y="71990"/>
                    <a:pt x="240811" y="72485"/>
                  </a:cubicBezTo>
                  <a:cubicBezTo>
                    <a:pt x="241602" y="72981"/>
                    <a:pt x="242744" y="73228"/>
                    <a:pt x="244230" y="73228"/>
                  </a:cubicBezTo>
                  <a:cubicBezTo>
                    <a:pt x="245421" y="73228"/>
                    <a:pt x="246907" y="73123"/>
                    <a:pt x="248698" y="72933"/>
                  </a:cubicBezTo>
                  <a:close/>
                  <a:moveTo>
                    <a:pt x="255394" y="11611"/>
                  </a:moveTo>
                  <a:lnTo>
                    <a:pt x="255394" y="0"/>
                  </a:lnTo>
                  <a:lnTo>
                    <a:pt x="265509" y="0"/>
                  </a:lnTo>
                  <a:lnTo>
                    <a:pt x="265509" y="11611"/>
                  </a:lnTo>
                  <a:lnTo>
                    <a:pt x="255394" y="11611"/>
                  </a:lnTo>
                  <a:close/>
                  <a:moveTo>
                    <a:pt x="255394" y="81858"/>
                  </a:moveTo>
                  <a:lnTo>
                    <a:pt x="255394" y="22622"/>
                  </a:lnTo>
                  <a:lnTo>
                    <a:pt x="265509" y="22622"/>
                  </a:lnTo>
                  <a:lnTo>
                    <a:pt x="265509" y="81858"/>
                  </a:lnTo>
                  <a:lnTo>
                    <a:pt x="255394" y="81858"/>
                  </a:lnTo>
                  <a:close/>
                  <a:moveTo>
                    <a:pt x="280245" y="52245"/>
                  </a:moveTo>
                  <a:cubicBezTo>
                    <a:pt x="280245" y="41224"/>
                    <a:pt x="283273" y="33090"/>
                    <a:pt x="289322" y="27832"/>
                  </a:cubicBezTo>
                  <a:cubicBezTo>
                    <a:pt x="294389" y="23470"/>
                    <a:pt x="300590" y="21289"/>
                    <a:pt x="307924" y="21289"/>
                  </a:cubicBezTo>
                  <a:cubicBezTo>
                    <a:pt x="316068" y="21289"/>
                    <a:pt x="322716" y="23965"/>
                    <a:pt x="327870" y="29318"/>
                  </a:cubicBezTo>
                  <a:cubicBezTo>
                    <a:pt x="333127" y="34576"/>
                    <a:pt x="335756" y="41920"/>
                    <a:pt x="335756" y="51349"/>
                  </a:cubicBezTo>
                  <a:cubicBezTo>
                    <a:pt x="335756" y="58989"/>
                    <a:pt x="334623" y="64989"/>
                    <a:pt x="332337" y="69361"/>
                  </a:cubicBezTo>
                  <a:cubicBezTo>
                    <a:pt x="330051" y="73724"/>
                    <a:pt x="326679" y="77143"/>
                    <a:pt x="322212" y="79629"/>
                  </a:cubicBezTo>
                  <a:cubicBezTo>
                    <a:pt x="317849" y="82010"/>
                    <a:pt x="313087" y="83201"/>
                    <a:pt x="307924" y="83201"/>
                  </a:cubicBezTo>
                  <a:cubicBezTo>
                    <a:pt x="299695" y="83201"/>
                    <a:pt x="292998" y="80572"/>
                    <a:pt x="287836" y="75314"/>
                  </a:cubicBezTo>
                  <a:cubicBezTo>
                    <a:pt x="282778" y="69952"/>
                    <a:pt x="280245" y="62265"/>
                    <a:pt x="280245" y="52245"/>
                  </a:cubicBezTo>
                  <a:close/>
                  <a:moveTo>
                    <a:pt x="290513" y="52245"/>
                  </a:moveTo>
                  <a:cubicBezTo>
                    <a:pt x="290513" y="59779"/>
                    <a:pt x="292151" y="65437"/>
                    <a:pt x="295427" y="69209"/>
                  </a:cubicBezTo>
                  <a:cubicBezTo>
                    <a:pt x="298799" y="72981"/>
                    <a:pt x="302971" y="74867"/>
                    <a:pt x="307924" y="74867"/>
                  </a:cubicBezTo>
                  <a:cubicBezTo>
                    <a:pt x="312991" y="74867"/>
                    <a:pt x="317154" y="72981"/>
                    <a:pt x="320430" y="69209"/>
                  </a:cubicBezTo>
                  <a:cubicBezTo>
                    <a:pt x="323707" y="65437"/>
                    <a:pt x="325345" y="59684"/>
                    <a:pt x="325345" y="51940"/>
                  </a:cubicBezTo>
                  <a:cubicBezTo>
                    <a:pt x="325345" y="44606"/>
                    <a:pt x="323659" y="39043"/>
                    <a:pt x="320278" y="35271"/>
                  </a:cubicBezTo>
                  <a:cubicBezTo>
                    <a:pt x="317011" y="31509"/>
                    <a:pt x="312887" y="29623"/>
                    <a:pt x="307924" y="29623"/>
                  </a:cubicBezTo>
                  <a:cubicBezTo>
                    <a:pt x="302971" y="29623"/>
                    <a:pt x="298799" y="31509"/>
                    <a:pt x="295427" y="35271"/>
                  </a:cubicBezTo>
                  <a:cubicBezTo>
                    <a:pt x="292151" y="38948"/>
                    <a:pt x="290513" y="44606"/>
                    <a:pt x="290513" y="52245"/>
                  </a:cubicBezTo>
                  <a:close/>
                  <a:moveTo>
                    <a:pt x="350644" y="81858"/>
                  </a:moveTo>
                  <a:lnTo>
                    <a:pt x="350644" y="22622"/>
                  </a:lnTo>
                  <a:lnTo>
                    <a:pt x="359569" y="22622"/>
                  </a:lnTo>
                  <a:lnTo>
                    <a:pt x="359569" y="30956"/>
                  </a:lnTo>
                  <a:cubicBezTo>
                    <a:pt x="363941" y="24508"/>
                    <a:pt x="370237" y="21289"/>
                    <a:pt x="378476" y="21289"/>
                  </a:cubicBezTo>
                  <a:cubicBezTo>
                    <a:pt x="382048" y="21289"/>
                    <a:pt x="385324" y="21927"/>
                    <a:pt x="388296" y="23222"/>
                  </a:cubicBezTo>
                  <a:cubicBezTo>
                    <a:pt x="391373" y="24508"/>
                    <a:pt x="393649" y="26194"/>
                    <a:pt x="395145" y="28280"/>
                  </a:cubicBezTo>
                  <a:cubicBezTo>
                    <a:pt x="396630" y="30366"/>
                    <a:pt x="397669" y="32795"/>
                    <a:pt x="398269" y="35576"/>
                  </a:cubicBezTo>
                  <a:cubicBezTo>
                    <a:pt x="398564" y="37462"/>
                    <a:pt x="398716" y="40729"/>
                    <a:pt x="398716" y="45396"/>
                  </a:cubicBezTo>
                  <a:lnTo>
                    <a:pt x="398716" y="81858"/>
                  </a:lnTo>
                  <a:lnTo>
                    <a:pt x="388744" y="81858"/>
                  </a:lnTo>
                  <a:lnTo>
                    <a:pt x="388744" y="45844"/>
                  </a:lnTo>
                  <a:cubicBezTo>
                    <a:pt x="388744" y="41672"/>
                    <a:pt x="388344" y="38595"/>
                    <a:pt x="387553" y="36614"/>
                  </a:cubicBezTo>
                  <a:cubicBezTo>
                    <a:pt x="386762" y="34633"/>
                    <a:pt x="385372" y="33042"/>
                    <a:pt x="383381" y="31852"/>
                  </a:cubicBezTo>
                  <a:cubicBezTo>
                    <a:pt x="381400" y="30566"/>
                    <a:pt x="379066" y="29918"/>
                    <a:pt x="376390" y="29918"/>
                  </a:cubicBezTo>
                  <a:cubicBezTo>
                    <a:pt x="372123" y="29918"/>
                    <a:pt x="368398" y="31309"/>
                    <a:pt x="365227" y="34080"/>
                  </a:cubicBezTo>
                  <a:cubicBezTo>
                    <a:pt x="362150" y="36767"/>
                    <a:pt x="360616" y="41872"/>
                    <a:pt x="360616" y="49416"/>
                  </a:cubicBezTo>
                  <a:lnTo>
                    <a:pt x="360616" y="81858"/>
                  </a:lnTo>
                  <a:lnTo>
                    <a:pt x="350644" y="8185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30DB0A5-C9D9-E200-C062-78674931B272}"/>
                </a:ext>
              </a:extLst>
            </p:cNvPr>
            <p:cNvSpPr/>
            <p:nvPr/>
          </p:nvSpPr>
          <p:spPr>
            <a:xfrm>
              <a:off x="4281715" y="5764681"/>
              <a:ext cx="782535" cy="105965"/>
            </a:xfrm>
            <a:custGeom>
              <a:avLst/>
              <a:gdLst>
                <a:gd name="connsiteX0" fmla="*/ 61608 w 782535"/>
                <a:gd name="connsiteY0" fmla="*/ 54464 h 105965"/>
                <a:gd name="connsiteX1" fmla="*/ 72323 w 782535"/>
                <a:gd name="connsiteY1" fmla="*/ 57293 h 105965"/>
                <a:gd name="connsiteX2" fmla="*/ 60122 w 782535"/>
                <a:gd name="connsiteY2" fmla="*/ 77533 h 105965"/>
                <a:gd name="connsiteX3" fmla="*/ 38548 w 782535"/>
                <a:gd name="connsiteY3" fmla="*/ 84534 h 105965"/>
                <a:gd name="connsiteX4" fmla="*/ 16964 w 782535"/>
                <a:gd name="connsiteY4" fmla="*/ 79172 h 105965"/>
                <a:gd name="connsiteX5" fmla="*/ 4315 w 782535"/>
                <a:gd name="connsiteY5" fmla="*/ 63694 h 105965"/>
                <a:gd name="connsiteX6" fmla="*/ 0 w 782535"/>
                <a:gd name="connsiteY6" fmla="*/ 41672 h 105965"/>
                <a:gd name="connsiteX7" fmla="*/ 4906 w 782535"/>
                <a:gd name="connsiteY7" fmla="*/ 19345 h 105965"/>
                <a:gd name="connsiteX8" fmla="*/ 18745 w 782535"/>
                <a:gd name="connsiteY8" fmla="*/ 4905 h 105965"/>
                <a:gd name="connsiteX9" fmla="*/ 38691 w 782535"/>
                <a:gd name="connsiteY9" fmla="*/ 0 h 105965"/>
                <a:gd name="connsiteX10" fmla="*/ 59227 w 782535"/>
                <a:gd name="connsiteY10" fmla="*/ 6248 h 105965"/>
                <a:gd name="connsiteX11" fmla="*/ 70990 w 782535"/>
                <a:gd name="connsiteY11" fmla="*/ 23813 h 105965"/>
                <a:gd name="connsiteX12" fmla="*/ 60274 w 782535"/>
                <a:gd name="connsiteY12" fmla="*/ 26336 h 105965"/>
                <a:gd name="connsiteX13" fmla="*/ 51940 w 782535"/>
                <a:gd name="connsiteY13" fmla="*/ 13392 h 105965"/>
                <a:gd name="connsiteX14" fmla="*/ 38395 w 782535"/>
                <a:gd name="connsiteY14" fmla="*/ 9220 h 105965"/>
                <a:gd name="connsiteX15" fmla="*/ 22622 w 782535"/>
                <a:gd name="connsiteY15" fmla="*/ 13840 h 105965"/>
                <a:gd name="connsiteX16" fmla="*/ 13688 w 782535"/>
                <a:gd name="connsiteY16" fmla="*/ 25889 h 105965"/>
                <a:gd name="connsiteX17" fmla="*/ 11164 w 782535"/>
                <a:gd name="connsiteY17" fmla="*/ 41672 h 105965"/>
                <a:gd name="connsiteX18" fmla="*/ 14135 w 782535"/>
                <a:gd name="connsiteY18" fmla="*/ 59827 h 105965"/>
                <a:gd name="connsiteX19" fmla="*/ 23660 w 782535"/>
                <a:gd name="connsiteY19" fmla="*/ 71438 h 105965"/>
                <a:gd name="connsiteX20" fmla="*/ 37652 w 782535"/>
                <a:gd name="connsiteY20" fmla="*/ 75305 h 105965"/>
                <a:gd name="connsiteX21" fmla="*/ 52978 w 782535"/>
                <a:gd name="connsiteY21" fmla="*/ 70095 h 105965"/>
                <a:gd name="connsiteX22" fmla="*/ 61608 w 782535"/>
                <a:gd name="connsiteY22" fmla="*/ 54464 h 105965"/>
                <a:gd name="connsiteX23" fmla="*/ 83934 w 782535"/>
                <a:gd name="connsiteY23" fmla="*/ 53578 h 105965"/>
                <a:gd name="connsiteX24" fmla="*/ 93012 w 782535"/>
                <a:gd name="connsiteY24" fmla="*/ 29166 h 105965"/>
                <a:gd name="connsiteX25" fmla="*/ 111614 w 782535"/>
                <a:gd name="connsiteY25" fmla="*/ 22622 h 105965"/>
                <a:gd name="connsiteX26" fmla="*/ 131559 w 782535"/>
                <a:gd name="connsiteY26" fmla="*/ 30651 h 105965"/>
                <a:gd name="connsiteX27" fmla="*/ 139446 w 782535"/>
                <a:gd name="connsiteY27" fmla="*/ 52683 h 105965"/>
                <a:gd name="connsiteX28" fmla="*/ 136027 w 782535"/>
                <a:gd name="connsiteY28" fmla="*/ 70695 h 105965"/>
                <a:gd name="connsiteX29" fmla="*/ 125902 w 782535"/>
                <a:gd name="connsiteY29" fmla="*/ 80963 h 105965"/>
                <a:gd name="connsiteX30" fmla="*/ 111614 w 782535"/>
                <a:gd name="connsiteY30" fmla="*/ 84534 h 105965"/>
                <a:gd name="connsiteX31" fmla="*/ 91526 w 782535"/>
                <a:gd name="connsiteY31" fmla="*/ 76648 h 105965"/>
                <a:gd name="connsiteX32" fmla="*/ 83934 w 782535"/>
                <a:gd name="connsiteY32" fmla="*/ 53578 h 105965"/>
                <a:gd name="connsiteX33" fmla="*/ 94202 w 782535"/>
                <a:gd name="connsiteY33" fmla="*/ 53578 h 105965"/>
                <a:gd name="connsiteX34" fmla="*/ 99117 w 782535"/>
                <a:gd name="connsiteY34" fmla="*/ 70542 h 105965"/>
                <a:gd name="connsiteX35" fmla="*/ 111614 w 782535"/>
                <a:gd name="connsiteY35" fmla="*/ 76200 h 105965"/>
                <a:gd name="connsiteX36" fmla="*/ 124120 w 782535"/>
                <a:gd name="connsiteY36" fmla="*/ 70542 h 105965"/>
                <a:gd name="connsiteX37" fmla="*/ 129035 w 782535"/>
                <a:gd name="connsiteY37" fmla="*/ 53273 h 105965"/>
                <a:gd name="connsiteX38" fmla="*/ 123968 w 782535"/>
                <a:gd name="connsiteY38" fmla="*/ 36604 h 105965"/>
                <a:gd name="connsiteX39" fmla="*/ 111614 w 782535"/>
                <a:gd name="connsiteY39" fmla="*/ 30956 h 105965"/>
                <a:gd name="connsiteX40" fmla="*/ 99117 w 782535"/>
                <a:gd name="connsiteY40" fmla="*/ 36604 h 105965"/>
                <a:gd name="connsiteX41" fmla="*/ 94202 w 782535"/>
                <a:gd name="connsiteY41" fmla="*/ 53578 h 105965"/>
                <a:gd name="connsiteX42" fmla="*/ 154334 w 782535"/>
                <a:gd name="connsiteY42" fmla="*/ 83191 h 105965"/>
                <a:gd name="connsiteX43" fmla="*/ 154334 w 782535"/>
                <a:gd name="connsiteY43" fmla="*/ 23955 h 105965"/>
                <a:gd name="connsiteX44" fmla="*/ 163259 w 782535"/>
                <a:gd name="connsiteY44" fmla="*/ 23955 h 105965"/>
                <a:gd name="connsiteX45" fmla="*/ 163259 w 782535"/>
                <a:gd name="connsiteY45" fmla="*/ 32290 h 105965"/>
                <a:gd name="connsiteX46" fmla="*/ 170707 w 782535"/>
                <a:gd name="connsiteY46" fmla="*/ 25298 h 105965"/>
                <a:gd name="connsiteX47" fmla="*/ 181270 w 782535"/>
                <a:gd name="connsiteY47" fmla="*/ 22622 h 105965"/>
                <a:gd name="connsiteX48" fmla="*/ 191986 w 782535"/>
                <a:gd name="connsiteY48" fmla="*/ 25298 h 105965"/>
                <a:gd name="connsiteX49" fmla="*/ 197939 w 782535"/>
                <a:gd name="connsiteY49" fmla="*/ 32890 h 105965"/>
                <a:gd name="connsiteX50" fmla="*/ 216246 w 782535"/>
                <a:gd name="connsiteY50" fmla="*/ 22622 h 105965"/>
                <a:gd name="connsiteX51" fmla="*/ 229791 w 782535"/>
                <a:gd name="connsiteY51" fmla="*/ 27527 h 105965"/>
                <a:gd name="connsiteX52" fmla="*/ 234553 w 782535"/>
                <a:gd name="connsiteY52" fmla="*/ 42558 h 105965"/>
                <a:gd name="connsiteX53" fmla="*/ 234553 w 782535"/>
                <a:gd name="connsiteY53" fmla="*/ 83191 h 105965"/>
                <a:gd name="connsiteX54" fmla="*/ 224580 w 782535"/>
                <a:gd name="connsiteY54" fmla="*/ 83191 h 105965"/>
                <a:gd name="connsiteX55" fmla="*/ 224580 w 782535"/>
                <a:gd name="connsiteY55" fmla="*/ 45834 h 105965"/>
                <a:gd name="connsiteX56" fmla="*/ 223533 w 782535"/>
                <a:gd name="connsiteY56" fmla="*/ 37205 h 105965"/>
                <a:gd name="connsiteX57" fmla="*/ 220113 w 782535"/>
                <a:gd name="connsiteY57" fmla="*/ 32890 h 105965"/>
                <a:gd name="connsiteX58" fmla="*/ 214008 w 782535"/>
                <a:gd name="connsiteY58" fmla="*/ 31252 h 105965"/>
                <a:gd name="connsiteX59" fmla="*/ 203597 w 782535"/>
                <a:gd name="connsiteY59" fmla="*/ 35414 h 105965"/>
                <a:gd name="connsiteX60" fmla="*/ 199577 w 782535"/>
                <a:gd name="connsiteY60" fmla="*/ 48816 h 105965"/>
                <a:gd name="connsiteX61" fmla="*/ 199577 w 782535"/>
                <a:gd name="connsiteY61" fmla="*/ 83191 h 105965"/>
                <a:gd name="connsiteX62" fmla="*/ 189452 w 782535"/>
                <a:gd name="connsiteY62" fmla="*/ 83191 h 105965"/>
                <a:gd name="connsiteX63" fmla="*/ 189452 w 782535"/>
                <a:gd name="connsiteY63" fmla="*/ 44644 h 105965"/>
                <a:gd name="connsiteX64" fmla="*/ 186928 w 782535"/>
                <a:gd name="connsiteY64" fmla="*/ 34671 h 105965"/>
                <a:gd name="connsiteX65" fmla="*/ 179042 w 782535"/>
                <a:gd name="connsiteY65" fmla="*/ 31252 h 105965"/>
                <a:gd name="connsiteX66" fmla="*/ 171145 w 782535"/>
                <a:gd name="connsiteY66" fmla="*/ 33480 h 105965"/>
                <a:gd name="connsiteX67" fmla="*/ 165945 w 782535"/>
                <a:gd name="connsiteY67" fmla="*/ 40034 h 105965"/>
                <a:gd name="connsiteX68" fmla="*/ 164306 w 782535"/>
                <a:gd name="connsiteY68" fmla="*/ 52388 h 105965"/>
                <a:gd name="connsiteX69" fmla="*/ 164306 w 782535"/>
                <a:gd name="connsiteY69" fmla="*/ 83191 h 105965"/>
                <a:gd name="connsiteX70" fmla="*/ 154334 w 782535"/>
                <a:gd name="connsiteY70" fmla="*/ 83191 h 105965"/>
                <a:gd name="connsiteX71" fmla="*/ 259109 w 782535"/>
                <a:gd name="connsiteY71" fmla="*/ 105966 h 105965"/>
                <a:gd name="connsiteX72" fmla="*/ 259109 w 782535"/>
                <a:gd name="connsiteY72" fmla="*/ 23955 h 105965"/>
                <a:gd name="connsiteX73" fmla="*/ 268186 w 782535"/>
                <a:gd name="connsiteY73" fmla="*/ 23955 h 105965"/>
                <a:gd name="connsiteX74" fmla="*/ 268186 w 782535"/>
                <a:gd name="connsiteY74" fmla="*/ 31547 h 105965"/>
                <a:gd name="connsiteX75" fmla="*/ 275482 w 782535"/>
                <a:gd name="connsiteY75" fmla="*/ 24851 h 105965"/>
                <a:gd name="connsiteX76" fmla="*/ 285445 w 782535"/>
                <a:gd name="connsiteY76" fmla="*/ 22622 h 105965"/>
                <a:gd name="connsiteX77" fmla="*/ 298847 w 782535"/>
                <a:gd name="connsiteY77" fmla="*/ 26489 h 105965"/>
                <a:gd name="connsiteX78" fmla="*/ 307477 w 782535"/>
                <a:gd name="connsiteY78" fmla="*/ 37500 h 105965"/>
                <a:gd name="connsiteX79" fmla="*/ 310449 w 782535"/>
                <a:gd name="connsiteY79" fmla="*/ 53130 h 105965"/>
                <a:gd name="connsiteX80" fmla="*/ 307181 w 782535"/>
                <a:gd name="connsiteY80" fmla="*/ 69504 h 105965"/>
                <a:gd name="connsiteX81" fmla="*/ 297799 w 782535"/>
                <a:gd name="connsiteY81" fmla="*/ 80658 h 105965"/>
                <a:gd name="connsiteX82" fmla="*/ 284702 w 782535"/>
                <a:gd name="connsiteY82" fmla="*/ 84534 h 105965"/>
                <a:gd name="connsiteX83" fmla="*/ 275625 w 782535"/>
                <a:gd name="connsiteY83" fmla="*/ 82448 h 105965"/>
                <a:gd name="connsiteX84" fmla="*/ 269081 w 782535"/>
                <a:gd name="connsiteY84" fmla="*/ 77086 h 105965"/>
                <a:gd name="connsiteX85" fmla="*/ 269081 w 782535"/>
                <a:gd name="connsiteY85" fmla="*/ 105966 h 105965"/>
                <a:gd name="connsiteX86" fmla="*/ 259109 w 782535"/>
                <a:gd name="connsiteY86" fmla="*/ 105966 h 105965"/>
                <a:gd name="connsiteX87" fmla="*/ 268186 w 782535"/>
                <a:gd name="connsiteY87" fmla="*/ 53873 h 105965"/>
                <a:gd name="connsiteX88" fmla="*/ 272796 w 782535"/>
                <a:gd name="connsiteY88" fmla="*/ 70838 h 105965"/>
                <a:gd name="connsiteX89" fmla="*/ 283959 w 782535"/>
                <a:gd name="connsiteY89" fmla="*/ 76200 h 105965"/>
                <a:gd name="connsiteX90" fmla="*/ 295418 w 782535"/>
                <a:gd name="connsiteY90" fmla="*/ 70542 h 105965"/>
                <a:gd name="connsiteX91" fmla="*/ 300181 w 782535"/>
                <a:gd name="connsiteY91" fmla="*/ 52978 h 105965"/>
                <a:gd name="connsiteX92" fmla="*/ 295570 w 782535"/>
                <a:gd name="connsiteY92" fmla="*/ 36166 h 105965"/>
                <a:gd name="connsiteX93" fmla="*/ 284407 w 782535"/>
                <a:gd name="connsiteY93" fmla="*/ 30509 h 105965"/>
                <a:gd name="connsiteX94" fmla="*/ 273101 w 782535"/>
                <a:gd name="connsiteY94" fmla="*/ 36462 h 105965"/>
                <a:gd name="connsiteX95" fmla="*/ 268186 w 782535"/>
                <a:gd name="connsiteY95" fmla="*/ 53873 h 105965"/>
                <a:gd name="connsiteX96" fmla="*/ 364474 w 782535"/>
                <a:gd name="connsiteY96" fmla="*/ 75895 h 105965"/>
                <a:gd name="connsiteX97" fmla="*/ 353616 w 782535"/>
                <a:gd name="connsiteY97" fmla="*/ 82601 h 105965"/>
                <a:gd name="connsiteX98" fmla="*/ 342595 w 782535"/>
                <a:gd name="connsiteY98" fmla="*/ 84534 h 105965"/>
                <a:gd name="connsiteX99" fmla="*/ 327565 w 782535"/>
                <a:gd name="connsiteY99" fmla="*/ 79772 h 105965"/>
                <a:gd name="connsiteX100" fmla="*/ 322355 w 782535"/>
                <a:gd name="connsiteY100" fmla="*/ 67561 h 105965"/>
                <a:gd name="connsiteX101" fmla="*/ 324298 w 782535"/>
                <a:gd name="connsiteY101" fmla="*/ 59674 h 105965"/>
                <a:gd name="connsiteX102" fmla="*/ 329499 w 782535"/>
                <a:gd name="connsiteY102" fmla="*/ 53873 h 105965"/>
                <a:gd name="connsiteX103" fmla="*/ 336795 w 782535"/>
                <a:gd name="connsiteY103" fmla="*/ 50597 h 105965"/>
                <a:gd name="connsiteX104" fmla="*/ 345729 w 782535"/>
                <a:gd name="connsiteY104" fmla="*/ 48958 h 105965"/>
                <a:gd name="connsiteX105" fmla="*/ 363589 w 782535"/>
                <a:gd name="connsiteY105" fmla="*/ 45539 h 105965"/>
                <a:gd name="connsiteX106" fmla="*/ 363589 w 782535"/>
                <a:gd name="connsiteY106" fmla="*/ 43005 h 105965"/>
                <a:gd name="connsiteX107" fmla="*/ 360759 w 782535"/>
                <a:gd name="connsiteY107" fmla="*/ 34223 h 105965"/>
                <a:gd name="connsiteX108" fmla="*/ 349301 w 782535"/>
                <a:gd name="connsiteY108" fmla="*/ 30956 h 105965"/>
                <a:gd name="connsiteX109" fmla="*/ 338880 w 782535"/>
                <a:gd name="connsiteY109" fmla="*/ 33480 h 105965"/>
                <a:gd name="connsiteX110" fmla="*/ 333823 w 782535"/>
                <a:gd name="connsiteY110" fmla="*/ 42120 h 105965"/>
                <a:gd name="connsiteX111" fmla="*/ 323993 w 782535"/>
                <a:gd name="connsiteY111" fmla="*/ 40777 h 105965"/>
                <a:gd name="connsiteX112" fmla="*/ 328460 w 782535"/>
                <a:gd name="connsiteY112" fmla="*/ 30651 h 105965"/>
                <a:gd name="connsiteX113" fmla="*/ 337395 w 782535"/>
                <a:gd name="connsiteY113" fmla="*/ 24698 h 105965"/>
                <a:gd name="connsiteX114" fmla="*/ 350787 w 782535"/>
                <a:gd name="connsiteY114" fmla="*/ 22622 h 105965"/>
                <a:gd name="connsiteX115" fmla="*/ 363141 w 782535"/>
                <a:gd name="connsiteY115" fmla="*/ 24403 h 105965"/>
                <a:gd name="connsiteX116" fmla="*/ 370132 w 782535"/>
                <a:gd name="connsiteY116" fmla="*/ 28870 h 105965"/>
                <a:gd name="connsiteX117" fmla="*/ 373256 w 782535"/>
                <a:gd name="connsiteY117" fmla="*/ 35719 h 105965"/>
                <a:gd name="connsiteX118" fmla="*/ 373704 w 782535"/>
                <a:gd name="connsiteY118" fmla="*/ 44939 h 105965"/>
                <a:gd name="connsiteX119" fmla="*/ 373704 w 782535"/>
                <a:gd name="connsiteY119" fmla="*/ 58341 h 105965"/>
                <a:gd name="connsiteX120" fmla="*/ 374304 w 782535"/>
                <a:gd name="connsiteY120" fmla="*/ 76048 h 105965"/>
                <a:gd name="connsiteX121" fmla="*/ 376980 w 782535"/>
                <a:gd name="connsiteY121" fmla="*/ 83191 h 105965"/>
                <a:gd name="connsiteX122" fmla="*/ 366408 w 782535"/>
                <a:gd name="connsiteY122" fmla="*/ 83191 h 105965"/>
                <a:gd name="connsiteX123" fmla="*/ 364474 w 782535"/>
                <a:gd name="connsiteY123" fmla="*/ 75895 h 105965"/>
                <a:gd name="connsiteX124" fmla="*/ 363589 w 782535"/>
                <a:gd name="connsiteY124" fmla="*/ 53426 h 105965"/>
                <a:gd name="connsiteX125" fmla="*/ 347215 w 782535"/>
                <a:gd name="connsiteY125" fmla="*/ 57293 h 105965"/>
                <a:gd name="connsiteX126" fmla="*/ 338433 w 782535"/>
                <a:gd name="connsiteY126" fmla="*/ 59379 h 105965"/>
                <a:gd name="connsiteX127" fmla="*/ 334413 w 782535"/>
                <a:gd name="connsiteY127" fmla="*/ 62503 h 105965"/>
                <a:gd name="connsiteX128" fmla="*/ 333070 w 782535"/>
                <a:gd name="connsiteY128" fmla="*/ 67266 h 105965"/>
                <a:gd name="connsiteX129" fmla="*/ 336052 w 782535"/>
                <a:gd name="connsiteY129" fmla="*/ 73961 h 105965"/>
                <a:gd name="connsiteX130" fmla="*/ 344977 w 782535"/>
                <a:gd name="connsiteY130" fmla="*/ 76648 h 105965"/>
                <a:gd name="connsiteX131" fmla="*/ 355254 w 782535"/>
                <a:gd name="connsiteY131" fmla="*/ 74114 h 105965"/>
                <a:gd name="connsiteX132" fmla="*/ 361950 w 782535"/>
                <a:gd name="connsiteY132" fmla="*/ 67123 h 105965"/>
                <a:gd name="connsiteX133" fmla="*/ 363589 w 782535"/>
                <a:gd name="connsiteY133" fmla="*/ 57150 h 105965"/>
                <a:gd name="connsiteX134" fmla="*/ 363589 w 782535"/>
                <a:gd name="connsiteY134" fmla="*/ 53426 h 105965"/>
                <a:gd name="connsiteX135" fmla="*/ 392306 w 782535"/>
                <a:gd name="connsiteY135" fmla="*/ 83191 h 105965"/>
                <a:gd name="connsiteX136" fmla="*/ 392306 w 782535"/>
                <a:gd name="connsiteY136" fmla="*/ 23955 h 105965"/>
                <a:gd name="connsiteX137" fmla="*/ 401384 w 782535"/>
                <a:gd name="connsiteY137" fmla="*/ 23955 h 105965"/>
                <a:gd name="connsiteX138" fmla="*/ 401384 w 782535"/>
                <a:gd name="connsiteY138" fmla="*/ 32890 h 105965"/>
                <a:gd name="connsiteX139" fmla="*/ 407642 w 782535"/>
                <a:gd name="connsiteY139" fmla="*/ 24698 h 105965"/>
                <a:gd name="connsiteX140" fmla="*/ 414185 w 782535"/>
                <a:gd name="connsiteY140" fmla="*/ 22622 h 105965"/>
                <a:gd name="connsiteX141" fmla="*/ 424453 w 782535"/>
                <a:gd name="connsiteY141" fmla="*/ 25746 h 105965"/>
                <a:gd name="connsiteX142" fmla="*/ 421034 w 782535"/>
                <a:gd name="connsiteY142" fmla="*/ 35119 h 105965"/>
                <a:gd name="connsiteX143" fmla="*/ 413738 w 782535"/>
                <a:gd name="connsiteY143" fmla="*/ 32890 h 105965"/>
                <a:gd name="connsiteX144" fmla="*/ 407642 w 782535"/>
                <a:gd name="connsiteY144" fmla="*/ 34976 h 105965"/>
                <a:gd name="connsiteX145" fmla="*/ 404070 w 782535"/>
                <a:gd name="connsiteY145" fmla="*/ 40481 h 105965"/>
                <a:gd name="connsiteX146" fmla="*/ 402279 w 782535"/>
                <a:gd name="connsiteY146" fmla="*/ 52083 h 105965"/>
                <a:gd name="connsiteX147" fmla="*/ 402279 w 782535"/>
                <a:gd name="connsiteY147" fmla="*/ 83191 h 105965"/>
                <a:gd name="connsiteX148" fmla="*/ 392306 w 782535"/>
                <a:gd name="connsiteY148" fmla="*/ 83191 h 105965"/>
                <a:gd name="connsiteX149" fmla="*/ 430559 w 782535"/>
                <a:gd name="connsiteY149" fmla="*/ 12945 h 105965"/>
                <a:gd name="connsiteX150" fmla="*/ 430559 w 782535"/>
                <a:gd name="connsiteY150" fmla="*/ 1333 h 105965"/>
                <a:gd name="connsiteX151" fmla="*/ 440674 w 782535"/>
                <a:gd name="connsiteY151" fmla="*/ 1333 h 105965"/>
                <a:gd name="connsiteX152" fmla="*/ 440674 w 782535"/>
                <a:gd name="connsiteY152" fmla="*/ 12945 h 105965"/>
                <a:gd name="connsiteX153" fmla="*/ 430559 w 782535"/>
                <a:gd name="connsiteY153" fmla="*/ 12945 h 105965"/>
                <a:gd name="connsiteX154" fmla="*/ 430559 w 782535"/>
                <a:gd name="connsiteY154" fmla="*/ 83191 h 105965"/>
                <a:gd name="connsiteX155" fmla="*/ 430559 w 782535"/>
                <a:gd name="connsiteY155" fmla="*/ 23955 h 105965"/>
                <a:gd name="connsiteX156" fmla="*/ 440674 w 782535"/>
                <a:gd name="connsiteY156" fmla="*/ 23955 h 105965"/>
                <a:gd name="connsiteX157" fmla="*/ 440674 w 782535"/>
                <a:gd name="connsiteY157" fmla="*/ 83191 h 105965"/>
                <a:gd name="connsiteX158" fmla="*/ 430559 w 782535"/>
                <a:gd name="connsiteY158" fmla="*/ 83191 h 105965"/>
                <a:gd name="connsiteX159" fmla="*/ 455114 w 782535"/>
                <a:gd name="connsiteY159" fmla="*/ 65484 h 105965"/>
                <a:gd name="connsiteX160" fmla="*/ 464934 w 782535"/>
                <a:gd name="connsiteY160" fmla="*/ 63989 h 105965"/>
                <a:gd name="connsiteX161" fmla="*/ 469554 w 782535"/>
                <a:gd name="connsiteY161" fmla="*/ 73076 h 105965"/>
                <a:gd name="connsiteX162" fmla="*/ 480413 w 782535"/>
                <a:gd name="connsiteY162" fmla="*/ 76200 h 105965"/>
                <a:gd name="connsiteX163" fmla="*/ 490538 w 782535"/>
                <a:gd name="connsiteY163" fmla="*/ 73514 h 105965"/>
                <a:gd name="connsiteX164" fmla="*/ 493957 w 782535"/>
                <a:gd name="connsiteY164" fmla="*/ 66818 h 105965"/>
                <a:gd name="connsiteX165" fmla="*/ 490985 w 782535"/>
                <a:gd name="connsiteY165" fmla="*/ 61465 h 105965"/>
                <a:gd name="connsiteX166" fmla="*/ 480708 w 782535"/>
                <a:gd name="connsiteY166" fmla="*/ 58036 h 105965"/>
                <a:gd name="connsiteX167" fmla="*/ 465382 w 782535"/>
                <a:gd name="connsiteY167" fmla="*/ 53273 h 105965"/>
                <a:gd name="connsiteX168" fmla="*/ 458981 w 782535"/>
                <a:gd name="connsiteY168" fmla="*/ 47625 h 105965"/>
                <a:gd name="connsiteX169" fmla="*/ 456752 w 782535"/>
                <a:gd name="connsiteY169" fmla="*/ 39586 h 105965"/>
                <a:gd name="connsiteX170" fmla="*/ 458534 w 782535"/>
                <a:gd name="connsiteY170" fmla="*/ 32290 h 105965"/>
                <a:gd name="connsiteX171" fmla="*/ 463448 w 782535"/>
                <a:gd name="connsiteY171" fmla="*/ 26641 h 105965"/>
                <a:gd name="connsiteX172" fmla="*/ 469849 w 782535"/>
                <a:gd name="connsiteY172" fmla="*/ 23813 h 105965"/>
                <a:gd name="connsiteX173" fmla="*/ 478631 w 782535"/>
                <a:gd name="connsiteY173" fmla="*/ 22622 h 105965"/>
                <a:gd name="connsiteX174" fmla="*/ 490681 w 782535"/>
                <a:gd name="connsiteY174" fmla="*/ 24698 h 105965"/>
                <a:gd name="connsiteX175" fmla="*/ 498567 w 782535"/>
                <a:gd name="connsiteY175" fmla="*/ 30061 h 105965"/>
                <a:gd name="connsiteX176" fmla="*/ 501996 w 782535"/>
                <a:gd name="connsiteY176" fmla="*/ 39138 h 105965"/>
                <a:gd name="connsiteX177" fmla="*/ 492176 w 782535"/>
                <a:gd name="connsiteY177" fmla="*/ 40481 h 105965"/>
                <a:gd name="connsiteX178" fmla="*/ 488299 w 782535"/>
                <a:gd name="connsiteY178" fmla="*/ 33480 h 105965"/>
                <a:gd name="connsiteX179" fmla="*/ 479222 w 782535"/>
                <a:gd name="connsiteY179" fmla="*/ 30804 h 105965"/>
                <a:gd name="connsiteX180" fmla="*/ 469402 w 782535"/>
                <a:gd name="connsiteY180" fmla="*/ 33185 h 105965"/>
                <a:gd name="connsiteX181" fmla="*/ 466420 w 782535"/>
                <a:gd name="connsiteY181" fmla="*/ 38548 h 105965"/>
                <a:gd name="connsiteX182" fmla="*/ 467611 w 782535"/>
                <a:gd name="connsiteY182" fmla="*/ 41967 h 105965"/>
                <a:gd name="connsiteX183" fmla="*/ 471488 w 782535"/>
                <a:gd name="connsiteY183" fmla="*/ 44644 h 105965"/>
                <a:gd name="connsiteX184" fmla="*/ 480413 w 782535"/>
                <a:gd name="connsiteY184" fmla="*/ 47177 h 105965"/>
                <a:gd name="connsiteX185" fmla="*/ 495300 w 782535"/>
                <a:gd name="connsiteY185" fmla="*/ 51940 h 105965"/>
                <a:gd name="connsiteX186" fmla="*/ 501844 w 782535"/>
                <a:gd name="connsiteY186" fmla="*/ 57150 h 105965"/>
                <a:gd name="connsiteX187" fmla="*/ 504225 w 782535"/>
                <a:gd name="connsiteY187" fmla="*/ 65780 h 105965"/>
                <a:gd name="connsiteX188" fmla="*/ 501253 w 782535"/>
                <a:gd name="connsiteY188" fmla="*/ 75305 h 105965"/>
                <a:gd name="connsiteX189" fmla="*/ 492919 w 782535"/>
                <a:gd name="connsiteY189" fmla="*/ 82153 h 105965"/>
                <a:gd name="connsiteX190" fmla="*/ 480413 w 782535"/>
                <a:gd name="connsiteY190" fmla="*/ 84534 h 105965"/>
                <a:gd name="connsiteX191" fmla="*/ 462705 w 782535"/>
                <a:gd name="connsiteY191" fmla="*/ 79772 h 105965"/>
                <a:gd name="connsiteX192" fmla="*/ 455114 w 782535"/>
                <a:gd name="connsiteY192" fmla="*/ 65484 h 105965"/>
                <a:gd name="connsiteX193" fmla="*/ 522084 w 782535"/>
                <a:gd name="connsiteY193" fmla="*/ 53578 h 105965"/>
                <a:gd name="connsiteX194" fmla="*/ 531162 w 782535"/>
                <a:gd name="connsiteY194" fmla="*/ 29166 h 105965"/>
                <a:gd name="connsiteX195" fmla="*/ 549764 w 782535"/>
                <a:gd name="connsiteY195" fmla="*/ 22622 h 105965"/>
                <a:gd name="connsiteX196" fmla="*/ 569709 w 782535"/>
                <a:gd name="connsiteY196" fmla="*/ 30651 h 105965"/>
                <a:gd name="connsiteX197" fmla="*/ 577596 w 782535"/>
                <a:gd name="connsiteY197" fmla="*/ 52683 h 105965"/>
                <a:gd name="connsiteX198" fmla="*/ 574177 w 782535"/>
                <a:gd name="connsiteY198" fmla="*/ 70695 h 105965"/>
                <a:gd name="connsiteX199" fmla="*/ 564052 w 782535"/>
                <a:gd name="connsiteY199" fmla="*/ 80963 h 105965"/>
                <a:gd name="connsiteX200" fmla="*/ 549764 w 782535"/>
                <a:gd name="connsiteY200" fmla="*/ 84534 h 105965"/>
                <a:gd name="connsiteX201" fmla="*/ 529676 w 782535"/>
                <a:gd name="connsiteY201" fmla="*/ 76648 h 105965"/>
                <a:gd name="connsiteX202" fmla="*/ 522084 w 782535"/>
                <a:gd name="connsiteY202" fmla="*/ 53578 h 105965"/>
                <a:gd name="connsiteX203" fmla="*/ 532352 w 782535"/>
                <a:gd name="connsiteY203" fmla="*/ 53578 h 105965"/>
                <a:gd name="connsiteX204" fmla="*/ 537267 w 782535"/>
                <a:gd name="connsiteY204" fmla="*/ 70542 h 105965"/>
                <a:gd name="connsiteX205" fmla="*/ 549764 w 782535"/>
                <a:gd name="connsiteY205" fmla="*/ 76200 h 105965"/>
                <a:gd name="connsiteX206" fmla="*/ 562270 w 782535"/>
                <a:gd name="connsiteY206" fmla="*/ 70542 h 105965"/>
                <a:gd name="connsiteX207" fmla="*/ 567185 w 782535"/>
                <a:gd name="connsiteY207" fmla="*/ 53273 h 105965"/>
                <a:gd name="connsiteX208" fmla="*/ 562118 w 782535"/>
                <a:gd name="connsiteY208" fmla="*/ 36604 h 105965"/>
                <a:gd name="connsiteX209" fmla="*/ 549764 w 782535"/>
                <a:gd name="connsiteY209" fmla="*/ 30956 h 105965"/>
                <a:gd name="connsiteX210" fmla="*/ 537267 w 782535"/>
                <a:gd name="connsiteY210" fmla="*/ 36604 h 105965"/>
                <a:gd name="connsiteX211" fmla="*/ 532352 w 782535"/>
                <a:gd name="connsiteY211" fmla="*/ 53578 h 105965"/>
                <a:gd name="connsiteX212" fmla="*/ 592484 w 782535"/>
                <a:gd name="connsiteY212" fmla="*/ 83191 h 105965"/>
                <a:gd name="connsiteX213" fmla="*/ 592484 w 782535"/>
                <a:gd name="connsiteY213" fmla="*/ 23955 h 105965"/>
                <a:gd name="connsiteX214" fmla="*/ 601409 w 782535"/>
                <a:gd name="connsiteY214" fmla="*/ 23955 h 105965"/>
                <a:gd name="connsiteX215" fmla="*/ 601409 w 782535"/>
                <a:gd name="connsiteY215" fmla="*/ 32290 h 105965"/>
                <a:gd name="connsiteX216" fmla="*/ 620316 w 782535"/>
                <a:gd name="connsiteY216" fmla="*/ 22622 h 105965"/>
                <a:gd name="connsiteX217" fmla="*/ 630136 w 782535"/>
                <a:gd name="connsiteY217" fmla="*/ 24555 h 105965"/>
                <a:gd name="connsiteX218" fmla="*/ 636984 w 782535"/>
                <a:gd name="connsiteY218" fmla="*/ 29613 h 105965"/>
                <a:gd name="connsiteX219" fmla="*/ 640109 w 782535"/>
                <a:gd name="connsiteY219" fmla="*/ 36909 h 105965"/>
                <a:gd name="connsiteX220" fmla="*/ 640556 w 782535"/>
                <a:gd name="connsiteY220" fmla="*/ 46730 h 105965"/>
                <a:gd name="connsiteX221" fmla="*/ 640556 w 782535"/>
                <a:gd name="connsiteY221" fmla="*/ 83191 h 105965"/>
                <a:gd name="connsiteX222" fmla="*/ 630584 w 782535"/>
                <a:gd name="connsiteY222" fmla="*/ 83191 h 105965"/>
                <a:gd name="connsiteX223" fmla="*/ 630584 w 782535"/>
                <a:gd name="connsiteY223" fmla="*/ 47177 h 105965"/>
                <a:gd name="connsiteX224" fmla="*/ 629393 w 782535"/>
                <a:gd name="connsiteY224" fmla="*/ 37948 h 105965"/>
                <a:gd name="connsiteX225" fmla="*/ 625221 w 782535"/>
                <a:gd name="connsiteY225" fmla="*/ 33185 h 105965"/>
                <a:gd name="connsiteX226" fmla="*/ 618230 w 782535"/>
                <a:gd name="connsiteY226" fmla="*/ 31252 h 105965"/>
                <a:gd name="connsiteX227" fmla="*/ 607066 w 782535"/>
                <a:gd name="connsiteY227" fmla="*/ 35414 h 105965"/>
                <a:gd name="connsiteX228" fmla="*/ 602456 w 782535"/>
                <a:gd name="connsiteY228" fmla="*/ 50749 h 105965"/>
                <a:gd name="connsiteX229" fmla="*/ 602456 w 782535"/>
                <a:gd name="connsiteY229" fmla="*/ 83191 h 105965"/>
                <a:gd name="connsiteX230" fmla="*/ 592484 w 782535"/>
                <a:gd name="connsiteY230" fmla="*/ 83191 h 105965"/>
                <a:gd name="connsiteX231" fmla="*/ 684009 w 782535"/>
                <a:gd name="connsiteY231" fmla="*/ 53578 h 105965"/>
                <a:gd name="connsiteX232" fmla="*/ 693087 w 782535"/>
                <a:gd name="connsiteY232" fmla="*/ 29166 h 105965"/>
                <a:gd name="connsiteX233" fmla="*/ 711689 w 782535"/>
                <a:gd name="connsiteY233" fmla="*/ 22622 h 105965"/>
                <a:gd name="connsiteX234" fmla="*/ 731634 w 782535"/>
                <a:gd name="connsiteY234" fmla="*/ 30651 h 105965"/>
                <a:gd name="connsiteX235" fmla="*/ 739521 w 782535"/>
                <a:gd name="connsiteY235" fmla="*/ 52683 h 105965"/>
                <a:gd name="connsiteX236" fmla="*/ 736102 w 782535"/>
                <a:gd name="connsiteY236" fmla="*/ 70695 h 105965"/>
                <a:gd name="connsiteX237" fmla="*/ 725977 w 782535"/>
                <a:gd name="connsiteY237" fmla="*/ 80963 h 105965"/>
                <a:gd name="connsiteX238" fmla="*/ 711689 w 782535"/>
                <a:gd name="connsiteY238" fmla="*/ 84534 h 105965"/>
                <a:gd name="connsiteX239" fmla="*/ 691601 w 782535"/>
                <a:gd name="connsiteY239" fmla="*/ 76648 h 105965"/>
                <a:gd name="connsiteX240" fmla="*/ 684009 w 782535"/>
                <a:gd name="connsiteY240" fmla="*/ 53578 h 105965"/>
                <a:gd name="connsiteX241" fmla="*/ 694277 w 782535"/>
                <a:gd name="connsiteY241" fmla="*/ 53578 h 105965"/>
                <a:gd name="connsiteX242" fmla="*/ 699192 w 782535"/>
                <a:gd name="connsiteY242" fmla="*/ 70542 h 105965"/>
                <a:gd name="connsiteX243" fmla="*/ 711689 w 782535"/>
                <a:gd name="connsiteY243" fmla="*/ 76200 h 105965"/>
                <a:gd name="connsiteX244" fmla="*/ 724195 w 782535"/>
                <a:gd name="connsiteY244" fmla="*/ 70542 h 105965"/>
                <a:gd name="connsiteX245" fmla="*/ 729110 w 782535"/>
                <a:gd name="connsiteY245" fmla="*/ 53273 h 105965"/>
                <a:gd name="connsiteX246" fmla="*/ 724043 w 782535"/>
                <a:gd name="connsiteY246" fmla="*/ 36604 h 105965"/>
                <a:gd name="connsiteX247" fmla="*/ 711689 w 782535"/>
                <a:gd name="connsiteY247" fmla="*/ 30956 h 105965"/>
                <a:gd name="connsiteX248" fmla="*/ 699192 w 782535"/>
                <a:gd name="connsiteY248" fmla="*/ 36604 h 105965"/>
                <a:gd name="connsiteX249" fmla="*/ 694277 w 782535"/>
                <a:gd name="connsiteY249" fmla="*/ 53578 h 105965"/>
                <a:gd name="connsiteX250" fmla="*/ 756790 w 782535"/>
                <a:gd name="connsiteY250" fmla="*/ 83191 h 105965"/>
                <a:gd name="connsiteX251" fmla="*/ 756790 w 782535"/>
                <a:gd name="connsiteY251" fmla="*/ 31699 h 105965"/>
                <a:gd name="connsiteX252" fmla="*/ 747856 w 782535"/>
                <a:gd name="connsiteY252" fmla="*/ 31699 h 105965"/>
                <a:gd name="connsiteX253" fmla="*/ 747856 w 782535"/>
                <a:gd name="connsiteY253" fmla="*/ 23955 h 105965"/>
                <a:gd name="connsiteX254" fmla="*/ 756790 w 782535"/>
                <a:gd name="connsiteY254" fmla="*/ 23955 h 105965"/>
                <a:gd name="connsiteX255" fmla="*/ 756790 w 782535"/>
                <a:gd name="connsiteY255" fmla="*/ 17554 h 105965"/>
                <a:gd name="connsiteX256" fmla="*/ 757828 w 782535"/>
                <a:gd name="connsiteY256" fmla="*/ 8782 h 105965"/>
                <a:gd name="connsiteX257" fmla="*/ 762886 w 782535"/>
                <a:gd name="connsiteY257" fmla="*/ 2381 h 105965"/>
                <a:gd name="connsiteX258" fmla="*/ 773163 w 782535"/>
                <a:gd name="connsiteY258" fmla="*/ 0 h 105965"/>
                <a:gd name="connsiteX259" fmla="*/ 782536 w 782535"/>
                <a:gd name="connsiteY259" fmla="*/ 1038 h 105965"/>
                <a:gd name="connsiteX260" fmla="*/ 781050 w 782535"/>
                <a:gd name="connsiteY260" fmla="*/ 9668 h 105965"/>
                <a:gd name="connsiteX261" fmla="*/ 775097 w 782535"/>
                <a:gd name="connsiteY261" fmla="*/ 9220 h 105965"/>
                <a:gd name="connsiteX262" fmla="*/ 768544 w 782535"/>
                <a:gd name="connsiteY262" fmla="*/ 11163 h 105965"/>
                <a:gd name="connsiteX263" fmla="*/ 766763 w 782535"/>
                <a:gd name="connsiteY263" fmla="*/ 18450 h 105965"/>
                <a:gd name="connsiteX264" fmla="*/ 766763 w 782535"/>
                <a:gd name="connsiteY264" fmla="*/ 23955 h 105965"/>
                <a:gd name="connsiteX265" fmla="*/ 778364 w 782535"/>
                <a:gd name="connsiteY265" fmla="*/ 23955 h 105965"/>
                <a:gd name="connsiteX266" fmla="*/ 778364 w 782535"/>
                <a:gd name="connsiteY266" fmla="*/ 31699 h 105965"/>
                <a:gd name="connsiteX267" fmla="*/ 766763 w 782535"/>
                <a:gd name="connsiteY267" fmla="*/ 31699 h 105965"/>
                <a:gd name="connsiteX268" fmla="*/ 766763 w 782535"/>
                <a:gd name="connsiteY268" fmla="*/ 83191 h 105965"/>
                <a:gd name="connsiteX269" fmla="*/ 756790 w 782535"/>
                <a:gd name="connsiteY269" fmla="*/ 83191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782535" h="105965">
                  <a:moveTo>
                    <a:pt x="61608" y="54464"/>
                  </a:moveTo>
                  <a:lnTo>
                    <a:pt x="72323" y="57293"/>
                  </a:lnTo>
                  <a:cubicBezTo>
                    <a:pt x="70047" y="66122"/>
                    <a:pt x="65980" y="72876"/>
                    <a:pt x="60122" y="77533"/>
                  </a:cubicBezTo>
                  <a:cubicBezTo>
                    <a:pt x="54273" y="82201"/>
                    <a:pt x="47073" y="84534"/>
                    <a:pt x="38548" y="84534"/>
                  </a:cubicBezTo>
                  <a:cubicBezTo>
                    <a:pt x="29709" y="84534"/>
                    <a:pt x="22517" y="82744"/>
                    <a:pt x="16964" y="79172"/>
                  </a:cubicBezTo>
                  <a:cubicBezTo>
                    <a:pt x="11411" y="75600"/>
                    <a:pt x="7191" y="70437"/>
                    <a:pt x="4315" y="63694"/>
                  </a:cubicBezTo>
                  <a:cubicBezTo>
                    <a:pt x="1438" y="56845"/>
                    <a:pt x="0" y="49511"/>
                    <a:pt x="0" y="41672"/>
                  </a:cubicBezTo>
                  <a:cubicBezTo>
                    <a:pt x="0" y="33138"/>
                    <a:pt x="1639" y="25698"/>
                    <a:pt x="4906" y="19345"/>
                  </a:cubicBezTo>
                  <a:cubicBezTo>
                    <a:pt x="8182" y="12992"/>
                    <a:pt x="12792" y="8182"/>
                    <a:pt x="18745" y="4905"/>
                  </a:cubicBezTo>
                  <a:cubicBezTo>
                    <a:pt x="24803" y="1638"/>
                    <a:pt x="31452" y="0"/>
                    <a:pt x="38691" y="0"/>
                  </a:cubicBezTo>
                  <a:cubicBezTo>
                    <a:pt x="46825" y="0"/>
                    <a:pt x="53673" y="2076"/>
                    <a:pt x="59227" y="6248"/>
                  </a:cubicBezTo>
                  <a:cubicBezTo>
                    <a:pt x="64884" y="10411"/>
                    <a:pt x="68809" y="16269"/>
                    <a:pt x="70990" y="23813"/>
                  </a:cubicBezTo>
                  <a:lnTo>
                    <a:pt x="60274" y="26336"/>
                  </a:lnTo>
                  <a:cubicBezTo>
                    <a:pt x="58388" y="20383"/>
                    <a:pt x="55607" y="16069"/>
                    <a:pt x="51940" y="13392"/>
                  </a:cubicBezTo>
                  <a:cubicBezTo>
                    <a:pt x="48368" y="10611"/>
                    <a:pt x="43853" y="9220"/>
                    <a:pt x="38395" y="9220"/>
                  </a:cubicBezTo>
                  <a:cubicBezTo>
                    <a:pt x="32147" y="9220"/>
                    <a:pt x="26889" y="10763"/>
                    <a:pt x="22622" y="13840"/>
                  </a:cubicBezTo>
                  <a:cubicBezTo>
                    <a:pt x="18450" y="16811"/>
                    <a:pt x="15478" y="20831"/>
                    <a:pt x="13688" y="25889"/>
                  </a:cubicBezTo>
                  <a:cubicBezTo>
                    <a:pt x="12002" y="30956"/>
                    <a:pt x="11164" y="36214"/>
                    <a:pt x="11164" y="41672"/>
                  </a:cubicBezTo>
                  <a:cubicBezTo>
                    <a:pt x="11164" y="48616"/>
                    <a:pt x="12154" y="54664"/>
                    <a:pt x="14135" y="59827"/>
                  </a:cubicBezTo>
                  <a:cubicBezTo>
                    <a:pt x="16221" y="64989"/>
                    <a:pt x="19393" y="68856"/>
                    <a:pt x="23660" y="71438"/>
                  </a:cubicBezTo>
                  <a:cubicBezTo>
                    <a:pt x="27927" y="74009"/>
                    <a:pt x="32595" y="75305"/>
                    <a:pt x="37652" y="75305"/>
                  </a:cubicBezTo>
                  <a:cubicBezTo>
                    <a:pt x="43701" y="75305"/>
                    <a:pt x="48816" y="73571"/>
                    <a:pt x="52978" y="70095"/>
                  </a:cubicBezTo>
                  <a:cubicBezTo>
                    <a:pt x="57245" y="66618"/>
                    <a:pt x="60122" y="61417"/>
                    <a:pt x="61608" y="54464"/>
                  </a:cubicBezTo>
                  <a:close/>
                  <a:moveTo>
                    <a:pt x="83934" y="53578"/>
                  </a:moveTo>
                  <a:cubicBezTo>
                    <a:pt x="83934" y="42558"/>
                    <a:pt x="86963" y="34423"/>
                    <a:pt x="93012" y="29166"/>
                  </a:cubicBezTo>
                  <a:cubicBezTo>
                    <a:pt x="98079" y="24803"/>
                    <a:pt x="104280" y="22622"/>
                    <a:pt x="111614" y="22622"/>
                  </a:cubicBezTo>
                  <a:cubicBezTo>
                    <a:pt x="119758" y="22622"/>
                    <a:pt x="126397" y="25298"/>
                    <a:pt x="131559" y="30651"/>
                  </a:cubicBezTo>
                  <a:cubicBezTo>
                    <a:pt x="136817" y="35909"/>
                    <a:pt x="139446" y="43253"/>
                    <a:pt x="139446" y="52683"/>
                  </a:cubicBezTo>
                  <a:cubicBezTo>
                    <a:pt x="139446" y="60322"/>
                    <a:pt x="138303" y="66322"/>
                    <a:pt x="136027" y="70695"/>
                  </a:cubicBezTo>
                  <a:cubicBezTo>
                    <a:pt x="133741" y="75057"/>
                    <a:pt x="130369" y="78476"/>
                    <a:pt x="125902" y="80963"/>
                  </a:cubicBezTo>
                  <a:cubicBezTo>
                    <a:pt x="121539" y="83344"/>
                    <a:pt x="116777" y="84534"/>
                    <a:pt x="111614" y="84534"/>
                  </a:cubicBezTo>
                  <a:cubicBezTo>
                    <a:pt x="103384" y="84534"/>
                    <a:pt x="96688" y="81905"/>
                    <a:pt x="91526" y="76648"/>
                  </a:cubicBezTo>
                  <a:cubicBezTo>
                    <a:pt x="86468" y="71285"/>
                    <a:pt x="83934" y="63598"/>
                    <a:pt x="83934" y="53578"/>
                  </a:cubicBezTo>
                  <a:close/>
                  <a:moveTo>
                    <a:pt x="94202" y="53578"/>
                  </a:moveTo>
                  <a:cubicBezTo>
                    <a:pt x="94202" y="61112"/>
                    <a:pt x="95841" y="66770"/>
                    <a:pt x="99117" y="70542"/>
                  </a:cubicBezTo>
                  <a:cubicBezTo>
                    <a:pt x="102489" y="74314"/>
                    <a:pt x="106661" y="76200"/>
                    <a:pt x="111614" y="76200"/>
                  </a:cubicBezTo>
                  <a:cubicBezTo>
                    <a:pt x="116681" y="76200"/>
                    <a:pt x="120844" y="74314"/>
                    <a:pt x="124120" y="70542"/>
                  </a:cubicBezTo>
                  <a:cubicBezTo>
                    <a:pt x="127397" y="66770"/>
                    <a:pt x="129035" y="61017"/>
                    <a:pt x="129035" y="53273"/>
                  </a:cubicBezTo>
                  <a:cubicBezTo>
                    <a:pt x="129035" y="45939"/>
                    <a:pt x="127340" y="40376"/>
                    <a:pt x="123968" y="36604"/>
                  </a:cubicBezTo>
                  <a:cubicBezTo>
                    <a:pt x="120701" y="32842"/>
                    <a:pt x="116577" y="30956"/>
                    <a:pt x="111614" y="30956"/>
                  </a:cubicBezTo>
                  <a:cubicBezTo>
                    <a:pt x="106661" y="30956"/>
                    <a:pt x="102489" y="32842"/>
                    <a:pt x="99117" y="36604"/>
                  </a:cubicBezTo>
                  <a:cubicBezTo>
                    <a:pt x="95841" y="40281"/>
                    <a:pt x="94202" y="45939"/>
                    <a:pt x="94202" y="53578"/>
                  </a:cubicBezTo>
                  <a:close/>
                  <a:moveTo>
                    <a:pt x="154334" y="83191"/>
                  </a:moveTo>
                  <a:lnTo>
                    <a:pt x="154334" y="23955"/>
                  </a:lnTo>
                  <a:lnTo>
                    <a:pt x="163259" y="23955"/>
                  </a:lnTo>
                  <a:lnTo>
                    <a:pt x="163259" y="32290"/>
                  </a:lnTo>
                  <a:cubicBezTo>
                    <a:pt x="165145" y="29318"/>
                    <a:pt x="167630" y="26984"/>
                    <a:pt x="170707" y="25298"/>
                  </a:cubicBezTo>
                  <a:cubicBezTo>
                    <a:pt x="173774" y="23508"/>
                    <a:pt x="177298" y="22622"/>
                    <a:pt x="181270" y="22622"/>
                  </a:cubicBezTo>
                  <a:cubicBezTo>
                    <a:pt x="185633" y="22622"/>
                    <a:pt x="189205" y="23508"/>
                    <a:pt x="191986" y="25298"/>
                  </a:cubicBezTo>
                  <a:cubicBezTo>
                    <a:pt x="194863" y="27079"/>
                    <a:pt x="196844" y="29613"/>
                    <a:pt x="197939" y="32890"/>
                  </a:cubicBezTo>
                  <a:cubicBezTo>
                    <a:pt x="202702" y="26041"/>
                    <a:pt x="208807" y="22622"/>
                    <a:pt x="216246" y="22622"/>
                  </a:cubicBezTo>
                  <a:cubicBezTo>
                    <a:pt x="222199" y="22622"/>
                    <a:pt x="226714" y="24260"/>
                    <a:pt x="229791" y="27527"/>
                  </a:cubicBezTo>
                  <a:cubicBezTo>
                    <a:pt x="232963" y="30709"/>
                    <a:pt x="234553" y="35719"/>
                    <a:pt x="234553" y="42558"/>
                  </a:cubicBezTo>
                  <a:lnTo>
                    <a:pt x="234553" y="83191"/>
                  </a:lnTo>
                  <a:lnTo>
                    <a:pt x="224580" y="83191"/>
                  </a:lnTo>
                  <a:lnTo>
                    <a:pt x="224580" y="45834"/>
                  </a:lnTo>
                  <a:cubicBezTo>
                    <a:pt x="224580" y="41862"/>
                    <a:pt x="224228" y="38986"/>
                    <a:pt x="223533" y="37205"/>
                  </a:cubicBezTo>
                  <a:cubicBezTo>
                    <a:pt x="222942" y="35414"/>
                    <a:pt x="221799" y="33976"/>
                    <a:pt x="220113" y="32890"/>
                  </a:cubicBezTo>
                  <a:cubicBezTo>
                    <a:pt x="218427" y="31794"/>
                    <a:pt x="216389" y="31252"/>
                    <a:pt x="214008" y="31252"/>
                  </a:cubicBezTo>
                  <a:cubicBezTo>
                    <a:pt x="209845" y="31252"/>
                    <a:pt x="206369" y="32642"/>
                    <a:pt x="203597" y="35414"/>
                  </a:cubicBezTo>
                  <a:cubicBezTo>
                    <a:pt x="200911" y="38195"/>
                    <a:pt x="199577" y="42663"/>
                    <a:pt x="199577" y="48816"/>
                  </a:cubicBezTo>
                  <a:lnTo>
                    <a:pt x="199577" y="83191"/>
                  </a:lnTo>
                  <a:lnTo>
                    <a:pt x="189452" y="83191"/>
                  </a:lnTo>
                  <a:lnTo>
                    <a:pt x="189452" y="44644"/>
                  </a:lnTo>
                  <a:cubicBezTo>
                    <a:pt x="189452" y="40176"/>
                    <a:pt x="188614" y="36852"/>
                    <a:pt x="186928" y="34671"/>
                  </a:cubicBezTo>
                  <a:cubicBezTo>
                    <a:pt x="185338" y="32395"/>
                    <a:pt x="182709" y="31252"/>
                    <a:pt x="179042" y="31252"/>
                  </a:cubicBezTo>
                  <a:cubicBezTo>
                    <a:pt x="176156" y="31252"/>
                    <a:pt x="173527" y="31995"/>
                    <a:pt x="171145" y="33480"/>
                  </a:cubicBezTo>
                  <a:cubicBezTo>
                    <a:pt x="168764" y="34976"/>
                    <a:pt x="167031" y="37157"/>
                    <a:pt x="165945" y="40034"/>
                  </a:cubicBezTo>
                  <a:cubicBezTo>
                    <a:pt x="164849" y="42910"/>
                    <a:pt x="164306" y="47025"/>
                    <a:pt x="164306" y="52388"/>
                  </a:cubicBezTo>
                  <a:lnTo>
                    <a:pt x="164306" y="83191"/>
                  </a:lnTo>
                  <a:lnTo>
                    <a:pt x="154334" y="83191"/>
                  </a:lnTo>
                  <a:close/>
                  <a:moveTo>
                    <a:pt x="259109" y="105966"/>
                  </a:moveTo>
                  <a:lnTo>
                    <a:pt x="259109" y="23955"/>
                  </a:lnTo>
                  <a:lnTo>
                    <a:pt x="268186" y="23955"/>
                  </a:lnTo>
                  <a:lnTo>
                    <a:pt x="268186" y="31547"/>
                  </a:lnTo>
                  <a:cubicBezTo>
                    <a:pt x="270367" y="28575"/>
                    <a:pt x="272796" y="26336"/>
                    <a:pt x="275482" y="24851"/>
                  </a:cubicBezTo>
                  <a:cubicBezTo>
                    <a:pt x="278254" y="23365"/>
                    <a:pt x="281578" y="22622"/>
                    <a:pt x="285445" y="22622"/>
                  </a:cubicBezTo>
                  <a:cubicBezTo>
                    <a:pt x="290513" y="22622"/>
                    <a:pt x="294970" y="23908"/>
                    <a:pt x="298847" y="26489"/>
                  </a:cubicBezTo>
                  <a:cubicBezTo>
                    <a:pt x="302714" y="29070"/>
                    <a:pt x="305591" y="32738"/>
                    <a:pt x="307477" y="37500"/>
                  </a:cubicBezTo>
                  <a:cubicBezTo>
                    <a:pt x="309458" y="42263"/>
                    <a:pt x="310449" y="47473"/>
                    <a:pt x="310449" y="53130"/>
                  </a:cubicBezTo>
                  <a:cubicBezTo>
                    <a:pt x="310449" y="59179"/>
                    <a:pt x="309363" y="64637"/>
                    <a:pt x="307181" y="69504"/>
                  </a:cubicBezTo>
                  <a:cubicBezTo>
                    <a:pt x="305095" y="74362"/>
                    <a:pt x="301971" y="78086"/>
                    <a:pt x="297799" y="80658"/>
                  </a:cubicBezTo>
                  <a:cubicBezTo>
                    <a:pt x="293637" y="83239"/>
                    <a:pt x="289265" y="84534"/>
                    <a:pt x="284702" y="84534"/>
                  </a:cubicBezTo>
                  <a:cubicBezTo>
                    <a:pt x="281331" y="84534"/>
                    <a:pt x="278302" y="83839"/>
                    <a:pt x="275625" y="82448"/>
                  </a:cubicBezTo>
                  <a:cubicBezTo>
                    <a:pt x="272948" y="80963"/>
                    <a:pt x="270767" y="79172"/>
                    <a:pt x="269081" y="77086"/>
                  </a:cubicBezTo>
                  <a:lnTo>
                    <a:pt x="269081" y="105966"/>
                  </a:lnTo>
                  <a:lnTo>
                    <a:pt x="259109" y="105966"/>
                  </a:lnTo>
                  <a:close/>
                  <a:moveTo>
                    <a:pt x="268186" y="53873"/>
                  </a:moveTo>
                  <a:cubicBezTo>
                    <a:pt x="268186" y="61513"/>
                    <a:pt x="269720" y="67170"/>
                    <a:pt x="272796" y="70838"/>
                  </a:cubicBezTo>
                  <a:cubicBezTo>
                    <a:pt x="275873" y="74409"/>
                    <a:pt x="279597" y="76200"/>
                    <a:pt x="283959" y="76200"/>
                  </a:cubicBezTo>
                  <a:cubicBezTo>
                    <a:pt x="288427" y="76200"/>
                    <a:pt x="292246" y="74314"/>
                    <a:pt x="295418" y="70542"/>
                  </a:cubicBezTo>
                  <a:cubicBezTo>
                    <a:pt x="298599" y="66770"/>
                    <a:pt x="300181" y="60912"/>
                    <a:pt x="300181" y="52978"/>
                  </a:cubicBezTo>
                  <a:cubicBezTo>
                    <a:pt x="300181" y="45434"/>
                    <a:pt x="298647" y="39834"/>
                    <a:pt x="295570" y="36166"/>
                  </a:cubicBezTo>
                  <a:cubicBezTo>
                    <a:pt x="292494" y="32395"/>
                    <a:pt x="288770" y="30509"/>
                    <a:pt x="284407" y="30509"/>
                  </a:cubicBezTo>
                  <a:cubicBezTo>
                    <a:pt x="280140" y="30509"/>
                    <a:pt x="276368" y="32490"/>
                    <a:pt x="273101" y="36462"/>
                  </a:cubicBezTo>
                  <a:cubicBezTo>
                    <a:pt x="269824" y="40424"/>
                    <a:pt x="268186" y="46234"/>
                    <a:pt x="268186" y="53873"/>
                  </a:cubicBezTo>
                  <a:close/>
                  <a:moveTo>
                    <a:pt x="364474" y="75895"/>
                  </a:moveTo>
                  <a:cubicBezTo>
                    <a:pt x="360702" y="79077"/>
                    <a:pt x="357083" y="81306"/>
                    <a:pt x="353616" y="82601"/>
                  </a:cubicBezTo>
                  <a:cubicBezTo>
                    <a:pt x="350234" y="83887"/>
                    <a:pt x="346567" y="84534"/>
                    <a:pt x="342595" y="84534"/>
                  </a:cubicBezTo>
                  <a:cubicBezTo>
                    <a:pt x="336052" y="84534"/>
                    <a:pt x="331041" y="82944"/>
                    <a:pt x="327565" y="79772"/>
                  </a:cubicBezTo>
                  <a:cubicBezTo>
                    <a:pt x="324098" y="76590"/>
                    <a:pt x="322355" y="72523"/>
                    <a:pt x="322355" y="67561"/>
                  </a:cubicBezTo>
                  <a:cubicBezTo>
                    <a:pt x="322355" y="64684"/>
                    <a:pt x="323002" y="62055"/>
                    <a:pt x="324298" y="59674"/>
                  </a:cubicBezTo>
                  <a:cubicBezTo>
                    <a:pt x="325584" y="57198"/>
                    <a:pt x="327317" y="55264"/>
                    <a:pt x="329499" y="53873"/>
                  </a:cubicBezTo>
                  <a:cubicBezTo>
                    <a:pt x="331689" y="52388"/>
                    <a:pt x="334118" y="51292"/>
                    <a:pt x="336795" y="50597"/>
                  </a:cubicBezTo>
                  <a:cubicBezTo>
                    <a:pt x="338681" y="50006"/>
                    <a:pt x="341652" y="49454"/>
                    <a:pt x="345729" y="48958"/>
                  </a:cubicBezTo>
                  <a:cubicBezTo>
                    <a:pt x="353759" y="48073"/>
                    <a:pt x="359712" y="46930"/>
                    <a:pt x="363589" y="45539"/>
                  </a:cubicBezTo>
                  <a:cubicBezTo>
                    <a:pt x="363589" y="44148"/>
                    <a:pt x="363589" y="43310"/>
                    <a:pt x="363589" y="43005"/>
                  </a:cubicBezTo>
                  <a:cubicBezTo>
                    <a:pt x="363589" y="38843"/>
                    <a:pt x="362645" y="35909"/>
                    <a:pt x="360759" y="34223"/>
                  </a:cubicBezTo>
                  <a:cubicBezTo>
                    <a:pt x="358178" y="32042"/>
                    <a:pt x="354359" y="30956"/>
                    <a:pt x="349301" y="30956"/>
                  </a:cubicBezTo>
                  <a:cubicBezTo>
                    <a:pt x="344634" y="30956"/>
                    <a:pt x="341157" y="31794"/>
                    <a:pt x="338880" y="33480"/>
                  </a:cubicBezTo>
                  <a:cubicBezTo>
                    <a:pt x="336595" y="35071"/>
                    <a:pt x="334909" y="37948"/>
                    <a:pt x="333823" y="42120"/>
                  </a:cubicBezTo>
                  <a:lnTo>
                    <a:pt x="323993" y="40777"/>
                  </a:lnTo>
                  <a:cubicBezTo>
                    <a:pt x="324888" y="36604"/>
                    <a:pt x="326374" y="33233"/>
                    <a:pt x="328460" y="30651"/>
                  </a:cubicBezTo>
                  <a:cubicBezTo>
                    <a:pt x="330546" y="28080"/>
                    <a:pt x="333518" y="26089"/>
                    <a:pt x="337395" y="24698"/>
                  </a:cubicBezTo>
                  <a:cubicBezTo>
                    <a:pt x="341262" y="23317"/>
                    <a:pt x="345729" y="22622"/>
                    <a:pt x="350787" y="22622"/>
                  </a:cubicBezTo>
                  <a:cubicBezTo>
                    <a:pt x="355845" y="22622"/>
                    <a:pt x="359959" y="23213"/>
                    <a:pt x="363141" y="24403"/>
                  </a:cubicBezTo>
                  <a:cubicBezTo>
                    <a:pt x="366313" y="25594"/>
                    <a:pt x="368646" y="27079"/>
                    <a:pt x="370132" y="28870"/>
                  </a:cubicBezTo>
                  <a:cubicBezTo>
                    <a:pt x="371618" y="30651"/>
                    <a:pt x="372666" y="32938"/>
                    <a:pt x="373256" y="35719"/>
                  </a:cubicBezTo>
                  <a:cubicBezTo>
                    <a:pt x="373552" y="37405"/>
                    <a:pt x="373704" y="40481"/>
                    <a:pt x="373704" y="44939"/>
                  </a:cubicBezTo>
                  <a:lnTo>
                    <a:pt x="373704" y="58341"/>
                  </a:lnTo>
                  <a:cubicBezTo>
                    <a:pt x="373704" y="67666"/>
                    <a:pt x="373904" y="73571"/>
                    <a:pt x="374304" y="76048"/>
                  </a:cubicBezTo>
                  <a:cubicBezTo>
                    <a:pt x="374799" y="78524"/>
                    <a:pt x="375685" y="80905"/>
                    <a:pt x="376980" y="83191"/>
                  </a:cubicBezTo>
                  <a:lnTo>
                    <a:pt x="366408" y="83191"/>
                  </a:lnTo>
                  <a:cubicBezTo>
                    <a:pt x="365417" y="81105"/>
                    <a:pt x="364779" y="78677"/>
                    <a:pt x="364474" y="75895"/>
                  </a:cubicBezTo>
                  <a:close/>
                  <a:moveTo>
                    <a:pt x="363589" y="53426"/>
                  </a:moveTo>
                  <a:cubicBezTo>
                    <a:pt x="359912" y="54911"/>
                    <a:pt x="354454" y="56207"/>
                    <a:pt x="347215" y="57293"/>
                  </a:cubicBezTo>
                  <a:cubicBezTo>
                    <a:pt x="343043" y="57893"/>
                    <a:pt x="340119" y="58588"/>
                    <a:pt x="338433" y="59379"/>
                  </a:cubicBezTo>
                  <a:cubicBezTo>
                    <a:pt x="336747" y="60074"/>
                    <a:pt x="335404" y="61112"/>
                    <a:pt x="334413" y="62503"/>
                  </a:cubicBezTo>
                  <a:cubicBezTo>
                    <a:pt x="333518" y="63894"/>
                    <a:pt x="333070" y="65484"/>
                    <a:pt x="333070" y="67266"/>
                  </a:cubicBezTo>
                  <a:cubicBezTo>
                    <a:pt x="333070" y="69942"/>
                    <a:pt x="334070" y="72180"/>
                    <a:pt x="336052" y="73961"/>
                  </a:cubicBezTo>
                  <a:cubicBezTo>
                    <a:pt x="338138" y="75752"/>
                    <a:pt x="341109" y="76648"/>
                    <a:pt x="344977" y="76648"/>
                  </a:cubicBezTo>
                  <a:cubicBezTo>
                    <a:pt x="348853" y="76648"/>
                    <a:pt x="352273" y="75800"/>
                    <a:pt x="355254" y="74114"/>
                  </a:cubicBezTo>
                  <a:cubicBezTo>
                    <a:pt x="358321" y="72428"/>
                    <a:pt x="360559" y="70095"/>
                    <a:pt x="361950" y="67123"/>
                  </a:cubicBezTo>
                  <a:cubicBezTo>
                    <a:pt x="363036" y="64837"/>
                    <a:pt x="363589" y="61513"/>
                    <a:pt x="363589" y="57150"/>
                  </a:cubicBezTo>
                  <a:lnTo>
                    <a:pt x="363589" y="53426"/>
                  </a:lnTo>
                  <a:close/>
                  <a:moveTo>
                    <a:pt x="392306" y="83191"/>
                  </a:moveTo>
                  <a:lnTo>
                    <a:pt x="392306" y="23955"/>
                  </a:lnTo>
                  <a:lnTo>
                    <a:pt x="401384" y="23955"/>
                  </a:lnTo>
                  <a:lnTo>
                    <a:pt x="401384" y="32890"/>
                  </a:lnTo>
                  <a:cubicBezTo>
                    <a:pt x="403670" y="28718"/>
                    <a:pt x="405755" y="25994"/>
                    <a:pt x="407642" y="24698"/>
                  </a:cubicBezTo>
                  <a:cubicBezTo>
                    <a:pt x="409623" y="23317"/>
                    <a:pt x="411804" y="22622"/>
                    <a:pt x="414185" y="22622"/>
                  </a:cubicBezTo>
                  <a:cubicBezTo>
                    <a:pt x="417557" y="22622"/>
                    <a:pt x="420986" y="23660"/>
                    <a:pt x="424453" y="25746"/>
                  </a:cubicBezTo>
                  <a:lnTo>
                    <a:pt x="421034" y="35119"/>
                  </a:lnTo>
                  <a:cubicBezTo>
                    <a:pt x="418548" y="33633"/>
                    <a:pt x="416119" y="32890"/>
                    <a:pt x="413738" y="32890"/>
                  </a:cubicBezTo>
                  <a:cubicBezTo>
                    <a:pt x="411461" y="32890"/>
                    <a:pt x="409423" y="33585"/>
                    <a:pt x="407642" y="34976"/>
                  </a:cubicBezTo>
                  <a:cubicBezTo>
                    <a:pt x="405946" y="36262"/>
                    <a:pt x="404756" y="38100"/>
                    <a:pt x="404070" y="40481"/>
                  </a:cubicBezTo>
                  <a:cubicBezTo>
                    <a:pt x="402879" y="44053"/>
                    <a:pt x="402279" y="47920"/>
                    <a:pt x="402279" y="52083"/>
                  </a:cubicBezTo>
                  <a:lnTo>
                    <a:pt x="402279" y="83191"/>
                  </a:lnTo>
                  <a:lnTo>
                    <a:pt x="392306" y="83191"/>
                  </a:lnTo>
                  <a:close/>
                  <a:moveTo>
                    <a:pt x="430559" y="12945"/>
                  </a:moveTo>
                  <a:lnTo>
                    <a:pt x="430559" y="1333"/>
                  </a:lnTo>
                  <a:lnTo>
                    <a:pt x="440674" y="1333"/>
                  </a:lnTo>
                  <a:lnTo>
                    <a:pt x="440674" y="12945"/>
                  </a:lnTo>
                  <a:lnTo>
                    <a:pt x="430559" y="12945"/>
                  </a:lnTo>
                  <a:close/>
                  <a:moveTo>
                    <a:pt x="430559" y="83191"/>
                  </a:moveTo>
                  <a:lnTo>
                    <a:pt x="430559" y="23955"/>
                  </a:lnTo>
                  <a:lnTo>
                    <a:pt x="440674" y="23955"/>
                  </a:lnTo>
                  <a:lnTo>
                    <a:pt x="440674" y="83191"/>
                  </a:lnTo>
                  <a:lnTo>
                    <a:pt x="430559" y="83191"/>
                  </a:lnTo>
                  <a:close/>
                  <a:moveTo>
                    <a:pt x="455114" y="65484"/>
                  </a:moveTo>
                  <a:lnTo>
                    <a:pt x="464934" y="63989"/>
                  </a:lnTo>
                  <a:cubicBezTo>
                    <a:pt x="465534" y="67961"/>
                    <a:pt x="467068" y="70990"/>
                    <a:pt x="469554" y="73076"/>
                  </a:cubicBezTo>
                  <a:cubicBezTo>
                    <a:pt x="472126" y="75152"/>
                    <a:pt x="475755" y="76200"/>
                    <a:pt x="480413" y="76200"/>
                  </a:cubicBezTo>
                  <a:cubicBezTo>
                    <a:pt x="484975" y="76200"/>
                    <a:pt x="488347" y="75305"/>
                    <a:pt x="490538" y="73514"/>
                  </a:cubicBezTo>
                  <a:cubicBezTo>
                    <a:pt x="492814" y="71628"/>
                    <a:pt x="493957" y="69399"/>
                    <a:pt x="493957" y="66818"/>
                  </a:cubicBezTo>
                  <a:cubicBezTo>
                    <a:pt x="493957" y="64541"/>
                    <a:pt x="492966" y="62751"/>
                    <a:pt x="490985" y="61465"/>
                  </a:cubicBezTo>
                  <a:cubicBezTo>
                    <a:pt x="489595" y="60570"/>
                    <a:pt x="486166" y="59426"/>
                    <a:pt x="480708" y="58036"/>
                  </a:cubicBezTo>
                  <a:cubicBezTo>
                    <a:pt x="473373" y="56150"/>
                    <a:pt x="468259" y="54569"/>
                    <a:pt x="465382" y="53273"/>
                  </a:cubicBezTo>
                  <a:cubicBezTo>
                    <a:pt x="462601" y="51892"/>
                    <a:pt x="460467" y="50006"/>
                    <a:pt x="458981" y="47625"/>
                  </a:cubicBezTo>
                  <a:cubicBezTo>
                    <a:pt x="457495" y="45244"/>
                    <a:pt x="456752" y="42558"/>
                    <a:pt x="456752" y="39586"/>
                  </a:cubicBezTo>
                  <a:cubicBezTo>
                    <a:pt x="456752" y="37005"/>
                    <a:pt x="457343" y="34576"/>
                    <a:pt x="458534" y="32290"/>
                  </a:cubicBezTo>
                  <a:cubicBezTo>
                    <a:pt x="459724" y="30013"/>
                    <a:pt x="461363" y="28127"/>
                    <a:pt x="463448" y="26641"/>
                  </a:cubicBezTo>
                  <a:cubicBezTo>
                    <a:pt x="465039" y="25546"/>
                    <a:pt x="467173" y="24603"/>
                    <a:pt x="469849" y="23813"/>
                  </a:cubicBezTo>
                  <a:cubicBezTo>
                    <a:pt x="472526" y="23012"/>
                    <a:pt x="475450" y="22622"/>
                    <a:pt x="478631" y="22622"/>
                  </a:cubicBezTo>
                  <a:cubicBezTo>
                    <a:pt x="483194" y="22622"/>
                    <a:pt x="487213" y="23317"/>
                    <a:pt x="490681" y="24698"/>
                  </a:cubicBezTo>
                  <a:cubicBezTo>
                    <a:pt x="494252" y="25994"/>
                    <a:pt x="496881" y="27775"/>
                    <a:pt x="498567" y="30061"/>
                  </a:cubicBezTo>
                  <a:cubicBezTo>
                    <a:pt x="500253" y="32337"/>
                    <a:pt x="501396" y="35366"/>
                    <a:pt x="501996" y="39138"/>
                  </a:cubicBezTo>
                  <a:lnTo>
                    <a:pt x="492176" y="40481"/>
                  </a:lnTo>
                  <a:cubicBezTo>
                    <a:pt x="491776" y="37500"/>
                    <a:pt x="490481" y="35166"/>
                    <a:pt x="488299" y="33480"/>
                  </a:cubicBezTo>
                  <a:cubicBezTo>
                    <a:pt x="486223" y="31699"/>
                    <a:pt x="483194" y="30804"/>
                    <a:pt x="479222" y="30804"/>
                  </a:cubicBezTo>
                  <a:cubicBezTo>
                    <a:pt x="474659" y="30804"/>
                    <a:pt x="471383" y="31594"/>
                    <a:pt x="469402" y="33185"/>
                  </a:cubicBezTo>
                  <a:cubicBezTo>
                    <a:pt x="467420" y="34671"/>
                    <a:pt x="466420" y="36462"/>
                    <a:pt x="466420" y="38548"/>
                  </a:cubicBezTo>
                  <a:cubicBezTo>
                    <a:pt x="466420" y="39834"/>
                    <a:pt x="466820" y="40977"/>
                    <a:pt x="467611" y="41967"/>
                  </a:cubicBezTo>
                  <a:cubicBezTo>
                    <a:pt x="468506" y="43053"/>
                    <a:pt x="469802" y="43948"/>
                    <a:pt x="471488" y="44644"/>
                  </a:cubicBezTo>
                  <a:cubicBezTo>
                    <a:pt x="472478" y="45044"/>
                    <a:pt x="475450" y="45882"/>
                    <a:pt x="480413" y="47177"/>
                  </a:cubicBezTo>
                  <a:cubicBezTo>
                    <a:pt x="487556" y="49159"/>
                    <a:pt x="492519" y="50749"/>
                    <a:pt x="495300" y="51940"/>
                  </a:cubicBezTo>
                  <a:cubicBezTo>
                    <a:pt x="498072" y="53130"/>
                    <a:pt x="500253" y="54864"/>
                    <a:pt x="501844" y="57150"/>
                  </a:cubicBezTo>
                  <a:cubicBezTo>
                    <a:pt x="503434" y="59426"/>
                    <a:pt x="504225" y="62303"/>
                    <a:pt x="504225" y="65780"/>
                  </a:cubicBezTo>
                  <a:cubicBezTo>
                    <a:pt x="504225" y="69152"/>
                    <a:pt x="503234" y="72323"/>
                    <a:pt x="501253" y="75305"/>
                  </a:cubicBezTo>
                  <a:cubicBezTo>
                    <a:pt x="499367" y="78181"/>
                    <a:pt x="496586" y="80467"/>
                    <a:pt x="492919" y="82153"/>
                  </a:cubicBezTo>
                  <a:cubicBezTo>
                    <a:pt x="489242" y="83734"/>
                    <a:pt x="485080" y="84534"/>
                    <a:pt x="480413" y="84534"/>
                  </a:cubicBezTo>
                  <a:cubicBezTo>
                    <a:pt x="472678" y="84534"/>
                    <a:pt x="466773" y="82944"/>
                    <a:pt x="462705" y="79772"/>
                  </a:cubicBezTo>
                  <a:cubicBezTo>
                    <a:pt x="458734" y="76495"/>
                    <a:pt x="456200" y="71733"/>
                    <a:pt x="455114" y="65484"/>
                  </a:cubicBezTo>
                  <a:close/>
                  <a:moveTo>
                    <a:pt x="522084" y="53578"/>
                  </a:moveTo>
                  <a:cubicBezTo>
                    <a:pt x="522084" y="42558"/>
                    <a:pt x="525113" y="34423"/>
                    <a:pt x="531162" y="29166"/>
                  </a:cubicBezTo>
                  <a:cubicBezTo>
                    <a:pt x="536229" y="24803"/>
                    <a:pt x="542430" y="22622"/>
                    <a:pt x="549764" y="22622"/>
                  </a:cubicBezTo>
                  <a:cubicBezTo>
                    <a:pt x="557908" y="22622"/>
                    <a:pt x="564547" y="25298"/>
                    <a:pt x="569709" y="30651"/>
                  </a:cubicBezTo>
                  <a:cubicBezTo>
                    <a:pt x="574967" y="35909"/>
                    <a:pt x="577596" y="43253"/>
                    <a:pt x="577596" y="52683"/>
                  </a:cubicBezTo>
                  <a:cubicBezTo>
                    <a:pt x="577596" y="60322"/>
                    <a:pt x="576453" y="66322"/>
                    <a:pt x="574177" y="70695"/>
                  </a:cubicBezTo>
                  <a:cubicBezTo>
                    <a:pt x="571891" y="75057"/>
                    <a:pt x="568519" y="78476"/>
                    <a:pt x="564052" y="80963"/>
                  </a:cubicBezTo>
                  <a:cubicBezTo>
                    <a:pt x="559689" y="83344"/>
                    <a:pt x="554927" y="84534"/>
                    <a:pt x="549764" y="84534"/>
                  </a:cubicBezTo>
                  <a:cubicBezTo>
                    <a:pt x="541534" y="84534"/>
                    <a:pt x="534838" y="81905"/>
                    <a:pt x="529676" y="76648"/>
                  </a:cubicBezTo>
                  <a:cubicBezTo>
                    <a:pt x="524618" y="71285"/>
                    <a:pt x="522084" y="63598"/>
                    <a:pt x="522084" y="53578"/>
                  </a:cubicBezTo>
                  <a:close/>
                  <a:moveTo>
                    <a:pt x="532352" y="53578"/>
                  </a:moveTo>
                  <a:cubicBezTo>
                    <a:pt x="532352" y="61112"/>
                    <a:pt x="533991" y="66770"/>
                    <a:pt x="537267" y="70542"/>
                  </a:cubicBezTo>
                  <a:cubicBezTo>
                    <a:pt x="540639" y="74314"/>
                    <a:pt x="544811" y="76200"/>
                    <a:pt x="549764" y="76200"/>
                  </a:cubicBezTo>
                  <a:cubicBezTo>
                    <a:pt x="554831" y="76200"/>
                    <a:pt x="558994" y="74314"/>
                    <a:pt x="562270" y="70542"/>
                  </a:cubicBezTo>
                  <a:cubicBezTo>
                    <a:pt x="565547" y="66770"/>
                    <a:pt x="567185" y="61017"/>
                    <a:pt x="567185" y="53273"/>
                  </a:cubicBezTo>
                  <a:cubicBezTo>
                    <a:pt x="567185" y="45939"/>
                    <a:pt x="565490" y="40376"/>
                    <a:pt x="562118" y="36604"/>
                  </a:cubicBezTo>
                  <a:cubicBezTo>
                    <a:pt x="558851" y="32842"/>
                    <a:pt x="554727" y="30956"/>
                    <a:pt x="549764" y="30956"/>
                  </a:cubicBezTo>
                  <a:cubicBezTo>
                    <a:pt x="544811" y="30956"/>
                    <a:pt x="540639" y="32842"/>
                    <a:pt x="537267" y="36604"/>
                  </a:cubicBezTo>
                  <a:cubicBezTo>
                    <a:pt x="533991" y="40281"/>
                    <a:pt x="532352" y="45939"/>
                    <a:pt x="532352" y="53578"/>
                  </a:cubicBezTo>
                  <a:close/>
                  <a:moveTo>
                    <a:pt x="592484" y="83191"/>
                  </a:moveTo>
                  <a:lnTo>
                    <a:pt x="592484" y="23955"/>
                  </a:lnTo>
                  <a:lnTo>
                    <a:pt x="601409" y="23955"/>
                  </a:lnTo>
                  <a:lnTo>
                    <a:pt x="601409" y="32290"/>
                  </a:lnTo>
                  <a:cubicBezTo>
                    <a:pt x="605780" y="25841"/>
                    <a:pt x="612077" y="22622"/>
                    <a:pt x="620316" y="22622"/>
                  </a:cubicBezTo>
                  <a:cubicBezTo>
                    <a:pt x="623888" y="22622"/>
                    <a:pt x="627155" y="23260"/>
                    <a:pt x="630136" y="24555"/>
                  </a:cubicBezTo>
                  <a:cubicBezTo>
                    <a:pt x="633213" y="25841"/>
                    <a:pt x="635489" y="27527"/>
                    <a:pt x="636984" y="29613"/>
                  </a:cubicBezTo>
                  <a:cubicBezTo>
                    <a:pt x="638470" y="31699"/>
                    <a:pt x="639509" y="34128"/>
                    <a:pt x="640109" y="36909"/>
                  </a:cubicBezTo>
                  <a:cubicBezTo>
                    <a:pt x="640404" y="38795"/>
                    <a:pt x="640556" y="42062"/>
                    <a:pt x="640556" y="46730"/>
                  </a:cubicBezTo>
                  <a:lnTo>
                    <a:pt x="640556" y="83191"/>
                  </a:lnTo>
                  <a:lnTo>
                    <a:pt x="630584" y="83191"/>
                  </a:lnTo>
                  <a:lnTo>
                    <a:pt x="630584" y="47177"/>
                  </a:lnTo>
                  <a:cubicBezTo>
                    <a:pt x="630584" y="43005"/>
                    <a:pt x="630184" y="39929"/>
                    <a:pt x="629393" y="37948"/>
                  </a:cubicBezTo>
                  <a:cubicBezTo>
                    <a:pt x="628593" y="35966"/>
                    <a:pt x="627212" y="34376"/>
                    <a:pt x="625221" y="33185"/>
                  </a:cubicBezTo>
                  <a:cubicBezTo>
                    <a:pt x="623240" y="31899"/>
                    <a:pt x="620906" y="31252"/>
                    <a:pt x="618230" y="31252"/>
                  </a:cubicBezTo>
                  <a:cubicBezTo>
                    <a:pt x="613963" y="31252"/>
                    <a:pt x="610238" y="32642"/>
                    <a:pt x="607066" y="35414"/>
                  </a:cubicBezTo>
                  <a:cubicBezTo>
                    <a:pt x="603990" y="38100"/>
                    <a:pt x="602456" y="43206"/>
                    <a:pt x="602456" y="50749"/>
                  </a:cubicBezTo>
                  <a:lnTo>
                    <a:pt x="602456" y="83191"/>
                  </a:lnTo>
                  <a:lnTo>
                    <a:pt x="592484" y="83191"/>
                  </a:lnTo>
                  <a:close/>
                  <a:moveTo>
                    <a:pt x="684009" y="53578"/>
                  </a:moveTo>
                  <a:cubicBezTo>
                    <a:pt x="684009" y="42558"/>
                    <a:pt x="687038" y="34423"/>
                    <a:pt x="693087" y="29166"/>
                  </a:cubicBezTo>
                  <a:cubicBezTo>
                    <a:pt x="698154" y="24803"/>
                    <a:pt x="704355" y="22622"/>
                    <a:pt x="711689" y="22622"/>
                  </a:cubicBezTo>
                  <a:cubicBezTo>
                    <a:pt x="719833" y="22622"/>
                    <a:pt x="726472" y="25298"/>
                    <a:pt x="731634" y="30651"/>
                  </a:cubicBezTo>
                  <a:cubicBezTo>
                    <a:pt x="736892" y="35909"/>
                    <a:pt x="739521" y="43253"/>
                    <a:pt x="739521" y="52683"/>
                  </a:cubicBezTo>
                  <a:cubicBezTo>
                    <a:pt x="739521" y="60322"/>
                    <a:pt x="738378" y="66322"/>
                    <a:pt x="736102" y="70695"/>
                  </a:cubicBezTo>
                  <a:cubicBezTo>
                    <a:pt x="733816" y="75057"/>
                    <a:pt x="730444" y="78476"/>
                    <a:pt x="725977" y="80963"/>
                  </a:cubicBezTo>
                  <a:cubicBezTo>
                    <a:pt x="721614" y="83344"/>
                    <a:pt x="716852" y="84534"/>
                    <a:pt x="711689" y="84534"/>
                  </a:cubicBezTo>
                  <a:cubicBezTo>
                    <a:pt x="703459" y="84534"/>
                    <a:pt x="696763" y="81905"/>
                    <a:pt x="691601" y="76648"/>
                  </a:cubicBezTo>
                  <a:cubicBezTo>
                    <a:pt x="686543" y="71285"/>
                    <a:pt x="684009" y="63598"/>
                    <a:pt x="684009" y="53578"/>
                  </a:cubicBezTo>
                  <a:close/>
                  <a:moveTo>
                    <a:pt x="694277" y="53578"/>
                  </a:moveTo>
                  <a:cubicBezTo>
                    <a:pt x="694277" y="61112"/>
                    <a:pt x="695916" y="66770"/>
                    <a:pt x="699192" y="70542"/>
                  </a:cubicBezTo>
                  <a:cubicBezTo>
                    <a:pt x="702564" y="74314"/>
                    <a:pt x="706736" y="76200"/>
                    <a:pt x="711689" y="76200"/>
                  </a:cubicBezTo>
                  <a:cubicBezTo>
                    <a:pt x="716756" y="76200"/>
                    <a:pt x="720919" y="74314"/>
                    <a:pt x="724195" y="70542"/>
                  </a:cubicBezTo>
                  <a:cubicBezTo>
                    <a:pt x="727472" y="66770"/>
                    <a:pt x="729110" y="61017"/>
                    <a:pt x="729110" y="53273"/>
                  </a:cubicBezTo>
                  <a:cubicBezTo>
                    <a:pt x="729110" y="45939"/>
                    <a:pt x="727415" y="40376"/>
                    <a:pt x="724043" y="36604"/>
                  </a:cubicBezTo>
                  <a:cubicBezTo>
                    <a:pt x="720776" y="32842"/>
                    <a:pt x="716652" y="30956"/>
                    <a:pt x="711689" y="30956"/>
                  </a:cubicBezTo>
                  <a:cubicBezTo>
                    <a:pt x="706736" y="30956"/>
                    <a:pt x="702564" y="32842"/>
                    <a:pt x="699192" y="36604"/>
                  </a:cubicBezTo>
                  <a:cubicBezTo>
                    <a:pt x="695916" y="40281"/>
                    <a:pt x="694277" y="45939"/>
                    <a:pt x="694277" y="53578"/>
                  </a:cubicBezTo>
                  <a:close/>
                  <a:moveTo>
                    <a:pt x="756790" y="83191"/>
                  </a:moveTo>
                  <a:lnTo>
                    <a:pt x="756790" y="31699"/>
                  </a:lnTo>
                  <a:lnTo>
                    <a:pt x="747856" y="31699"/>
                  </a:lnTo>
                  <a:lnTo>
                    <a:pt x="747856" y="23955"/>
                  </a:lnTo>
                  <a:lnTo>
                    <a:pt x="756790" y="23955"/>
                  </a:lnTo>
                  <a:lnTo>
                    <a:pt x="756790" y="17554"/>
                  </a:lnTo>
                  <a:cubicBezTo>
                    <a:pt x="756790" y="13592"/>
                    <a:pt x="757133" y="10658"/>
                    <a:pt x="757828" y="8782"/>
                  </a:cubicBezTo>
                  <a:cubicBezTo>
                    <a:pt x="758819" y="6096"/>
                    <a:pt x="760505" y="3962"/>
                    <a:pt x="762886" y="2381"/>
                  </a:cubicBezTo>
                  <a:cubicBezTo>
                    <a:pt x="765372" y="791"/>
                    <a:pt x="768791" y="0"/>
                    <a:pt x="773163" y="0"/>
                  </a:cubicBezTo>
                  <a:cubicBezTo>
                    <a:pt x="776040" y="0"/>
                    <a:pt x="779164" y="343"/>
                    <a:pt x="782536" y="1038"/>
                  </a:cubicBezTo>
                  <a:lnTo>
                    <a:pt x="781050" y="9668"/>
                  </a:lnTo>
                  <a:cubicBezTo>
                    <a:pt x="778964" y="9373"/>
                    <a:pt x="776983" y="9220"/>
                    <a:pt x="775097" y="9220"/>
                  </a:cubicBezTo>
                  <a:cubicBezTo>
                    <a:pt x="772020" y="9220"/>
                    <a:pt x="769839" y="9868"/>
                    <a:pt x="768544" y="11163"/>
                  </a:cubicBezTo>
                  <a:cubicBezTo>
                    <a:pt x="767353" y="12449"/>
                    <a:pt x="766763" y="14878"/>
                    <a:pt x="766763" y="18450"/>
                  </a:cubicBezTo>
                  <a:lnTo>
                    <a:pt x="766763" y="23955"/>
                  </a:lnTo>
                  <a:lnTo>
                    <a:pt x="778364" y="23955"/>
                  </a:lnTo>
                  <a:lnTo>
                    <a:pt x="778364" y="31699"/>
                  </a:lnTo>
                  <a:lnTo>
                    <a:pt x="766763" y="31699"/>
                  </a:lnTo>
                  <a:lnTo>
                    <a:pt x="766763" y="83191"/>
                  </a:lnTo>
                  <a:lnTo>
                    <a:pt x="756790" y="8319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FBEA145-5271-CE8A-0560-3B38AEB309B0}"/>
                </a:ext>
              </a:extLst>
            </p:cNvPr>
            <p:cNvSpPr/>
            <p:nvPr/>
          </p:nvSpPr>
          <p:spPr>
            <a:xfrm>
              <a:off x="4466405" y="5899365"/>
              <a:ext cx="398716" cy="83201"/>
            </a:xfrm>
            <a:custGeom>
              <a:avLst/>
              <a:gdLst>
                <a:gd name="connsiteX0" fmla="*/ 0 w 398716"/>
                <a:gd name="connsiteY0" fmla="*/ 81858 h 83201"/>
                <a:gd name="connsiteX1" fmla="*/ 0 w 398716"/>
                <a:gd name="connsiteY1" fmla="*/ 0 h 83201"/>
                <a:gd name="connsiteX2" fmla="*/ 55216 w 398716"/>
                <a:gd name="connsiteY2" fmla="*/ 0 h 83201"/>
                <a:gd name="connsiteX3" fmla="*/ 55216 w 398716"/>
                <a:gd name="connsiteY3" fmla="*/ 9678 h 83201"/>
                <a:gd name="connsiteX4" fmla="*/ 10868 w 398716"/>
                <a:gd name="connsiteY4" fmla="*/ 9678 h 83201"/>
                <a:gd name="connsiteX5" fmla="*/ 10868 w 398716"/>
                <a:gd name="connsiteY5" fmla="*/ 34976 h 83201"/>
                <a:gd name="connsiteX6" fmla="*/ 49263 w 398716"/>
                <a:gd name="connsiteY6" fmla="*/ 34976 h 83201"/>
                <a:gd name="connsiteX7" fmla="*/ 49263 w 398716"/>
                <a:gd name="connsiteY7" fmla="*/ 44653 h 83201"/>
                <a:gd name="connsiteX8" fmla="*/ 10868 w 398716"/>
                <a:gd name="connsiteY8" fmla="*/ 44653 h 83201"/>
                <a:gd name="connsiteX9" fmla="*/ 10868 w 398716"/>
                <a:gd name="connsiteY9" fmla="*/ 81858 h 83201"/>
                <a:gd name="connsiteX10" fmla="*/ 0 w 398716"/>
                <a:gd name="connsiteY10" fmla="*/ 81858 h 83201"/>
                <a:gd name="connsiteX11" fmla="*/ 64741 w 398716"/>
                <a:gd name="connsiteY11" fmla="*/ 81858 h 83201"/>
                <a:gd name="connsiteX12" fmla="*/ 64741 w 398716"/>
                <a:gd name="connsiteY12" fmla="*/ 22622 h 83201"/>
                <a:gd name="connsiteX13" fmla="*/ 73819 w 398716"/>
                <a:gd name="connsiteY13" fmla="*/ 22622 h 83201"/>
                <a:gd name="connsiteX14" fmla="*/ 73819 w 398716"/>
                <a:gd name="connsiteY14" fmla="*/ 31557 h 83201"/>
                <a:gd name="connsiteX15" fmla="*/ 80077 w 398716"/>
                <a:gd name="connsiteY15" fmla="*/ 23365 h 83201"/>
                <a:gd name="connsiteX16" fmla="*/ 86620 w 398716"/>
                <a:gd name="connsiteY16" fmla="*/ 21289 h 83201"/>
                <a:gd name="connsiteX17" fmla="*/ 96888 w 398716"/>
                <a:gd name="connsiteY17" fmla="*/ 24413 h 83201"/>
                <a:gd name="connsiteX18" fmla="*/ 93469 w 398716"/>
                <a:gd name="connsiteY18" fmla="*/ 33785 h 83201"/>
                <a:gd name="connsiteX19" fmla="*/ 86173 w 398716"/>
                <a:gd name="connsiteY19" fmla="*/ 31557 h 83201"/>
                <a:gd name="connsiteX20" fmla="*/ 80077 w 398716"/>
                <a:gd name="connsiteY20" fmla="*/ 33642 h 83201"/>
                <a:gd name="connsiteX21" fmla="*/ 76505 w 398716"/>
                <a:gd name="connsiteY21" fmla="*/ 39148 h 83201"/>
                <a:gd name="connsiteX22" fmla="*/ 74714 w 398716"/>
                <a:gd name="connsiteY22" fmla="*/ 50749 h 83201"/>
                <a:gd name="connsiteX23" fmla="*/ 74714 w 398716"/>
                <a:gd name="connsiteY23" fmla="*/ 81858 h 83201"/>
                <a:gd name="connsiteX24" fmla="*/ 64741 w 398716"/>
                <a:gd name="connsiteY24" fmla="*/ 81858 h 83201"/>
                <a:gd name="connsiteX25" fmla="*/ 141684 w 398716"/>
                <a:gd name="connsiteY25" fmla="*/ 74562 h 83201"/>
                <a:gd name="connsiteX26" fmla="*/ 130826 w 398716"/>
                <a:gd name="connsiteY26" fmla="*/ 81267 h 83201"/>
                <a:gd name="connsiteX27" fmla="*/ 119805 w 398716"/>
                <a:gd name="connsiteY27" fmla="*/ 83201 h 83201"/>
                <a:gd name="connsiteX28" fmla="*/ 104775 w 398716"/>
                <a:gd name="connsiteY28" fmla="*/ 78439 h 83201"/>
                <a:gd name="connsiteX29" fmla="*/ 99565 w 398716"/>
                <a:gd name="connsiteY29" fmla="*/ 66227 h 83201"/>
                <a:gd name="connsiteX30" fmla="*/ 101508 w 398716"/>
                <a:gd name="connsiteY30" fmla="*/ 58341 h 83201"/>
                <a:gd name="connsiteX31" fmla="*/ 106709 w 398716"/>
                <a:gd name="connsiteY31" fmla="*/ 52540 h 83201"/>
                <a:gd name="connsiteX32" fmla="*/ 114005 w 398716"/>
                <a:gd name="connsiteY32" fmla="*/ 49264 h 83201"/>
                <a:gd name="connsiteX33" fmla="*/ 122939 w 398716"/>
                <a:gd name="connsiteY33" fmla="*/ 47625 h 83201"/>
                <a:gd name="connsiteX34" fmla="*/ 140799 w 398716"/>
                <a:gd name="connsiteY34" fmla="*/ 44206 h 83201"/>
                <a:gd name="connsiteX35" fmla="*/ 140799 w 398716"/>
                <a:gd name="connsiteY35" fmla="*/ 41672 h 83201"/>
                <a:gd name="connsiteX36" fmla="*/ 137969 w 398716"/>
                <a:gd name="connsiteY36" fmla="*/ 32890 h 83201"/>
                <a:gd name="connsiteX37" fmla="*/ 126511 w 398716"/>
                <a:gd name="connsiteY37" fmla="*/ 29623 h 83201"/>
                <a:gd name="connsiteX38" fmla="*/ 116091 w 398716"/>
                <a:gd name="connsiteY38" fmla="*/ 32147 h 83201"/>
                <a:gd name="connsiteX39" fmla="*/ 111033 w 398716"/>
                <a:gd name="connsiteY39" fmla="*/ 40786 h 83201"/>
                <a:gd name="connsiteX40" fmla="*/ 101203 w 398716"/>
                <a:gd name="connsiteY40" fmla="*/ 39443 h 83201"/>
                <a:gd name="connsiteX41" fmla="*/ 105670 w 398716"/>
                <a:gd name="connsiteY41" fmla="*/ 29318 h 83201"/>
                <a:gd name="connsiteX42" fmla="*/ 114605 w 398716"/>
                <a:gd name="connsiteY42" fmla="*/ 23365 h 83201"/>
                <a:gd name="connsiteX43" fmla="*/ 127997 w 398716"/>
                <a:gd name="connsiteY43" fmla="*/ 21289 h 83201"/>
                <a:gd name="connsiteX44" fmla="*/ 140351 w 398716"/>
                <a:gd name="connsiteY44" fmla="*/ 23070 h 83201"/>
                <a:gd name="connsiteX45" fmla="*/ 147342 w 398716"/>
                <a:gd name="connsiteY45" fmla="*/ 27537 h 83201"/>
                <a:gd name="connsiteX46" fmla="*/ 150466 w 398716"/>
                <a:gd name="connsiteY46" fmla="*/ 34385 h 83201"/>
                <a:gd name="connsiteX47" fmla="*/ 150914 w 398716"/>
                <a:gd name="connsiteY47" fmla="*/ 43605 h 83201"/>
                <a:gd name="connsiteX48" fmla="*/ 150914 w 398716"/>
                <a:gd name="connsiteY48" fmla="*/ 57007 h 83201"/>
                <a:gd name="connsiteX49" fmla="*/ 151514 w 398716"/>
                <a:gd name="connsiteY49" fmla="*/ 74714 h 83201"/>
                <a:gd name="connsiteX50" fmla="*/ 154191 w 398716"/>
                <a:gd name="connsiteY50" fmla="*/ 81858 h 83201"/>
                <a:gd name="connsiteX51" fmla="*/ 143618 w 398716"/>
                <a:gd name="connsiteY51" fmla="*/ 81858 h 83201"/>
                <a:gd name="connsiteX52" fmla="*/ 141684 w 398716"/>
                <a:gd name="connsiteY52" fmla="*/ 74562 h 83201"/>
                <a:gd name="connsiteX53" fmla="*/ 140799 w 398716"/>
                <a:gd name="connsiteY53" fmla="*/ 52092 h 83201"/>
                <a:gd name="connsiteX54" fmla="*/ 124425 w 398716"/>
                <a:gd name="connsiteY54" fmla="*/ 55959 h 83201"/>
                <a:gd name="connsiteX55" fmla="*/ 115643 w 398716"/>
                <a:gd name="connsiteY55" fmla="*/ 58046 h 83201"/>
                <a:gd name="connsiteX56" fmla="*/ 111623 w 398716"/>
                <a:gd name="connsiteY56" fmla="*/ 61170 h 83201"/>
                <a:gd name="connsiteX57" fmla="*/ 110280 w 398716"/>
                <a:gd name="connsiteY57" fmla="*/ 65932 h 83201"/>
                <a:gd name="connsiteX58" fmla="*/ 113262 w 398716"/>
                <a:gd name="connsiteY58" fmla="*/ 72628 h 83201"/>
                <a:gd name="connsiteX59" fmla="*/ 122187 w 398716"/>
                <a:gd name="connsiteY59" fmla="*/ 75314 h 83201"/>
                <a:gd name="connsiteX60" fmla="*/ 132464 w 398716"/>
                <a:gd name="connsiteY60" fmla="*/ 72781 h 83201"/>
                <a:gd name="connsiteX61" fmla="*/ 139160 w 398716"/>
                <a:gd name="connsiteY61" fmla="*/ 65789 h 83201"/>
                <a:gd name="connsiteX62" fmla="*/ 140799 w 398716"/>
                <a:gd name="connsiteY62" fmla="*/ 55817 h 83201"/>
                <a:gd name="connsiteX63" fmla="*/ 140799 w 398716"/>
                <a:gd name="connsiteY63" fmla="*/ 52092 h 83201"/>
                <a:gd name="connsiteX64" fmla="*/ 208359 w 398716"/>
                <a:gd name="connsiteY64" fmla="*/ 60132 h 83201"/>
                <a:gd name="connsiteX65" fmla="*/ 218189 w 398716"/>
                <a:gd name="connsiteY65" fmla="*/ 61465 h 83201"/>
                <a:gd name="connsiteX66" fmla="*/ 209855 w 398716"/>
                <a:gd name="connsiteY66" fmla="*/ 77391 h 83201"/>
                <a:gd name="connsiteX67" fmla="*/ 193481 w 398716"/>
                <a:gd name="connsiteY67" fmla="*/ 83201 h 83201"/>
                <a:gd name="connsiteX68" fmla="*/ 173831 w 398716"/>
                <a:gd name="connsiteY68" fmla="*/ 75314 h 83201"/>
                <a:gd name="connsiteX69" fmla="*/ 166544 w 398716"/>
                <a:gd name="connsiteY69" fmla="*/ 52388 h 83201"/>
                <a:gd name="connsiteX70" fmla="*/ 169669 w 398716"/>
                <a:gd name="connsiteY70" fmla="*/ 35719 h 83201"/>
                <a:gd name="connsiteX71" fmla="*/ 179337 w 398716"/>
                <a:gd name="connsiteY71" fmla="*/ 24860 h 83201"/>
                <a:gd name="connsiteX72" fmla="*/ 193624 w 398716"/>
                <a:gd name="connsiteY72" fmla="*/ 21289 h 83201"/>
                <a:gd name="connsiteX73" fmla="*/ 209255 w 398716"/>
                <a:gd name="connsiteY73" fmla="*/ 26194 h 83201"/>
                <a:gd name="connsiteX74" fmla="*/ 217294 w 398716"/>
                <a:gd name="connsiteY74" fmla="*/ 40034 h 83201"/>
                <a:gd name="connsiteX75" fmla="*/ 207474 w 398716"/>
                <a:gd name="connsiteY75" fmla="*/ 41529 h 83201"/>
                <a:gd name="connsiteX76" fmla="*/ 202559 w 398716"/>
                <a:gd name="connsiteY76" fmla="*/ 32595 h 83201"/>
                <a:gd name="connsiteX77" fmla="*/ 193929 w 398716"/>
                <a:gd name="connsiteY77" fmla="*/ 29471 h 83201"/>
                <a:gd name="connsiteX78" fmla="*/ 181575 w 398716"/>
                <a:gd name="connsiteY78" fmla="*/ 34976 h 83201"/>
                <a:gd name="connsiteX79" fmla="*/ 176812 w 398716"/>
                <a:gd name="connsiteY79" fmla="*/ 52092 h 83201"/>
                <a:gd name="connsiteX80" fmla="*/ 181423 w 398716"/>
                <a:gd name="connsiteY80" fmla="*/ 69504 h 83201"/>
                <a:gd name="connsiteX81" fmla="*/ 193329 w 398716"/>
                <a:gd name="connsiteY81" fmla="*/ 74867 h 83201"/>
                <a:gd name="connsiteX82" fmla="*/ 203149 w 398716"/>
                <a:gd name="connsiteY82" fmla="*/ 71295 h 83201"/>
                <a:gd name="connsiteX83" fmla="*/ 208359 w 398716"/>
                <a:gd name="connsiteY83" fmla="*/ 60132 h 83201"/>
                <a:gd name="connsiteX84" fmla="*/ 248698 w 398716"/>
                <a:gd name="connsiteY84" fmla="*/ 72933 h 83201"/>
                <a:gd name="connsiteX85" fmla="*/ 250184 w 398716"/>
                <a:gd name="connsiteY85" fmla="*/ 81705 h 83201"/>
                <a:gd name="connsiteX86" fmla="*/ 242592 w 398716"/>
                <a:gd name="connsiteY86" fmla="*/ 82601 h 83201"/>
                <a:gd name="connsiteX87" fmla="*/ 234105 w 398716"/>
                <a:gd name="connsiteY87" fmla="*/ 80963 h 83201"/>
                <a:gd name="connsiteX88" fmla="*/ 229791 w 398716"/>
                <a:gd name="connsiteY88" fmla="*/ 76353 h 83201"/>
                <a:gd name="connsiteX89" fmla="*/ 228600 w 398716"/>
                <a:gd name="connsiteY89" fmla="*/ 64446 h 83201"/>
                <a:gd name="connsiteX90" fmla="*/ 228600 w 398716"/>
                <a:gd name="connsiteY90" fmla="*/ 30366 h 83201"/>
                <a:gd name="connsiteX91" fmla="*/ 221313 w 398716"/>
                <a:gd name="connsiteY91" fmla="*/ 30366 h 83201"/>
                <a:gd name="connsiteX92" fmla="*/ 221313 w 398716"/>
                <a:gd name="connsiteY92" fmla="*/ 22622 h 83201"/>
                <a:gd name="connsiteX93" fmla="*/ 228600 w 398716"/>
                <a:gd name="connsiteY93" fmla="*/ 22622 h 83201"/>
                <a:gd name="connsiteX94" fmla="*/ 228600 w 398716"/>
                <a:gd name="connsiteY94" fmla="*/ 7887 h 83201"/>
                <a:gd name="connsiteX95" fmla="*/ 238573 w 398716"/>
                <a:gd name="connsiteY95" fmla="*/ 1934 h 83201"/>
                <a:gd name="connsiteX96" fmla="*/ 238573 w 398716"/>
                <a:gd name="connsiteY96" fmla="*/ 22622 h 83201"/>
                <a:gd name="connsiteX97" fmla="*/ 248698 w 398716"/>
                <a:gd name="connsiteY97" fmla="*/ 22622 h 83201"/>
                <a:gd name="connsiteX98" fmla="*/ 248698 w 398716"/>
                <a:gd name="connsiteY98" fmla="*/ 30366 h 83201"/>
                <a:gd name="connsiteX99" fmla="*/ 238573 w 398716"/>
                <a:gd name="connsiteY99" fmla="*/ 30366 h 83201"/>
                <a:gd name="connsiteX100" fmla="*/ 238573 w 398716"/>
                <a:gd name="connsiteY100" fmla="*/ 65037 h 83201"/>
                <a:gd name="connsiteX101" fmla="*/ 239020 w 398716"/>
                <a:gd name="connsiteY101" fmla="*/ 70552 h 83201"/>
                <a:gd name="connsiteX102" fmla="*/ 240811 w 398716"/>
                <a:gd name="connsiteY102" fmla="*/ 72485 h 83201"/>
                <a:gd name="connsiteX103" fmla="*/ 244230 w 398716"/>
                <a:gd name="connsiteY103" fmla="*/ 73228 h 83201"/>
                <a:gd name="connsiteX104" fmla="*/ 248698 w 398716"/>
                <a:gd name="connsiteY104" fmla="*/ 72933 h 83201"/>
                <a:gd name="connsiteX105" fmla="*/ 255394 w 398716"/>
                <a:gd name="connsiteY105" fmla="*/ 11611 h 83201"/>
                <a:gd name="connsiteX106" fmla="*/ 255394 w 398716"/>
                <a:gd name="connsiteY106" fmla="*/ 0 h 83201"/>
                <a:gd name="connsiteX107" fmla="*/ 265509 w 398716"/>
                <a:gd name="connsiteY107" fmla="*/ 0 h 83201"/>
                <a:gd name="connsiteX108" fmla="*/ 265509 w 398716"/>
                <a:gd name="connsiteY108" fmla="*/ 11611 h 83201"/>
                <a:gd name="connsiteX109" fmla="*/ 255394 w 398716"/>
                <a:gd name="connsiteY109" fmla="*/ 11611 h 83201"/>
                <a:gd name="connsiteX110" fmla="*/ 255394 w 398716"/>
                <a:gd name="connsiteY110" fmla="*/ 81858 h 83201"/>
                <a:gd name="connsiteX111" fmla="*/ 255394 w 398716"/>
                <a:gd name="connsiteY111" fmla="*/ 22622 h 83201"/>
                <a:gd name="connsiteX112" fmla="*/ 265509 w 398716"/>
                <a:gd name="connsiteY112" fmla="*/ 22622 h 83201"/>
                <a:gd name="connsiteX113" fmla="*/ 265509 w 398716"/>
                <a:gd name="connsiteY113" fmla="*/ 81858 h 83201"/>
                <a:gd name="connsiteX114" fmla="*/ 255394 w 398716"/>
                <a:gd name="connsiteY114" fmla="*/ 81858 h 83201"/>
                <a:gd name="connsiteX115" fmla="*/ 280245 w 398716"/>
                <a:gd name="connsiteY115" fmla="*/ 52245 h 83201"/>
                <a:gd name="connsiteX116" fmla="*/ 289322 w 398716"/>
                <a:gd name="connsiteY116" fmla="*/ 27832 h 83201"/>
                <a:gd name="connsiteX117" fmla="*/ 307924 w 398716"/>
                <a:gd name="connsiteY117" fmla="*/ 21289 h 83201"/>
                <a:gd name="connsiteX118" fmla="*/ 327870 w 398716"/>
                <a:gd name="connsiteY118" fmla="*/ 29318 h 83201"/>
                <a:gd name="connsiteX119" fmla="*/ 335756 w 398716"/>
                <a:gd name="connsiteY119" fmla="*/ 51349 h 83201"/>
                <a:gd name="connsiteX120" fmla="*/ 332337 w 398716"/>
                <a:gd name="connsiteY120" fmla="*/ 69361 h 83201"/>
                <a:gd name="connsiteX121" fmla="*/ 322212 w 398716"/>
                <a:gd name="connsiteY121" fmla="*/ 79629 h 83201"/>
                <a:gd name="connsiteX122" fmla="*/ 307924 w 398716"/>
                <a:gd name="connsiteY122" fmla="*/ 83201 h 83201"/>
                <a:gd name="connsiteX123" fmla="*/ 287836 w 398716"/>
                <a:gd name="connsiteY123" fmla="*/ 75314 h 83201"/>
                <a:gd name="connsiteX124" fmla="*/ 280245 w 398716"/>
                <a:gd name="connsiteY124" fmla="*/ 52245 h 83201"/>
                <a:gd name="connsiteX125" fmla="*/ 290513 w 398716"/>
                <a:gd name="connsiteY125" fmla="*/ 52245 h 83201"/>
                <a:gd name="connsiteX126" fmla="*/ 295427 w 398716"/>
                <a:gd name="connsiteY126" fmla="*/ 69209 h 83201"/>
                <a:gd name="connsiteX127" fmla="*/ 307924 w 398716"/>
                <a:gd name="connsiteY127" fmla="*/ 74867 h 83201"/>
                <a:gd name="connsiteX128" fmla="*/ 320430 w 398716"/>
                <a:gd name="connsiteY128" fmla="*/ 69209 h 83201"/>
                <a:gd name="connsiteX129" fmla="*/ 325346 w 398716"/>
                <a:gd name="connsiteY129" fmla="*/ 51940 h 83201"/>
                <a:gd name="connsiteX130" fmla="*/ 320278 w 398716"/>
                <a:gd name="connsiteY130" fmla="*/ 35271 h 83201"/>
                <a:gd name="connsiteX131" fmla="*/ 307924 w 398716"/>
                <a:gd name="connsiteY131" fmla="*/ 29623 h 83201"/>
                <a:gd name="connsiteX132" fmla="*/ 295427 w 398716"/>
                <a:gd name="connsiteY132" fmla="*/ 35271 h 83201"/>
                <a:gd name="connsiteX133" fmla="*/ 290513 w 398716"/>
                <a:gd name="connsiteY133" fmla="*/ 52245 h 83201"/>
                <a:gd name="connsiteX134" fmla="*/ 350644 w 398716"/>
                <a:gd name="connsiteY134" fmla="*/ 81858 h 83201"/>
                <a:gd name="connsiteX135" fmla="*/ 350644 w 398716"/>
                <a:gd name="connsiteY135" fmla="*/ 22622 h 83201"/>
                <a:gd name="connsiteX136" fmla="*/ 359569 w 398716"/>
                <a:gd name="connsiteY136" fmla="*/ 22622 h 83201"/>
                <a:gd name="connsiteX137" fmla="*/ 359569 w 398716"/>
                <a:gd name="connsiteY137" fmla="*/ 30956 h 83201"/>
                <a:gd name="connsiteX138" fmla="*/ 378476 w 398716"/>
                <a:gd name="connsiteY138" fmla="*/ 21289 h 83201"/>
                <a:gd name="connsiteX139" fmla="*/ 388296 w 398716"/>
                <a:gd name="connsiteY139" fmla="*/ 23222 h 83201"/>
                <a:gd name="connsiteX140" fmla="*/ 395145 w 398716"/>
                <a:gd name="connsiteY140" fmla="*/ 28280 h 83201"/>
                <a:gd name="connsiteX141" fmla="*/ 398269 w 398716"/>
                <a:gd name="connsiteY141" fmla="*/ 35576 h 83201"/>
                <a:gd name="connsiteX142" fmla="*/ 398716 w 398716"/>
                <a:gd name="connsiteY142" fmla="*/ 45396 h 83201"/>
                <a:gd name="connsiteX143" fmla="*/ 398716 w 398716"/>
                <a:gd name="connsiteY143" fmla="*/ 81858 h 83201"/>
                <a:gd name="connsiteX144" fmla="*/ 388744 w 398716"/>
                <a:gd name="connsiteY144" fmla="*/ 81858 h 83201"/>
                <a:gd name="connsiteX145" fmla="*/ 388744 w 398716"/>
                <a:gd name="connsiteY145" fmla="*/ 45844 h 83201"/>
                <a:gd name="connsiteX146" fmla="*/ 387553 w 398716"/>
                <a:gd name="connsiteY146" fmla="*/ 36614 h 83201"/>
                <a:gd name="connsiteX147" fmla="*/ 383381 w 398716"/>
                <a:gd name="connsiteY147" fmla="*/ 31852 h 83201"/>
                <a:gd name="connsiteX148" fmla="*/ 376390 w 398716"/>
                <a:gd name="connsiteY148" fmla="*/ 29918 h 83201"/>
                <a:gd name="connsiteX149" fmla="*/ 365227 w 398716"/>
                <a:gd name="connsiteY149" fmla="*/ 34080 h 83201"/>
                <a:gd name="connsiteX150" fmla="*/ 360616 w 398716"/>
                <a:gd name="connsiteY150" fmla="*/ 49416 h 83201"/>
                <a:gd name="connsiteX151" fmla="*/ 360616 w 398716"/>
                <a:gd name="connsiteY151" fmla="*/ 81858 h 83201"/>
                <a:gd name="connsiteX152" fmla="*/ 350644 w 398716"/>
                <a:gd name="connsiteY152" fmla="*/ 81858 h 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98716" h="83201">
                  <a:moveTo>
                    <a:pt x="0" y="81858"/>
                  </a:moveTo>
                  <a:lnTo>
                    <a:pt x="0" y="0"/>
                  </a:lnTo>
                  <a:lnTo>
                    <a:pt x="55216" y="0"/>
                  </a:lnTo>
                  <a:lnTo>
                    <a:pt x="55216" y="9678"/>
                  </a:lnTo>
                  <a:lnTo>
                    <a:pt x="10868" y="9678"/>
                  </a:lnTo>
                  <a:lnTo>
                    <a:pt x="10868" y="34976"/>
                  </a:lnTo>
                  <a:lnTo>
                    <a:pt x="49263" y="34976"/>
                  </a:lnTo>
                  <a:lnTo>
                    <a:pt x="49263" y="44653"/>
                  </a:lnTo>
                  <a:lnTo>
                    <a:pt x="10868" y="44653"/>
                  </a:lnTo>
                  <a:lnTo>
                    <a:pt x="10868" y="81858"/>
                  </a:lnTo>
                  <a:lnTo>
                    <a:pt x="0" y="81858"/>
                  </a:lnTo>
                  <a:close/>
                  <a:moveTo>
                    <a:pt x="64741" y="81858"/>
                  </a:moveTo>
                  <a:lnTo>
                    <a:pt x="64741" y="22622"/>
                  </a:lnTo>
                  <a:lnTo>
                    <a:pt x="73819" y="22622"/>
                  </a:lnTo>
                  <a:lnTo>
                    <a:pt x="73819" y="31557"/>
                  </a:lnTo>
                  <a:cubicBezTo>
                    <a:pt x="76105" y="27384"/>
                    <a:pt x="78191" y="24660"/>
                    <a:pt x="80077" y="23365"/>
                  </a:cubicBezTo>
                  <a:cubicBezTo>
                    <a:pt x="82058" y="21984"/>
                    <a:pt x="84239" y="21289"/>
                    <a:pt x="86620" y="21289"/>
                  </a:cubicBezTo>
                  <a:cubicBezTo>
                    <a:pt x="89992" y="21289"/>
                    <a:pt x="93421" y="22327"/>
                    <a:pt x="96888" y="24413"/>
                  </a:cubicBezTo>
                  <a:lnTo>
                    <a:pt x="93469" y="33785"/>
                  </a:lnTo>
                  <a:cubicBezTo>
                    <a:pt x="90983" y="32299"/>
                    <a:pt x="88554" y="31557"/>
                    <a:pt x="86173" y="31557"/>
                  </a:cubicBezTo>
                  <a:cubicBezTo>
                    <a:pt x="83896" y="31557"/>
                    <a:pt x="81858" y="32252"/>
                    <a:pt x="80077" y="33642"/>
                  </a:cubicBezTo>
                  <a:cubicBezTo>
                    <a:pt x="78381" y="34928"/>
                    <a:pt x="77191" y="36767"/>
                    <a:pt x="76505" y="39148"/>
                  </a:cubicBezTo>
                  <a:cubicBezTo>
                    <a:pt x="75314" y="42720"/>
                    <a:pt x="74714" y="46587"/>
                    <a:pt x="74714" y="50749"/>
                  </a:cubicBezTo>
                  <a:lnTo>
                    <a:pt x="74714" y="81858"/>
                  </a:lnTo>
                  <a:lnTo>
                    <a:pt x="64741" y="81858"/>
                  </a:lnTo>
                  <a:close/>
                  <a:moveTo>
                    <a:pt x="141684" y="74562"/>
                  </a:moveTo>
                  <a:cubicBezTo>
                    <a:pt x="137913" y="77743"/>
                    <a:pt x="134293" y="79972"/>
                    <a:pt x="130826" y="81267"/>
                  </a:cubicBezTo>
                  <a:cubicBezTo>
                    <a:pt x="127445" y="82553"/>
                    <a:pt x="123777" y="83201"/>
                    <a:pt x="119805" y="83201"/>
                  </a:cubicBezTo>
                  <a:cubicBezTo>
                    <a:pt x="113262" y="83201"/>
                    <a:pt x="108252" y="81610"/>
                    <a:pt x="104775" y="78439"/>
                  </a:cubicBezTo>
                  <a:cubicBezTo>
                    <a:pt x="101308" y="75257"/>
                    <a:pt x="99565" y="71190"/>
                    <a:pt x="99565" y="66227"/>
                  </a:cubicBezTo>
                  <a:cubicBezTo>
                    <a:pt x="99565" y="63351"/>
                    <a:pt x="100212" y="60722"/>
                    <a:pt x="101508" y="58341"/>
                  </a:cubicBezTo>
                  <a:cubicBezTo>
                    <a:pt x="102794" y="55864"/>
                    <a:pt x="104527" y="53931"/>
                    <a:pt x="106709" y="52540"/>
                  </a:cubicBezTo>
                  <a:cubicBezTo>
                    <a:pt x="108899" y="51054"/>
                    <a:pt x="111328" y="49959"/>
                    <a:pt x="114005" y="49264"/>
                  </a:cubicBezTo>
                  <a:cubicBezTo>
                    <a:pt x="115891" y="48673"/>
                    <a:pt x="118863" y="48120"/>
                    <a:pt x="122939" y="47625"/>
                  </a:cubicBezTo>
                  <a:cubicBezTo>
                    <a:pt x="130969" y="46739"/>
                    <a:pt x="136922" y="45596"/>
                    <a:pt x="140799" y="44206"/>
                  </a:cubicBezTo>
                  <a:cubicBezTo>
                    <a:pt x="140799" y="42815"/>
                    <a:pt x="140799" y="41977"/>
                    <a:pt x="140799" y="41672"/>
                  </a:cubicBezTo>
                  <a:cubicBezTo>
                    <a:pt x="140799" y="37510"/>
                    <a:pt x="139855" y="34576"/>
                    <a:pt x="137969" y="32890"/>
                  </a:cubicBezTo>
                  <a:cubicBezTo>
                    <a:pt x="135388" y="30709"/>
                    <a:pt x="131569" y="29623"/>
                    <a:pt x="126511" y="29623"/>
                  </a:cubicBezTo>
                  <a:cubicBezTo>
                    <a:pt x="121844" y="29623"/>
                    <a:pt x="118367" y="30461"/>
                    <a:pt x="116091" y="32147"/>
                  </a:cubicBezTo>
                  <a:cubicBezTo>
                    <a:pt x="113805" y="33738"/>
                    <a:pt x="112119" y="36614"/>
                    <a:pt x="111033" y="40786"/>
                  </a:cubicBezTo>
                  <a:lnTo>
                    <a:pt x="101203" y="39443"/>
                  </a:lnTo>
                  <a:cubicBezTo>
                    <a:pt x="102098" y="35271"/>
                    <a:pt x="103584" y="31899"/>
                    <a:pt x="105670" y="29318"/>
                  </a:cubicBezTo>
                  <a:cubicBezTo>
                    <a:pt x="107756" y="26746"/>
                    <a:pt x="110728" y="24755"/>
                    <a:pt x="114605" y="23365"/>
                  </a:cubicBezTo>
                  <a:cubicBezTo>
                    <a:pt x="118472" y="21984"/>
                    <a:pt x="122939" y="21289"/>
                    <a:pt x="127997" y="21289"/>
                  </a:cubicBezTo>
                  <a:cubicBezTo>
                    <a:pt x="133055" y="21289"/>
                    <a:pt x="137170" y="21879"/>
                    <a:pt x="140351" y="23070"/>
                  </a:cubicBezTo>
                  <a:cubicBezTo>
                    <a:pt x="143523" y="24260"/>
                    <a:pt x="145856" y="25746"/>
                    <a:pt x="147342" y="27537"/>
                  </a:cubicBezTo>
                  <a:cubicBezTo>
                    <a:pt x="148828" y="29318"/>
                    <a:pt x="149876" y="31604"/>
                    <a:pt x="150466" y="34385"/>
                  </a:cubicBezTo>
                  <a:cubicBezTo>
                    <a:pt x="150762" y="36071"/>
                    <a:pt x="150914" y="39148"/>
                    <a:pt x="150914" y="43605"/>
                  </a:cubicBezTo>
                  <a:lnTo>
                    <a:pt x="150914" y="57007"/>
                  </a:lnTo>
                  <a:cubicBezTo>
                    <a:pt x="150914" y="66332"/>
                    <a:pt x="151114" y="72238"/>
                    <a:pt x="151514" y="74714"/>
                  </a:cubicBezTo>
                  <a:cubicBezTo>
                    <a:pt x="152009" y="77191"/>
                    <a:pt x="152895" y="79572"/>
                    <a:pt x="154191" y="81858"/>
                  </a:cubicBezTo>
                  <a:lnTo>
                    <a:pt x="143618" y="81858"/>
                  </a:lnTo>
                  <a:cubicBezTo>
                    <a:pt x="142627" y="79772"/>
                    <a:pt x="141989" y="77343"/>
                    <a:pt x="141684" y="74562"/>
                  </a:cubicBezTo>
                  <a:close/>
                  <a:moveTo>
                    <a:pt x="140799" y="52092"/>
                  </a:moveTo>
                  <a:cubicBezTo>
                    <a:pt x="137122" y="53578"/>
                    <a:pt x="131664" y="54874"/>
                    <a:pt x="124425" y="55959"/>
                  </a:cubicBezTo>
                  <a:cubicBezTo>
                    <a:pt x="120253" y="56560"/>
                    <a:pt x="117329" y="57255"/>
                    <a:pt x="115643" y="58046"/>
                  </a:cubicBezTo>
                  <a:cubicBezTo>
                    <a:pt x="113957" y="58741"/>
                    <a:pt x="112614" y="59779"/>
                    <a:pt x="111623" y="61170"/>
                  </a:cubicBezTo>
                  <a:cubicBezTo>
                    <a:pt x="110728" y="62560"/>
                    <a:pt x="110280" y="64151"/>
                    <a:pt x="110280" y="65932"/>
                  </a:cubicBezTo>
                  <a:cubicBezTo>
                    <a:pt x="110280" y="68609"/>
                    <a:pt x="111280" y="70847"/>
                    <a:pt x="113262" y="72628"/>
                  </a:cubicBezTo>
                  <a:cubicBezTo>
                    <a:pt x="115348" y="74419"/>
                    <a:pt x="118320" y="75314"/>
                    <a:pt x="122187" y="75314"/>
                  </a:cubicBezTo>
                  <a:cubicBezTo>
                    <a:pt x="126063" y="75314"/>
                    <a:pt x="129483" y="74467"/>
                    <a:pt x="132464" y="72781"/>
                  </a:cubicBezTo>
                  <a:cubicBezTo>
                    <a:pt x="135531" y="71095"/>
                    <a:pt x="137770" y="68761"/>
                    <a:pt x="139160" y="65789"/>
                  </a:cubicBezTo>
                  <a:cubicBezTo>
                    <a:pt x="140246" y="63503"/>
                    <a:pt x="140799" y="60179"/>
                    <a:pt x="140799" y="55817"/>
                  </a:cubicBezTo>
                  <a:lnTo>
                    <a:pt x="140799" y="52092"/>
                  </a:lnTo>
                  <a:close/>
                  <a:moveTo>
                    <a:pt x="208359" y="60132"/>
                  </a:moveTo>
                  <a:lnTo>
                    <a:pt x="218189" y="61465"/>
                  </a:lnTo>
                  <a:cubicBezTo>
                    <a:pt x="217094" y="68218"/>
                    <a:pt x="214313" y="73524"/>
                    <a:pt x="209855" y="77391"/>
                  </a:cubicBezTo>
                  <a:cubicBezTo>
                    <a:pt x="205387" y="81267"/>
                    <a:pt x="199930" y="83201"/>
                    <a:pt x="193481" y="83201"/>
                  </a:cubicBezTo>
                  <a:cubicBezTo>
                    <a:pt x="185347" y="83201"/>
                    <a:pt x="178794" y="80572"/>
                    <a:pt x="173831" y="75314"/>
                  </a:cubicBezTo>
                  <a:cubicBezTo>
                    <a:pt x="168973" y="69952"/>
                    <a:pt x="166544" y="62313"/>
                    <a:pt x="166544" y="52388"/>
                  </a:cubicBezTo>
                  <a:cubicBezTo>
                    <a:pt x="166544" y="46044"/>
                    <a:pt x="167583" y="40481"/>
                    <a:pt x="169669" y="35719"/>
                  </a:cubicBezTo>
                  <a:cubicBezTo>
                    <a:pt x="171850" y="30861"/>
                    <a:pt x="175070" y="27242"/>
                    <a:pt x="179337" y="24860"/>
                  </a:cubicBezTo>
                  <a:cubicBezTo>
                    <a:pt x="183709" y="22479"/>
                    <a:pt x="188471" y="21289"/>
                    <a:pt x="193624" y="21289"/>
                  </a:cubicBezTo>
                  <a:cubicBezTo>
                    <a:pt x="199977" y="21289"/>
                    <a:pt x="205187" y="22927"/>
                    <a:pt x="209255" y="26194"/>
                  </a:cubicBezTo>
                  <a:cubicBezTo>
                    <a:pt x="213427" y="29375"/>
                    <a:pt x="216103" y="33985"/>
                    <a:pt x="217294" y="40034"/>
                  </a:cubicBezTo>
                  <a:lnTo>
                    <a:pt x="207474" y="41529"/>
                  </a:lnTo>
                  <a:cubicBezTo>
                    <a:pt x="206578" y="37557"/>
                    <a:pt x="204940" y="34576"/>
                    <a:pt x="202559" y="32595"/>
                  </a:cubicBezTo>
                  <a:cubicBezTo>
                    <a:pt x="200177" y="30509"/>
                    <a:pt x="197301" y="29471"/>
                    <a:pt x="193929" y="29471"/>
                  </a:cubicBezTo>
                  <a:cubicBezTo>
                    <a:pt x="188862" y="29471"/>
                    <a:pt x="184747" y="31309"/>
                    <a:pt x="181575" y="34976"/>
                  </a:cubicBezTo>
                  <a:cubicBezTo>
                    <a:pt x="178394" y="38548"/>
                    <a:pt x="176812" y="44253"/>
                    <a:pt x="176812" y="52092"/>
                  </a:cubicBezTo>
                  <a:cubicBezTo>
                    <a:pt x="176812" y="60132"/>
                    <a:pt x="178346" y="65932"/>
                    <a:pt x="181423" y="69504"/>
                  </a:cubicBezTo>
                  <a:cubicBezTo>
                    <a:pt x="184499" y="73076"/>
                    <a:pt x="188471" y="74867"/>
                    <a:pt x="193329" y="74867"/>
                  </a:cubicBezTo>
                  <a:cubicBezTo>
                    <a:pt x="197301" y="74867"/>
                    <a:pt x="200577" y="73676"/>
                    <a:pt x="203149" y="71295"/>
                  </a:cubicBezTo>
                  <a:cubicBezTo>
                    <a:pt x="205835" y="68914"/>
                    <a:pt x="207569" y="65189"/>
                    <a:pt x="208359" y="60132"/>
                  </a:cubicBezTo>
                  <a:close/>
                  <a:moveTo>
                    <a:pt x="248698" y="72933"/>
                  </a:moveTo>
                  <a:lnTo>
                    <a:pt x="250184" y="81705"/>
                  </a:lnTo>
                  <a:cubicBezTo>
                    <a:pt x="247307" y="82306"/>
                    <a:pt x="244773" y="82601"/>
                    <a:pt x="242592" y="82601"/>
                  </a:cubicBezTo>
                  <a:cubicBezTo>
                    <a:pt x="238925" y="82601"/>
                    <a:pt x="236096" y="82058"/>
                    <a:pt x="234105" y="80963"/>
                  </a:cubicBezTo>
                  <a:cubicBezTo>
                    <a:pt x="232124" y="79772"/>
                    <a:pt x="230686" y="78239"/>
                    <a:pt x="229791" y="76353"/>
                  </a:cubicBezTo>
                  <a:cubicBezTo>
                    <a:pt x="229000" y="74467"/>
                    <a:pt x="228600" y="70495"/>
                    <a:pt x="228600" y="64446"/>
                  </a:cubicBezTo>
                  <a:lnTo>
                    <a:pt x="228600" y="30366"/>
                  </a:lnTo>
                  <a:lnTo>
                    <a:pt x="221313" y="30366"/>
                  </a:lnTo>
                  <a:lnTo>
                    <a:pt x="221313" y="22622"/>
                  </a:lnTo>
                  <a:lnTo>
                    <a:pt x="228600" y="22622"/>
                  </a:lnTo>
                  <a:lnTo>
                    <a:pt x="228600" y="7887"/>
                  </a:lnTo>
                  <a:lnTo>
                    <a:pt x="238573" y="1934"/>
                  </a:lnTo>
                  <a:lnTo>
                    <a:pt x="238573" y="22622"/>
                  </a:lnTo>
                  <a:lnTo>
                    <a:pt x="248698" y="22622"/>
                  </a:lnTo>
                  <a:lnTo>
                    <a:pt x="248698" y="30366"/>
                  </a:lnTo>
                  <a:lnTo>
                    <a:pt x="238573" y="30366"/>
                  </a:lnTo>
                  <a:lnTo>
                    <a:pt x="238573" y="65037"/>
                  </a:lnTo>
                  <a:cubicBezTo>
                    <a:pt x="238573" y="67913"/>
                    <a:pt x="238725" y="69752"/>
                    <a:pt x="239020" y="70552"/>
                  </a:cubicBezTo>
                  <a:cubicBezTo>
                    <a:pt x="239420" y="71342"/>
                    <a:pt x="240011" y="71990"/>
                    <a:pt x="240811" y="72485"/>
                  </a:cubicBezTo>
                  <a:cubicBezTo>
                    <a:pt x="241602" y="72981"/>
                    <a:pt x="242744" y="73228"/>
                    <a:pt x="244230" y="73228"/>
                  </a:cubicBezTo>
                  <a:cubicBezTo>
                    <a:pt x="245421" y="73228"/>
                    <a:pt x="246907" y="73123"/>
                    <a:pt x="248698" y="72933"/>
                  </a:cubicBezTo>
                  <a:close/>
                  <a:moveTo>
                    <a:pt x="255394" y="11611"/>
                  </a:moveTo>
                  <a:lnTo>
                    <a:pt x="255394" y="0"/>
                  </a:lnTo>
                  <a:lnTo>
                    <a:pt x="265509" y="0"/>
                  </a:lnTo>
                  <a:lnTo>
                    <a:pt x="265509" y="11611"/>
                  </a:lnTo>
                  <a:lnTo>
                    <a:pt x="255394" y="11611"/>
                  </a:lnTo>
                  <a:close/>
                  <a:moveTo>
                    <a:pt x="255394" y="81858"/>
                  </a:moveTo>
                  <a:lnTo>
                    <a:pt x="255394" y="22622"/>
                  </a:lnTo>
                  <a:lnTo>
                    <a:pt x="265509" y="22622"/>
                  </a:lnTo>
                  <a:lnTo>
                    <a:pt x="265509" y="81858"/>
                  </a:lnTo>
                  <a:lnTo>
                    <a:pt x="255394" y="81858"/>
                  </a:lnTo>
                  <a:close/>
                  <a:moveTo>
                    <a:pt x="280245" y="52245"/>
                  </a:moveTo>
                  <a:cubicBezTo>
                    <a:pt x="280245" y="41224"/>
                    <a:pt x="283273" y="33090"/>
                    <a:pt x="289322" y="27832"/>
                  </a:cubicBezTo>
                  <a:cubicBezTo>
                    <a:pt x="294389" y="23470"/>
                    <a:pt x="300590" y="21289"/>
                    <a:pt x="307924" y="21289"/>
                  </a:cubicBezTo>
                  <a:cubicBezTo>
                    <a:pt x="316068" y="21289"/>
                    <a:pt x="322707" y="23965"/>
                    <a:pt x="327870" y="29318"/>
                  </a:cubicBezTo>
                  <a:cubicBezTo>
                    <a:pt x="333127" y="34576"/>
                    <a:pt x="335756" y="41920"/>
                    <a:pt x="335756" y="51349"/>
                  </a:cubicBezTo>
                  <a:cubicBezTo>
                    <a:pt x="335756" y="58989"/>
                    <a:pt x="334613" y="64989"/>
                    <a:pt x="332337" y="69361"/>
                  </a:cubicBezTo>
                  <a:cubicBezTo>
                    <a:pt x="330051" y="73724"/>
                    <a:pt x="326679" y="77143"/>
                    <a:pt x="322212" y="79629"/>
                  </a:cubicBezTo>
                  <a:cubicBezTo>
                    <a:pt x="317849" y="82010"/>
                    <a:pt x="313087" y="83201"/>
                    <a:pt x="307924" y="83201"/>
                  </a:cubicBezTo>
                  <a:cubicBezTo>
                    <a:pt x="299695" y="83201"/>
                    <a:pt x="292998" y="80572"/>
                    <a:pt x="287836" y="75314"/>
                  </a:cubicBezTo>
                  <a:cubicBezTo>
                    <a:pt x="282778" y="69952"/>
                    <a:pt x="280245" y="62265"/>
                    <a:pt x="280245" y="52245"/>
                  </a:cubicBezTo>
                  <a:close/>
                  <a:moveTo>
                    <a:pt x="290513" y="52245"/>
                  </a:moveTo>
                  <a:cubicBezTo>
                    <a:pt x="290513" y="59779"/>
                    <a:pt x="292151" y="65437"/>
                    <a:pt x="295427" y="69209"/>
                  </a:cubicBezTo>
                  <a:cubicBezTo>
                    <a:pt x="298799" y="72981"/>
                    <a:pt x="302971" y="74867"/>
                    <a:pt x="307924" y="74867"/>
                  </a:cubicBezTo>
                  <a:cubicBezTo>
                    <a:pt x="312991" y="74867"/>
                    <a:pt x="317154" y="72981"/>
                    <a:pt x="320430" y="69209"/>
                  </a:cubicBezTo>
                  <a:cubicBezTo>
                    <a:pt x="323707" y="65437"/>
                    <a:pt x="325346" y="59684"/>
                    <a:pt x="325346" y="51940"/>
                  </a:cubicBezTo>
                  <a:cubicBezTo>
                    <a:pt x="325346" y="44606"/>
                    <a:pt x="323650" y="39043"/>
                    <a:pt x="320278" y="35271"/>
                  </a:cubicBezTo>
                  <a:cubicBezTo>
                    <a:pt x="317011" y="31509"/>
                    <a:pt x="312887" y="29623"/>
                    <a:pt x="307924" y="29623"/>
                  </a:cubicBezTo>
                  <a:cubicBezTo>
                    <a:pt x="302971" y="29623"/>
                    <a:pt x="298799" y="31509"/>
                    <a:pt x="295427" y="35271"/>
                  </a:cubicBezTo>
                  <a:cubicBezTo>
                    <a:pt x="292151" y="38948"/>
                    <a:pt x="290513" y="44606"/>
                    <a:pt x="290513" y="52245"/>
                  </a:cubicBezTo>
                  <a:close/>
                  <a:moveTo>
                    <a:pt x="350644" y="81858"/>
                  </a:moveTo>
                  <a:lnTo>
                    <a:pt x="350644" y="22622"/>
                  </a:lnTo>
                  <a:lnTo>
                    <a:pt x="359569" y="22622"/>
                  </a:lnTo>
                  <a:lnTo>
                    <a:pt x="359569" y="30956"/>
                  </a:lnTo>
                  <a:cubicBezTo>
                    <a:pt x="363941" y="24508"/>
                    <a:pt x="370237" y="21289"/>
                    <a:pt x="378476" y="21289"/>
                  </a:cubicBezTo>
                  <a:cubicBezTo>
                    <a:pt x="382048" y="21289"/>
                    <a:pt x="385315" y="21927"/>
                    <a:pt x="388296" y="23222"/>
                  </a:cubicBezTo>
                  <a:cubicBezTo>
                    <a:pt x="391373" y="24508"/>
                    <a:pt x="393649" y="26194"/>
                    <a:pt x="395145" y="28280"/>
                  </a:cubicBezTo>
                  <a:cubicBezTo>
                    <a:pt x="396630" y="30366"/>
                    <a:pt x="397669" y="32795"/>
                    <a:pt x="398269" y="35576"/>
                  </a:cubicBezTo>
                  <a:cubicBezTo>
                    <a:pt x="398564" y="37462"/>
                    <a:pt x="398716" y="40729"/>
                    <a:pt x="398716" y="45396"/>
                  </a:cubicBezTo>
                  <a:lnTo>
                    <a:pt x="398716" y="81858"/>
                  </a:lnTo>
                  <a:lnTo>
                    <a:pt x="388744" y="81858"/>
                  </a:lnTo>
                  <a:lnTo>
                    <a:pt x="388744" y="45844"/>
                  </a:lnTo>
                  <a:cubicBezTo>
                    <a:pt x="388744" y="41672"/>
                    <a:pt x="388344" y="38595"/>
                    <a:pt x="387553" y="36614"/>
                  </a:cubicBezTo>
                  <a:cubicBezTo>
                    <a:pt x="386753" y="34633"/>
                    <a:pt x="385372" y="33042"/>
                    <a:pt x="383381" y="31852"/>
                  </a:cubicBezTo>
                  <a:cubicBezTo>
                    <a:pt x="381400" y="30566"/>
                    <a:pt x="379066" y="29918"/>
                    <a:pt x="376390" y="29918"/>
                  </a:cubicBezTo>
                  <a:cubicBezTo>
                    <a:pt x="372123" y="29918"/>
                    <a:pt x="368398" y="31309"/>
                    <a:pt x="365227" y="34080"/>
                  </a:cubicBezTo>
                  <a:cubicBezTo>
                    <a:pt x="362150" y="36767"/>
                    <a:pt x="360616" y="41872"/>
                    <a:pt x="360616" y="49416"/>
                  </a:cubicBezTo>
                  <a:lnTo>
                    <a:pt x="360616" y="81858"/>
                  </a:lnTo>
                  <a:lnTo>
                    <a:pt x="350644" y="8185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D9BE64C-3E3A-FC5E-72B9-F3DA6F08B64D}"/>
                </a:ext>
              </a:extLst>
            </p:cNvPr>
            <p:cNvSpPr/>
            <p:nvPr/>
          </p:nvSpPr>
          <p:spPr>
            <a:xfrm>
              <a:off x="5409608" y="5764529"/>
              <a:ext cx="726433" cy="106117"/>
            </a:xfrm>
            <a:custGeom>
              <a:avLst/>
              <a:gdLst>
                <a:gd name="connsiteX0" fmla="*/ 0 w 726433"/>
                <a:gd name="connsiteY0" fmla="*/ 43462 h 106117"/>
                <a:gd name="connsiteX1" fmla="*/ 10868 w 726433"/>
                <a:gd name="connsiteY1" fmla="*/ 11611 h 106117"/>
                <a:gd name="connsiteX2" fmla="*/ 39138 w 726433"/>
                <a:gd name="connsiteY2" fmla="*/ 0 h 106117"/>
                <a:gd name="connsiteX3" fmla="*/ 59684 w 726433"/>
                <a:gd name="connsiteY3" fmla="*/ 5505 h 106117"/>
                <a:gd name="connsiteX4" fmla="*/ 73523 w 726433"/>
                <a:gd name="connsiteY4" fmla="*/ 20536 h 106117"/>
                <a:gd name="connsiteX5" fmla="*/ 78286 w 726433"/>
                <a:gd name="connsiteY5" fmla="*/ 42567 h 106117"/>
                <a:gd name="connsiteX6" fmla="*/ 73219 w 726433"/>
                <a:gd name="connsiteY6" fmla="*/ 64741 h 106117"/>
                <a:gd name="connsiteX7" fmla="*/ 58931 w 726433"/>
                <a:gd name="connsiteY7" fmla="*/ 79619 h 106117"/>
                <a:gd name="connsiteX8" fmla="*/ 39138 w 726433"/>
                <a:gd name="connsiteY8" fmla="*/ 84687 h 106117"/>
                <a:gd name="connsiteX9" fmla="*/ 18450 w 726433"/>
                <a:gd name="connsiteY9" fmla="*/ 79181 h 106117"/>
                <a:gd name="connsiteX10" fmla="*/ 4610 w 726433"/>
                <a:gd name="connsiteY10" fmla="*/ 63998 h 106117"/>
                <a:gd name="connsiteX11" fmla="*/ 0 w 726433"/>
                <a:gd name="connsiteY11" fmla="*/ 43462 h 106117"/>
                <a:gd name="connsiteX12" fmla="*/ 11163 w 726433"/>
                <a:gd name="connsiteY12" fmla="*/ 43605 h 106117"/>
                <a:gd name="connsiteX13" fmla="*/ 19050 w 726433"/>
                <a:gd name="connsiteY13" fmla="*/ 66970 h 106117"/>
                <a:gd name="connsiteX14" fmla="*/ 39138 w 726433"/>
                <a:gd name="connsiteY14" fmla="*/ 75457 h 106117"/>
                <a:gd name="connsiteX15" fmla="*/ 59236 w 726433"/>
                <a:gd name="connsiteY15" fmla="*/ 66970 h 106117"/>
                <a:gd name="connsiteX16" fmla="*/ 67123 w 726433"/>
                <a:gd name="connsiteY16" fmla="*/ 42415 h 106117"/>
                <a:gd name="connsiteX17" fmla="*/ 63694 w 726433"/>
                <a:gd name="connsiteY17" fmla="*/ 25003 h 106117"/>
                <a:gd name="connsiteX18" fmla="*/ 53873 w 726433"/>
                <a:gd name="connsiteY18" fmla="*/ 13545 h 106117"/>
                <a:gd name="connsiteX19" fmla="*/ 39291 w 726433"/>
                <a:gd name="connsiteY19" fmla="*/ 9372 h 106117"/>
                <a:gd name="connsiteX20" fmla="*/ 19498 w 726433"/>
                <a:gd name="connsiteY20" fmla="*/ 17269 h 106117"/>
                <a:gd name="connsiteX21" fmla="*/ 11163 w 726433"/>
                <a:gd name="connsiteY21" fmla="*/ 43605 h 106117"/>
                <a:gd name="connsiteX22" fmla="*/ 87811 w 726433"/>
                <a:gd name="connsiteY22" fmla="*/ 106118 h 106117"/>
                <a:gd name="connsiteX23" fmla="*/ 87811 w 726433"/>
                <a:gd name="connsiteY23" fmla="*/ 24108 h 106117"/>
                <a:gd name="connsiteX24" fmla="*/ 96888 w 726433"/>
                <a:gd name="connsiteY24" fmla="*/ 24108 h 106117"/>
                <a:gd name="connsiteX25" fmla="*/ 96888 w 726433"/>
                <a:gd name="connsiteY25" fmla="*/ 31699 h 106117"/>
                <a:gd name="connsiteX26" fmla="*/ 104175 w 726433"/>
                <a:gd name="connsiteY26" fmla="*/ 25003 h 106117"/>
                <a:gd name="connsiteX27" fmla="*/ 114148 w 726433"/>
                <a:gd name="connsiteY27" fmla="*/ 22774 h 106117"/>
                <a:gd name="connsiteX28" fmla="*/ 127549 w 726433"/>
                <a:gd name="connsiteY28" fmla="*/ 26641 h 106117"/>
                <a:gd name="connsiteX29" fmla="*/ 136179 w 726433"/>
                <a:gd name="connsiteY29" fmla="*/ 37652 h 106117"/>
                <a:gd name="connsiteX30" fmla="*/ 139151 w 726433"/>
                <a:gd name="connsiteY30" fmla="*/ 53283 h 106117"/>
                <a:gd name="connsiteX31" fmla="*/ 135884 w 726433"/>
                <a:gd name="connsiteY31" fmla="*/ 69656 h 106117"/>
                <a:gd name="connsiteX32" fmla="*/ 126502 w 726433"/>
                <a:gd name="connsiteY32" fmla="*/ 80810 h 106117"/>
                <a:gd name="connsiteX33" fmla="*/ 113405 w 726433"/>
                <a:gd name="connsiteY33" fmla="*/ 84687 h 106117"/>
                <a:gd name="connsiteX34" fmla="*/ 104327 w 726433"/>
                <a:gd name="connsiteY34" fmla="*/ 82601 h 106117"/>
                <a:gd name="connsiteX35" fmla="*/ 97784 w 726433"/>
                <a:gd name="connsiteY35" fmla="*/ 77238 h 106117"/>
                <a:gd name="connsiteX36" fmla="*/ 97784 w 726433"/>
                <a:gd name="connsiteY36" fmla="*/ 106118 h 106117"/>
                <a:gd name="connsiteX37" fmla="*/ 87811 w 726433"/>
                <a:gd name="connsiteY37" fmla="*/ 106118 h 106117"/>
                <a:gd name="connsiteX38" fmla="*/ 96888 w 726433"/>
                <a:gd name="connsiteY38" fmla="*/ 54026 h 106117"/>
                <a:gd name="connsiteX39" fmla="*/ 101498 w 726433"/>
                <a:gd name="connsiteY39" fmla="*/ 70990 h 106117"/>
                <a:gd name="connsiteX40" fmla="*/ 112662 w 726433"/>
                <a:gd name="connsiteY40" fmla="*/ 76352 h 106117"/>
                <a:gd name="connsiteX41" fmla="*/ 124120 w 726433"/>
                <a:gd name="connsiteY41" fmla="*/ 70695 h 106117"/>
                <a:gd name="connsiteX42" fmla="*/ 128883 w 726433"/>
                <a:gd name="connsiteY42" fmla="*/ 53130 h 106117"/>
                <a:gd name="connsiteX43" fmla="*/ 124273 w 726433"/>
                <a:gd name="connsiteY43" fmla="*/ 36319 h 106117"/>
                <a:gd name="connsiteX44" fmla="*/ 113109 w 726433"/>
                <a:gd name="connsiteY44" fmla="*/ 30661 h 106117"/>
                <a:gd name="connsiteX45" fmla="*/ 101794 w 726433"/>
                <a:gd name="connsiteY45" fmla="*/ 36614 h 106117"/>
                <a:gd name="connsiteX46" fmla="*/ 96888 w 726433"/>
                <a:gd name="connsiteY46" fmla="*/ 54026 h 106117"/>
                <a:gd name="connsiteX47" fmla="*/ 194967 w 726433"/>
                <a:gd name="connsiteY47" fmla="*/ 64294 h 106117"/>
                <a:gd name="connsiteX48" fmla="*/ 205378 w 726433"/>
                <a:gd name="connsiteY48" fmla="*/ 65484 h 106117"/>
                <a:gd name="connsiteX49" fmla="*/ 196301 w 726433"/>
                <a:gd name="connsiteY49" fmla="*/ 79619 h 106117"/>
                <a:gd name="connsiteX50" fmla="*/ 179337 w 726433"/>
                <a:gd name="connsiteY50" fmla="*/ 84687 h 106117"/>
                <a:gd name="connsiteX51" fmla="*/ 158648 w 726433"/>
                <a:gd name="connsiteY51" fmla="*/ 76648 h 106117"/>
                <a:gd name="connsiteX52" fmla="*/ 151057 w 726433"/>
                <a:gd name="connsiteY52" fmla="*/ 54178 h 106117"/>
                <a:gd name="connsiteX53" fmla="*/ 158801 w 726433"/>
                <a:gd name="connsiteY53" fmla="*/ 31109 h 106117"/>
                <a:gd name="connsiteX54" fmla="*/ 178746 w 726433"/>
                <a:gd name="connsiteY54" fmla="*/ 22774 h 106117"/>
                <a:gd name="connsiteX55" fmla="*/ 198091 w 726433"/>
                <a:gd name="connsiteY55" fmla="*/ 30804 h 106117"/>
                <a:gd name="connsiteX56" fmla="*/ 205683 w 726433"/>
                <a:gd name="connsiteY56" fmla="*/ 53578 h 106117"/>
                <a:gd name="connsiteX57" fmla="*/ 205683 w 726433"/>
                <a:gd name="connsiteY57" fmla="*/ 56254 h 106117"/>
                <a:gd name="connsiteX58" fmla="*/ 161477 w 726433"/>
                <a:gd name="connsiteY58" fmla="*/ 56254 h 106117"/>
                <a:gd name="connsiteX59" fmla="*/ 166983 w 726433"/>
                <a:gd name="connsiteY59" fmla="*/ 71285 h 106117"/>
                <a:gd name="connsiteX60" fmla="*/ 179337 w 726433"/>
                <a:gd name="connsiteY60" fmla="*/ 76352 h 106117"/>
                <a:gd name="connsiteX61" fmla="*/ 188709 w 726433"/>
                <a:gd name="connsiteY61" fmla="*/ 73523 h 106117"/>
                <a:gd name="connsiteX62" fmla="*/ 194967 w 726433"/>
                <a:gd name="connsiteY62" fmla="*/ 64294 h 106117"/>
                <a:gd name="connsiteX63" fmla="*/ 162077 w 726433"/>
                <a:gd name="connsiteY63" fmla="*/ 48073 h 106117"/>
                <a:gd name="connsiteX64" fmla="*/ 195110 w 726433"/>
                <a:gd name="connsiteY64" fmla="*/ 48073 h 106117"/>
                <a:gd name="connsiteX65" fmla="*/ 191395 w 726433"/>
                <a:gd name="connsiteY65" fmla="*/ 36757 h 106117"/>
                <a:gd name="connsiteX66" fmla="*/ 178889 w 726433"/>
                <a:gd name="connsiteY66" fmla="*/ 30956 h 106117"/>
                <a:gd name="connsiteX67" fmla="*/ 167135 w 726433"/>
                <a:gd name="connsiteY67" fmla="*/ 35566 h 106117"/>
                <a:gd name="connsiteX68" fmla="*/ 162077 w 726433"/>
                <a:gd name="connsiteY68" fmla="*/ 48073 h 106117"/>
                <a:gd name="connsiteX69" fmla="*/ 221009 w 726433"/>
                <a:gd name="connsiteY69" fmla="*/ 83344 h 106117"/>
                <a:gd name="connsiteX70" fmla="*/ 221009 w 726433"/>
                <a:gd name="connsiteY70" fmla="*/ 24108 h 106117"/>
                <a:gd name="connsiteX71" fmla="*/ 230086 w 726433"/>
                <a:gd name="connsiteY71" fmla="*/ 24108 h 106117"/>
                <a:gd name="connsiteX72" fmla="*/ 230086 w 726433"/>
                <a:gd name="connsiteY72" fmla="*/ 33042 h 106117"/>
                <a:gd name="connsiteX73" fmla="*/ 236334 w 726433"/>
                <a:gd name="connsiteY73" fmla="*/ 24851 h 106117"/>
                <a:gd name="connsiteX74" fmla="*/ 242888 w 726433"/>
                <a:gd name="connsiteY74" fmla="*/ 22774 h 106117"/>
                <a:gd name="connsiteX75" fmla="*/ 253155 w 726433"/>
                <a:gd name="connsiteY75" fmla="*/ 25898 h 106117"/>
                <a:gd name="connsiteX76" fmla="*/ 249736 w 726433"/>
                <a:gd name="connsiteY76" fmla="*/ 35271 h 106117"/>
                <a:gd name="connsiteX77" fmla="*/ 242440 w 726433"/>
                <a:gd name="connsiteY77" fmla="*/ 33042 h 106117"/>
                <a:gd name="connsiteX78" fmla="*/ 236334 w 726433"/>
                <a:gd name="connsiteY78" fmla="*/ 35128 h 106117"/>
                <a:gd name="connsiteX79" fmla="*/ 232763 w 726433"/>
                <a:gd name="connsiteY79" fmla="*/ 40634 h 106117"/>
                <a:gd name="connsiteX80" fmla="*/ 230981 w 726433"/>
                <a:gd name="connsiteY80" fmla="*/ 52235 h 106117"/>
                <a:gd name="connsiteX81" fmla="*/ 230981 w 726433"/>
                <a:gd name="connsiteY81" fmla="*/ 83344 h 106117"/>
                <a:gd name="connsiteX82" fmla="*/ 221009 w 726433"/>
                <a:gd name="connsiteY82" fmla="*/ 83344 h 106117"/>
                <a:gd name="connsiteX83" fmla="*/ 297952 w 726433"/>
                <a:gd name="connsiteY83" fmla="*/ 76047 h 106117"/>
                <a:gd name="connsiteX84" fmla="*/ 287093 w 726433"/>
                <a:gd name="connsiteY84" fmla="*/ 82753 h 106117"/>
                <a:gd name="connsiteX85" fmla="*/ 276073 w 726433"/>
                <a:gd name="connsiteY85" fmla="*/ 84687 h 106117"/>
                <a:gd name="connsiteX86" fmla="*/ 261042 w 726433"/>
                <a:gd name="connsiteY86" fmla="*/ 79924 h 106117"/>
                <a:gd name="connsiteX87" fmla="*/ 255832 w 726433"/>
                <a:gd name="connsiteY87" fmla="*/ 67713 h 106117"/>
                <a:gd name="connsiteX88" fmla="*/ 257766 w 726433"/>
                <a:gd name="connsiteY88" fmla="*/ 59826 h 106117"/>
                <a:gd name="connsiteX89" fmla="*/ 262976 w 726433"/>
                <a:gd name="connsiteY89" fmla="*/ 54026 h 106117"/>
                <a:gd name="connsiteX90" fmla="*/ 270272 w 726433"/>
                <a:gd name="connsiteY90" fmla="*/ 50749 h 106117"/>
                <a:gd name="connsiteX91" fmla="*/ 279197 w 726433"/>
                <a:gd name="connsiteY91" fmla="*/ 49111 h 106117"/>
                <a:gd name="connsiteX92" fmla="*/ 297056 w 726433"/>
                <a:gd name="connsiteY92" fmla="*/ 45691 h 106117"/>
                <a:gd name="connsiteX93" fmla="*/ 297056 w 726433"/>
                <a:gd name="connsiteY93" fmla="*/ 43158 h 106117"/>
                <a:gd name="connsiteX94" fmla="*/ 294237 w 726433"/>
                <a:gd name="connsiteY94" fmla="*/ 34376 h 106117"/>
                <a:gd name="connsiteX95" fmla="*/ 282769 w 726433"/>
                <a:gd name="connsiteY95" fmla="*/ 31109 h 106117"/>
                <a:gd name="connsiteX96" fmla="*/ 272358 w 726433"/>
                <a:gd name="connsiteY96" fmla="*/ 33633 h 106117"/>
                <a:gd name="connsiteX97" fmla="*/ 267291 w 726433"/>
                <a:gd name="connsiteY97" fmla="*/ 42272 h 106117"/>
                <a:gd name="connsiteX98" fmla="*/ 257470 w 726433"/>
                <a:gd name="connsiteY98" fmla="*/ 40929 h 106117"/>
                <a:gd name="connsiteX99" fmla="*/ 261938 w 726433"/>
                <a:gd name="connsiteY99" fmla="*/ 30804 h 106117"/>
                <a:gd name="connsiteX100" fmla="*/ 270863 w 726433"/>
                <a:gd name="connsiteY100" fmla="*/ 24851 h 106117"/>
                <a:gd name="connsiteX101" fmla="*/ 284264 w 726433"/>
                <a:gd name="connsiteY101" fmla="*/ 22774 h 106117"/>
                <a:gd name="connsiteX102" fmla="*/ 296618 w 726433"/>
                <a:gd name="connsiteY102" fmla="*/ 24555 h 106117"/>
                <a:gd name="connsiteX103" fmla="*/ 303609 w 726433"/>
                <a:gd name="connsiteY103" fmla="*/ 29023 h 106117"/>
                <a:gd name="connsiteX104" fmla="*/ 306734 w 726433"/>
                <a:gd name="connsiteY104" fmla="*/ 35871 h 106117"/>
                <a:gd name="connsiteX105" fmla="*/ 307181 w 726433"/>
                <a:gd name="connsiteY105" fmla="*/ 45091 h 106117"/>
                <a:gd name="connsiteX106" fmla="*/ 307181 w 726433"/>
                <a:gd name="connsiteY106" fmla="*/ 58493 h 106117"/>
                <a:gd name="connsiteX107" fmla="*/ 307772 w 726433"/>
                <a:gd name="connsiteY107" fmla="*/ 76200 h 106117"/>
                <a:gd name="connsiteX108" fmla="*/ 310458 w 726433"/>
                <a:gd name="connsiteY108" fmla="*/ 83344 h 106117"/>
                <a:gd name="connsiteX109" fmla="*/ 299885 w 726433"/>
                <a:gd name="connsiteY109" fmla="*/ 83344 h 106117"/>
                <a:gd name="connsiteX110" fmla="*/ 297952 w 726433"/>
                <a:gd name="connsiteY110" fmla="*/ 76047 h 106117"/>
                <a:gd name="connsiteX111" fmla="*/ 297056 w 726433"/>
                <a:gd name="connsiteY111" fmla="*/ 53578 h 106117"/>
                <a:gd name="connsiteX112" fmla="*/ 280692 w 726433"/>
                <a:gd name="connsiteY112" fmla="*/ 57445 h 106117"/>
                <a:gd name="connsiteX113" fmla="*/ 271910 w 726433"/>
                <a:gd name="connsiteY113" fmla="*/ 59531 h 106117"/>
                <a:gd name="connsiteX114" fmla="*/ 267891 w 726433"/>
                <a:gd name="connsiteY114" fmla="*/ 62655 h 106117"/>
                <a:gd name="connsiteX115" fmla="*/ 266548 w 726433"/>
                <a:gd name="connsiteY115" fmla="*/ 67418 h 106117"/>
                <a:gd name="connsiteX116" fmla="*/ 269529 w 726433"/>
                <a:gd name="connsiteY116" fmla="*/ 74114 h 106117"/>
                <a:gd name="connsiteX117" fmla="*/ 278454 w 726433"/>
                <a:gd name="connsiteY117" fmla="*/ 76800 h 106117"/>
                <a:gd name="connsiteX118" fmla="*/ 288722 w 726433"/>
                <a:gd name="connsiteY118" fmla="*/ 74266 h 106117"/>
                <a:gd name="connsiteX119" fmla="*/ 295427 w 726433"/>
                <a:gd name="connsiteY119" fmla="*/ 67275 h 106117"/>
                <a:gd name="connsiteX120" fmla="*/ 297056 w 726433"/>
                <a:gd name="connsiteY120" fmla="*/ 57302 h 106117"/>
                <a:gd name="connsiteX121" fmla="*/ 297056 w 726433"/>
                <a:gd name="connsiteY121" fmla="*/ 53578 h 106117"/>
                <a:gd name="connsiteX122" fmla="*/ 347815 w 726433"/>
                <a:gd name="connsiteY122" fmla="*/ 74419 h 106117"/>
                <a:gd name="connsiteX123" fmla="*/ 349301 w 726433"/>
                <a:gd name="connsiteY123" fmla="*/ 83191 h 106117"/>
                <a:gd name="connsiteX124" fmla="*/ 341709 w 726433"/>
                <a:gd name="connsiteY124" fmla="*/ 84087 h 106117"/>
                <a:gd name="connsiteX125" fmla="*/ 333223 w 726433"/>
                <a:gd name="connsiteY125" fmla="*/ 82448 h 106117"/>
                <a:gd name="connsiteX126" fmla="*/ 328908 w 726433"/>
                <a:gd name="connsiteY126" fmla="*/ 77838 h 106117"/>
                <a:gd name="connsiteX127" fmla="*/ 327717 w 726433"/>
                <a:gd name="connsiteY127" fmla="*/ 65932 h 106117"/>
                <a:gd name="connsiteX128" fmla="*/ 327717 w 726433"/>
                <a:gd name="connsiteY128" fmla="*/ 31852 h 106117"/>
                <a:gd name="connsiteX129" fmla="*/ 320430 w 726433"/>
                <a:gd name="connsiteY129" fmla="*/ 31852 h 106117"/>
                <a:gd name="connsiteX130" fmla="*/ 320430 w 726433"/>
                <a:gd name="connsiteY130" fmla="*/ 24108 h 106117"/>
                <a:gd name="connsiteX131" fmla="*/ 327717 w 726433"/>
                <a:gd name="connsiteY131" fmla="*/ 24108 h 106117"/>
                <a:gd name="connsiteX132" fmla="*/ 327717 w 726433"/>
                <a:gd name="connsiteY132" fmla="*/ 9372 h 106117"/>
                <a:gd name="connsiteX133" fmla="*/ 337690 w 726433"/>
                <a:gd name="connsiteY133" fmla="*/ 3419 h 106117"/>
                <a:gd name="connsiteX134" fmla="*/ 337690 w 726433"/>
                <a:gd name="connsiteY134" fmla="*/ 24108 h 106117"/>
                <a:gd name="connsiteX135" fmla="*/ 347815 w 726433"/>
                <a:gd name="connsiteY135" fmla="*/ 24108 h 106117"/>
                <a:gd name="connsiteX136" fmla="*/ 347815 w 726433"/>
                <a:gd name="connsiteY136" fmla="*/ 31852 h 106117"/>
                <a:gd name="connsiteX137" fmla="*/ 337690 w 726433"/>
                <a:gd name="connsiteY137" fmla="*/ 31852 h 106117"/>
                <a:gd name="connsiteX138" fmla="*/ 337690 w 726433"/>
                <a:gd name="connsiteY138" fmla="*/ 66522 h 106117"/>
                <a:gd name="connsiteX139" fmla="*/ 338138 w 726433"/>
                <a:gd name="connsiteY139" fmla="*/ 72037 h 106117"/>
                <a:gd name="connsiteX140" fmla="*/ 339919 w 726433"/>
                <a:gd name="connsiteY140" fmla="*/ 73971 h 106117"/>
                <a:gd name="connsiteX141" fmla="*/ 343348 w 726433"/>
                <a:gd name="connsiteY141" fmla="*/ 74714 h 106117"/>
                <a:gd name="connsiteX142" fmla="*/ 347815 w 726433"/>
                <a:gd name="connsiteY142" fmla="*/ 74419 h 106117"/>
                <a:gd name="connsiteX143" fmla="*/ 354511 w 726433"/>
                <a:gd name="connsiteY143" fmla="*/ 13097 h 106117"/>
                <a:gd name="connsiteX144" fmla="*/ 354511 w 726433"/>
                <a:gd name="connsiteY144" fmla="*/ 1486 h 106117"/>
                <a:gd name="connsiteX145" fmla="*/ 364627 w 726433"/>
                <a:gd name="connsiteY145" fmla="*/ 1486 h 106117"/>
                <a:gd name="connsiteX146" fmla="*/ 364627 w 726433"/>
                <a:gd name="connsiteY146" fmla="*/ 13097 h 106117"/>
                <a:gd name="connsiteX147" fmla="*/ 354511 w 726433"/>
                <a:gd name="connsiteY147" fmla="*/ 13097 h 106117"/>
                <a:gd name="connsiteX148" fmla="*/ 354511 w 726433"/>
                <a:gd name="connsiteY148" fmla="*/ 83344 h 106117"/>
                <a:gd name="connsiteX149" fmla="*/ 354511 w 726433"/>
                <a:gd name="connsiteY149" fmla="*/ 24108 h 106117"/>
                <a:gd name="connsiteX150" fmla="*/ 364627 w 726433"/>
                <a:gd name="connsiteY150" fmla="*/ 24108 h 106117"/>
                <a:gd name="connsiteX151" fmla="*/ 364627 w 726433"/>
                <a:gd name="connsiteY151" fmla="*/ 83344 h 106117"/>
                <a:gd name="connsiteX152" fmla="*/ 354511 w 726433"/>
                <a:gd name="connsiteY152" fmla="*/ 83344 h 106117"/>
                <a:gd name="connsiteX153" fmla="*/ 379362 w 726433"/>
                <a:gd name="connsiteY153" fmla="*/ 53730 h 106117"/>
                <a:gd name="connsiteX154" fmla="*/ 388439 w 726433"/>
                <a:gd name="connsiteY154" fmla="*/ 29318 h 106117"/>
                <a:gd name="connsiteX155" fmla="*/ 407041 w 726433"/>
                <a:gd name="connsiteY155" fmla="*/ 22774 h 106117"/>
                <a:gd name="connsiteX156" fmla="*/ 426987 w 726433"/>
                <a:gd name="connsiteY156" fmla="*/ 30804 h 106117"/>
                <a:gd name="connsiteX157" fmla="*/ 434873 w 726433"/>
                <a:gd name="connsiteY157" fmla="*/ 52835 h 106117"/>
                <a:gd name="connsiteX158" fmla="*/ 431454 w 726433"/>
                <a:gd name="connsiteY158" fmla="*/ 70847 h 106117"/>
                <a:gd name="connsiteX159" fmla="*/ 421329 w 726433"/>
                <a:gd name="connsiteY159" fmla="*/ 81115 h 106117"/>
                <a:gd name="connsiteX160" fmla="*/ 407041 w 726433"/>
                <a:gd name="connsiteY160" fmla="*/ 84687 h 106117"/>
                <a:gd name="connsiteX161" fmla="*/ 386953 w 726433"/>
                <a:gd name="connsiteY161" fmla="*/ 76800 h 106117"/>
                <a:gd name="connsiteX162" fmla="*/ 379362 w 726433"/>
                <a:gd name="connsiteY162" fmla="*/ 53730 h 106117"/>
                <a:gd name="connsiteX163" fmla="*/ 389630 w 726433"/>
                <a:gd name="connsiteY163" fmla="*/ 53730 h 106117"/>
                <a:gd name="connsiteX164" fmla="*/ 394545 w 726433"/>
                <a:gd name="connsiteY164" fmla="*/ 70695 h 106117"/>
                <a:gd name="connsiteX165" fmla="*/ 407041 w 726433"/>
                <a:gd name="connsiteY165" fmla="*/ 76352 h 106117"/>
                <a:gd name="connsiteX166" fmla="*/ 419548 w 726433"/>
                <a:gd name="connsiteY166" fmla="*/ 70695 h 106117"/>
                <a:gd name="connsiteX167" fmla="*/ 424453 w 726433"/>
                <a:gd name="connsiteY167" fmla="*/ 53426 h 106117"/>
                <a:gd name="connsiteX168" fmla="*/ 419395 w 726433"/>
                <a:gd name="connsiteY168" fmla="*/ 36757 h 106117"/>
                <a:gd name="connsiteX169" fmla="*/ 407041 w 726433"/>
                <a:gd name="connsiteY169" fmla="*/ 31109 h 106117"/>
                <a:gd name="connsiteX170" fmla="*/ 394545 w 726433"/>
                <a:gd name="connsiteY170" fmla="*/ 36757 h 106117"/>
                <a:gd name="connsiteX171" fmla="*/ 389630 w 726433"/>
                <a:gd name="connsiteY171" fmla="*/ 53730 h 106117"/>
                <a:gd name="connsiteX172" fmla="*/ 449761 w 726433"/>
                <a:gd name="connsiteY172" fmla="*/ 83344 h 106117"/>
                <a:gd name="connsiteX173" fmla="*/ 449761 w 726433"/>
                <a:gd name="connsiteY173" fmla="*/ 24108 h 106117"/>
                <a:gd name="connsiteX174" fmla="*/ 458686 w 726433"/>
                <a:gd name="connsiteY174" fmla="*/ 24108 h 106117"/>
                <a:gd name="connsiteX175" fmla="*/ 458686 w 726433"/>
                <a:gd name="connsiteY175" fmla="*/ 32442 h 106117"/>
                <a:gd name="connsiteX176" fmla="*/ 477593 w 726433"/>
                <a:gd name="connsiteY176" fmla="*/ 22774 h 106117"/>
                <a:gd name="connsiteX177" fmla="*/ 487413 w 726433"/>
                <a:gd name="connsiteY177" fmla="*/ 24708 h 106117"/>
                <a:gd name="connsiteX178" fmla="*/ 494262 w 726433"/>
                <a:gd name="connsiteY178" fmla="*/ 29766 h 106117"/>
                <a:gd name="connsiteX179" fmla="*/ 497386 w 726433"/>
                <a:gd name="connsiteY179" fmla="*/ 37062 h 106117"/>
                <a:gd name="connsiteX180" fmla="*/ 497834 w 726433"/>
                <a:gd name="connsiteY180" fmla="*/ 46882 h 106117"/>
                <a:gd name="connsiteX181" fmla="*/ 497834 w 726433"/>
                <a:gd name="connsiteY181" fmla="*/ 83344 h 106117"/>
                <a:gd name="connsiteX182" fmla="*/ 487861 w 726433"/>
                <a:gd name="connsiteY182" fmla="*/ 83344 h 106117"/>
                <a:gd name="connsiteX183" fmla="*/ 487861 w 726433"/>
                <a:gd name="connsiteY183" fmla="*/ 47330 h 106117"/>
                <a:gd name="connsiteX184" fmla="*/ 486670 w 726433"/>
                <a:gd name="connsiteY184" fmla="*/ 38100 h 106117"/>
                <a:gd name="connsiteX185" fmla="*/ 482498 w 726433"/>
                <a:gd name="connsiteY185" fmla="*/ 33338 h 106117"/>
                <a:gd name="connsiteX186" fmla="*/ 475507 w 726433"/>
                <a:gd name="connsiteY186" fmla="*/ 31404 h 106117"/>
                <a:gd name="connsiteX187" fmla="*/ 464344 w 726433"/>
                <a:gd name="connsiteY187" fmla="*/ 35566 h 106117"/>
                <a:gd name="connsiteX188" fmla="*/ 459734 w 726433"/>
                <a:gd name="connsiteY188" fmla="*/ 50902 h 106117"/>
                <a:gd name="connsiteX189" fmla="*/ 459734 w 726433"/>
                <a:gd name="connsiteY189" fmla="*/ 83344 h 106117"/>
                <a:gd name="connsiteX190" fmla="*/ 449761 w 726433"/>
                <a:gd name="connsiteY190" fmla="*/ 83344 h 106117"/>
                <a:gd name="connsiteX191" fmla="*/ 512416 w 726433"/>
                <a:gd name="connsiteY191" fmla="*/ 65637 h 106117"/>
                <a:gd name="connsiteX192" fmla="*/ 522237 w 726433"/>
                <a:gd name="connsiteY192" fmla="*/ 64141 h 106117"/>
                <a:gd name="connsiteX193" fmla="*/ 526847 w 726433"/>
                <a:gd name="connsiteY193" fmla="*/ 73228 h 106117"/>
                <a:gd name="connsiteX194" fmla="*/ 537715 w 726433"/>
                <a:gd name="connsiteY194" fmla="*/ 76352 h 106117"/>
                <a:gd name="connsiteX195" fmla="*/ 547840 w 726433"/>
                <a:gd name="connsiteY195" fmla="*/ 73666 h 106117"/>
                <a:gd name="connsiteX196" fmla="*/ 551259 w 726433"/>
                <a:gd name="connsiteY196" fmla="*/ 66970 h 106117"/>
                <a:gd name="connsiteX197" fmla="*/ 548278 w 726433"/>
                <a:gd name="connsiteY197" fmla="*/ 61617 h 106117"/>
                <a:gd name="connsiteX198" fmla="*/ 538010 w 726433"/>
                <a:gd name="connsiteY198" fmla="*/ 58188 h 106117"/>
                <a:gd name="connsiteX199" fmla="*/ 522684 w 726433"/>
                <a:gd name="connsiteY199" fmla="*/ 53426 h 106117"/>
                <a:gd name="connsiteX200" fmla="*/ 516284 w 726433"/>
                <a:gd name="connsiteY200" fmla="*/ 47777 h 106117"/>
                <a:gd name="connsiteX201" fmla="*/ 514055 w 726433"/>
                <a:gd name="connsiteY201" fmla="*/ 39738 h 106117"/>
                <a:gd name="connsiteX202" fmla="*/ 515836 w 726433"/>
                <a:gd name="connsiteY202" fmla="*/ 32442 h 106117"/>
                <a:gd name="connsiteX203" fmla="*/ 520751 w 726433"/>
                <a:gd name="connsiteY203" fmla="*/ 26794 h 106117"/>
                <a:gd name="connsiteX204" fmla="*/ 527152 w 726433"/>
                <a:gd name="connsiteY204" fmla="*/ 23965 h 106117"/>
                <a:gd name="connsiteX205" fmla="*/ 535934 w 726433"/>
                <a:gd name="connsiteY205" fmla="*/ 22774 h 106117"/>
                <a:gd name="connsiteX206" fmla="*/ 547983 w 726433"/>
                <a:gd name="connsiteY206" fmla="*/ 24851 h 106117"/>
                <a:gd name="connsiteX207" fmla="*/ 555870 w 726433"/>
                <a:gd name="connsiteY207" fmla="*/ 30213 h 106117"/>
                <a:gd name="connsiteX208" fmla="*/ 559298 w 726433"/>
                <a:gd name="connsiteY208" fmla="*/ 39291 h 106117"/>
                <a:gd name="connsiteX209" fmla="*/ 549469 w 726433"/>
                <a:gd name="connsiteY209" fmla="*/ 40634 h 106117"/>
                <a:gd name="connsiteX210" fmla="*/ 545602 w 726433"/>
                <a:gd name="connsiteY210" fmla="*/ 33633 h 106117"/>
                <a:gd name="connsiteX211" fmla="*/ 536524 w 726433"/>
                <a:gd name="connsiteY211" fmla="*/ 30956 h 106117"/>
                <a:gd name="connsiteX212" fmla="*/ 526704 w 726433"/>
                <a:gd name="connsiteY212" fmla="*/ 33338 h 106117"/>
                <a:gd name="connsiteX213" fmla="*/ 523723 w 726433"/>
                <a:gd name="connsiteY213" fmla="*/ 38700 h 106117"/>
                <a:gd name="connsiteX214" fmla="*/ 524913 w 726433"/>
                <a:gd name="connsiteY214" fmla="*/ 42120 h 106117"/>
                <a:gd name="connsiteX215" fmla="*/ 528790 w 726433"/>
                <a:gd name="connsiteY215" fmla="*/ 44796 h 106117"/>
                <a:gd name="connsiteX216" fmla="*/ 537715 w 726433"/>
                <a:gd name="connsiteY216" fmla="*/ 47330 h 106117"/>
                <a:gd name="connsiteX217" fmla="*/ 552602 w 726433"/>
                <a:gd name="connsiteY217" fmla="*/ 52092 h 106117"/>
                <a:gd name="connsiteX218" fmla="*/ 559146 w 726433"/>
                <a:gd name="connsiteY218" fmla="*/ 57302 h 106117"/>
                <a:gd name="connsiteX219" fmla="*/ 561527 w 726433"/>
                <a:gd name="connsiteY219" fmla="*/ 65932 h 106117"/>
                <a:gd name="connsiteX220" fmla="*/ 558555 w 726433"/>
                <a:gd name="connsiteY220" fmla="*/ 75457 h 106117"/>
                <a:gd name="connsiteX221" fmla="*/ 550221 w 726433"/>
                <a:gd name="connsiteY221" fmla="*/ 82305 h 106117"/>
                <a:gd name="connsiteX222" fmla="*/ 537715 w 726433"/>
                <a:gd name="connsiteY222" fmla="*/ 84687 h 106117"/>
                <a:gd name="connsiteX223" fmla="*/ 520008 w 726433"/>
                <a:gd name="connsiteY223" fmla="*/ 79924 h 106117"/>
                <a:gd name="connsiteX224" fmla="*/ 512416 w 726433"/>
                <a:gd name="connsiteY224" fmla="*/ 65637 h 106117"/>
                <a:gd name="connsiteX225" fmla="*/ 607962 w 726433"/>
                <a:gd name="connsiteY225" fmla="*/ 53730 h 106117"/>
                <a:gd name="connsiteX226" fmla="*/ 617039 w 726433"/>
                <a:gd name="connsiteY226" fmla="*/ 29318 h 106117"/>
                <a:gd name="connsiteX227" fmla="*/ 635641 w 726433"/>
                <a:gd name="connsiteY227" fmla="*/ 22774 h 106117"/>
                <a:gd name="connsiteX228" fmla="*/ 655587 w 726433"/>
                <a:gd name="connsiteY228" fmla="*/ 30804 h 106117"/>
                <a:gd name="connsiteX229" fmla="*/ 663473 w 726433"/>
                <a:gd name="connsiteY229" fmla="*/ 52835 h 106117"/>
                <a:gd name="connsiteX230" fmla="*/ 660054 w 726433"/>
                <a:gd name="connsiteY230" fmla="*/ 70847 h 106117"/>
                <a:gd name="connsiteX231" fmla="*/ 649929 w 726433"/>
                <a:gd name="connsiteY231" fmla="*/ 81115 h 106117"/>
                <a:gd name="connsiteX232" fmla="*/ 635641 w 726433"/>
                <a:gd name="connsiteY232" fmla="*/ 84687 h 106117"/>
                <a:gd name="connsiteX233" fmla="*/ 615553 w 726433"/>
                <a:gd name="connsiteY233" fmla="*/ 76800 h 106117"/>
                <a:gd name="connsiteX234" fmla="*/ 607962 w 726433"/>
                <a:gd name="connsiteY234" fmla="*/ 53730 h 106117"/>
                <a:gd name="connsiteX235" fmla="*/ 618230 w 726433"/>
                <a:gd name="connsiteY235" fmla="*/ 53730 h 106117"/>
                <a:gd name="connsiteX236" fmla="*/ 623145 w 726433"/>
                <a:gd name="connsiteY236" fmla="*/ 70695 h 106117"/>
                <a:gd name="connsiteX237" fmla="*/ 635641 w 726433"/>
                <a:gd name="connsiteY237" fmla="*/ 76352 h 106117"/>
                <a:gd name="connsiteX238" fmla="*/ 648148 w 726433"/>
                <a:gd name="connsiteY238" fmla="*/ 70695 h 106117"/>
                <a:gd name="connsiteX239" fmla="*/ 653053 w 726433"/>
                <a:gd name="connsiteY239" fmla="*/ 53426 h 106117"/>
                <a:gd name="connsiteX240" fmla="*/ 647995 w 726433"/>
                <a:gd name="connsiteY240" fmla="*/ 36757 h 106117"/>
                <a:gd name="connsiteX241" fmla="*/ 635641 w 726433"/>
                <a:gd name="connsiteY241" fmla="*/ 31109 h 106117"/>
                <a:gd name="connsiteX242" fmla="*/ 623145 w 726433"/>
                <a:gd name="connsiteY242" fmla="*/ 36757 h 106117"/>
                <a:gd name="connsiteX243" fmla="*/ 618230 w 726433"/>
                <a:gd name="connsiteY243" fmla="*/ 53730 h 106117"/>
                <a:gd name="connsiteX244" fmla="*/ 678361 w 726433"/>
                <a:gd name="connsiteY244" fmla="*/ 83344 h 106117"/>
                <a:gd name="connsiteX245" fmla="*/ 678361 w 726433"/>
                <a:gd name="connsiteY245" fmla="*/ 24108 h 106117"/>
                <a:gd name="connsiteX246" fmla="*/ 687286 w 726433"/>
                <a:gd name="connsiteY246" fmla="*/ 24108 h 106117"/>
                <a:gd name="connsiteX247" fmla="*/ 687286 w 726433"/>
                <a:gd name="connsiteY247" fmla="*/ 32442 h 106117"/>
                <a:gd name="connsiteX248" fmla="*/ 706193 w 726433"/>
                <a:gd name="connsiteY248" fmla="*/ 22774 h 106117"/>
                <a:gd name="connsiteX249" fmla="*/ 716013 w 726433"/>
                <a:gd name="connsiteY249" fmla="*/ 24708 h 106117"/>
                <a:gd name="connsiteX250" fmla="*/ 722862 w 726433"/>
                <a:gd name="connsiteY250" fmla="*/ 29766 h 106117"/>
                <a:gd name="connsiteX251" fmla="*/ 725986 w 726433"/>
                <a:gd name="connsiteY251" fmla="*/ 37062 h 106117"/>
                <a:gd name="connsiteX252" fmla="*/ 726434 w 726433"/>
                <a:gd name="connsiteY252" fmla="*/ 46882 h 106117"/>
                <a:gd name="connsiteX253" fmla="*/ 726434 w 726433"/>
                <a:gd name="connsiteY253" fmla="*/ 83344 h 106117"/>
                <a:gd name="connsiteX254" fmla="*/ 716461 w 726433"/>
                <a:gd name="connsiteY254" fmla="*/ 83344 h 106117"/>
                <a:gd name="connsiteX255" fmla="*/ 716461 w 726433"/>
                <a:gd name="connsiteY255" fmla="*/ 47330 h 106117"/>
                <a:gd name="connsiteX256" fmla="*/ 715270 w 726433"/>
                <a:gd name="connsiteY256" fmla="*/ 38100 h 106117"/>
                <a:gd name="connsiteX257" fmla="*/ 711098 w 726433"/>
                <a:gd name="connsiteY257" fmla="*/ 33338 h 106117"/>
                <a:gd name="connsiteX258" fmla="*/ 704107 w 726433"/>
                <a:gd name="connsiteY258" fmla="*/ 31404 h 106117"/>
                <a:gd name="connsiteX259" fmla="*/ 692944 w 726433"/>
                <a:gd name="connsiteY259" fmla="*/ 35566 h 106117"/>
                <a:gd name="connsiteX260" fmla="*/ 688334 w 726433"/>
                <a:gd name="connsiteY260" fmla="*/ 50902 h 106117"/>
                <a:gd name="connsiteX261" fmla="*/ 688334 w 726433"/>
                <a:gd name="connsiteY261" fmla="*/ 83344 h 106117"/>
                <a:gd name="connsiteX262" fmla="*/ 678361 w 726433"/>
                <a:gd name="connsiteY262" fmla="*/ 83344 h 10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726433" h="106117">
                  <a:moveTo>
                    <a:pt x="0" y="43462"/>
                  </a:moveTo>
                  <a:cubicBezTo>
                    <a:pt x="0" y="29861"/>
                    <a:pt x="3620" y="19250"/>
                    <a:pt x="10868" y="11611"/>
                  </a:cubicBezTo>
                  <a:cubicBezTo>
                    <a:pt x="18202" y="3867"/>
                    <a:pt x="27632" y="0"/>
                    <a:pt x="39138" y="0"/>
                  </a:cubicBezTo>
                  <a:cubicBezTo>
                    <a:pt x="46777" y="0"/>
                    <a:pt x="53626" y="1838"/>
                    <a:pt x="59684" y="5505"/>
                  </a:cubicBezTo>
                  <a:cubicBezTo>
                    <a:pt x="65732" y="9077"/>
                    <a:pt x="70342" y="14087"/>
                    <a:pt x="73523" y="20536"/>
                  </a:cubicBezTo>
                  <a:cubicBezTo>
                    <a:pt x="76695" y="26984"/>
                    <a:pt x="78286" y="34328"/>
                    <a:pt x="78286" y="42567"/>
                  </a:cubicBezTo>
                  <a:cubicBezTo>
                    <a:pt x="78286" y="50797"/>
                    <a:pt x="76600" y="58188"/>
                    <a:pt x="73219" y="64741"/>
                  </a:cubicBezTo>
                  <a:cubicBezTo>
                    <a:pt x="69847" y="71285"/>
                    <a:pt x="65084" y="76247"/>
                    <a:pt x="58931" y="79619"/>
                  </a:cubicBezTo>
                  <a:cubicBezTo>
                    <a:pt x="52883" y="83001"/>
                    <a:pt x="46282" y="84687"/>
                    <a:pt x="39138" y="84687"/>
                  </a:cubicBezTo>
                  <a:cubicBezTo>
                    <a:pt x="31404" y="84687"/>
                    <a:pt x="24508" y="82848"/>
                    <a:pt x="18450" y="79181"/>
                  </a:cubicBezTo>
                  <a:cubicBezTo>
                    <a:pt x="12402" y="75409"/>
                    <a:pt x="7791" y="70342"/>
                    <a:pt x="4610" y="63998"/>
                  </a:cubicBezTo>
                  <a:cubicBezTo>
                    <a:pt x="1534" y="57550"/>
                    <a:pt x="0" y="50702"/>
                    <a:pt x="0" y="43462"/>
                  </a:cubicBezTo>
                  <a:close/>
                  <a:moveTo>
                    <a:pt x="11163" y="43605"/>
                  </a:moveTo>
                  <a:cubicBezTo>
                    <a:pt x="11163" y="53530"/>
                    <a:pt x="13792" y="61322"/>
                    <a:pt x="19050" y="66970"/>
                  </a:cubicBezTo>
                  <a:cubicBezTo>
                    <a:pt x="24403" y="72628"/>
                    <a:pt x="31109" y="75457"/>
                    <a:pt x="39138" y="75457"/>
                  </a:cubicBezTo>
                  <a:cubicBezTo>
                    <a:pt x="47273" y="75457"/>
                    <a:pt x="53978" y="72628"/>
                    <a:pt x="59236" y="66970"/>
                  </a:cubicBezTo>
                  <a:cubicBezTo>
                    <a:pt x="64494" y="61217"/>
                    <a:pt x="67123" y="53035"/>
                    <a:pt x="67123" y="42415"/>
                  </a:cubicBezTo>
                  <a:cubicBezTo>
                    <a:pt x="67123" y="35766"/>
                    <a:pt x="65980" y="29966"/>
                    <a:pt x="63694" y="25003"/>
                  </a:cubicBezTo>
                  <a:cubicBezTo>
                    <a:pt x="61513" y="20040"/>
                    <a:pt x="58245" y="16221"/>
                    <a:pt x="53873" y="13545"/>
                  </a:cubicBezTo>
                  <a:cubicBezTo>
                    <a:pt x="49511" y="10763"/>
                    <a:pt x="44644" y="9372"/>
                    <a:pt x="39291" y="9372"/>
                  </a:cubicBezTo>
                  <a:cubicBezTo>
                    <a:pt x="31652" y="9372"/>
                    <a:pt x="25051" y="12001"/>
                    <a:pt x="19498" y="17269"/>
                  </a:cubicBezTo>
                  <a:cubicBezTo>
                    <a:pt x="13935" y="22527"/>
                    <a:pt x="11163" y="31299"/>
                    <a:pt x="11163" y="43605"/>
                  </a:cubicBezTo>
                  <a:close/>
                  <a:moveTo>
                    <a:pt x="87811" y="106118"/>
                  </a:moveTo>
                  <a:lnTo>
                    <a:pt x="87811" y="24108"/>
                  </a:lnTo>
                  <a:lnTo>
                    <a:pt x="96888" y="24108"/>
                  </a:lnTo>
                  <a:lnTo>
                    <a:pt x="96888" y="31699"/>
                  </a:lnTo>
                  <a:cubicBezTo>
                    <a:pt x="99070" y="28727"/>
                    <a:pt x="101498" y="26489"/>
                    <a:pt x="104175" y="25003"/>
                  </a:cubicBezTo>
                  <a:cubicBezTo>
                    <a:pt x="106956" y="23517"/>
                    <a:pt x="110280" y="22774"/>
                    <a:pt x="114148" y="22774"/>
                  </a:cubicBezTo>
                  <a:cubicBezTo>
                    <a:pt x="119215" y="22774"/>
                    <a:pt x="123673" y="24060"/>
                    <a:pt x="127549" y="26641"/>
                  </a:cubicBezTo>
                  <a:cubicBezTo>
                    <a:pt x="131416" y="29223"/>
                    <a:pt x="134293" y="32890"/>
                    <a:pt x="136179" y="37652"/>
                  </a:cubicBezTo>
                  <a:cubicBezTo>
                    <a:pt x="138160" y="42415"/>
                    <a:pt x="139151" y="47625"/>
                    <a:pt x="139151" y="53283"/>
                  </a:cubicBezTo>
                  <a:cubicBezTo>
                    <a:pt x="139151" y="59331"/>
                    <a:pt x="138065" y="64789"/>
                    <a:pt x="135884" y="69656"/>
                  </a:cubicBezTo>
                  <a:cubicBezTo>
                    <a:pt x="133798" y="74514"/>
                    <a:pt x="130673" y="78238"/>
                    <a:pt x="126502" y="80810"/>
                  </a:cubicBezTo>
                  <a:cubicBezTo>
                    <a:pt x="122339" y="83391"/>
                    <a:pt x="117967" y="84687"/>
                    <a:pt x="113405" y="84687"/>
                  </a:cubicBezTo>
                  <a:cubicBezTo>
                    <a:pt x="110033" y="84687"/>
                    <a:pt x="107004" y="83991"/>
                    <a:pt x="104327" y="82601"/>
                  </a:cubicBezTo>
                  <a:cubicBezTo>
                    <a:pt x="101651" y="81115"/>
                    <a:pt x="99470" y="79324"/>
                    <a:pt x="97784" y="77238"/>
                  </a:cubicBezTo>
                  <a:lnTo>
                    <a:pt x="97784" y="106118"/>
                  </a:lnTo>
                  <a:lnTo>
                    <a:pt x="87811" y="106118"/>
                  </a:lnTo>
                  <a:close/>
                  <a:moveTo>
                    <a:pt x="96888" y="54026"/>
                  </a:moveTo>
                  <a:cubicBezTo>
                    <a:pt x="96888" y="61665"/>
                    <a:pt x="98422" y="67323"/>
                    <a:pt x="101498" y="70990"/>
                  </a:cubicBezTo>
                  <a:cubicBezTo>
                    <a:pt x="104575" y="74562"/>
                    <a:pt x="108299" y="76352"/>
                    <a:pt x="112662" y="76352"/>
                  </a:cubicBezTo>
                  <a:cubicBezTo>
                    <a:pt x="117129" y="76352"/>
                    <a:pt x="120948" y="74466"/>
                    <a:pt x="124120" y="70695"/>
                  </a:cubicBezTo>
                  <a:cubicBezTo>
                    <a:pt x="127302" y="66923"/>
                    <a:pt x="128883" y="61065"/>
                    <a:pt x="128883" y="53130"/>
                  </a:cubicBezTo>
                  <a:cubicBezTo>
                    <a:pt x="128883" y="45586"/>
                    <a:pt x="127349" y="39986"/>
                    <a:pt x="124273" y="36319"/>
                  </a:cubicBezTo>
                  <a:cubicBezTo>
                    <a:pt x="121196" y="32547"/>
                    <a:pt x="117472" y="30661"/>
                    <a:pt x="113109" y="30661"/>
                  </a:cubicBezTo>
                  <a:cubicBezTo>
                    <a:pt x="108842" y="30661"/>
                    <a:pt x="105070" y="32642"/>
                    <a:pt x="101794" y="36614"/>
                  </a:cubicBezTo>
                  <a:cubicBezTo>
                    <a:pt x="98527" y="40576"/>
                    <a:pt x="96888" y="46387"/>
                    <a:pt x="96888" y="54026"/>
                  </a:cubicBezTo>
                  <a:close/>
                  <a:moveTo>
                    <a:pt x="194967" y="64294"/>
                  </a:moveTo>
                  <a:lnTo>
                    <a:pt x="205378" y="65484"/>
                  </a:lnTo>
                  <a:cubicBezTo>
                    <a:pt x="203797" y="71533"/>
                    <a:pt x="200768" y="76247"/>
                    <a:pt x="196301" y="79619"/>
                  </a:cubicBezTo>
                  <a:cubicBezTo>
                    <a:pt x="191843" y="83001"/>
                    <a:pt x="186185" y="84687"/>
                    <a:pt x="179337" y="84687"/>
                  </a:cubicBezTo>
                  <a:cubicBezTo>
                    <a:pt x="170707" y="84687"/>
                    <a:pt x="163811" y="82001"/>
                    <a:pt x="158648" y="76648"/>
                  </a:cubicBezTo>
                  <a:cubicBezTo>
                    <a:pt x="153591" y="71285"/>
                    <a:pt x="151057" y="63798"/>
                    <a:pt x="151057" y="54178"/>
                  </a:cubicBezTo>
                  <a:cubicBezTo>
                    <a:pt x="151057" y="44253"/>
                    <a:pt x="153638" y="36566"/>
                    <a:pt x="158801" y="31109"/>
                  </a:cubicBezTo>
                  <a:cubicBezTo>
                    <a:pt x="163954" y="25546"/>
                    <a:pt x="170602" y="22774"/>
                    <a:pt x="178746" y="22774"/>
                  </a:cubicBezTo>
                  <a:cubicBezTo>
                    <a:pt x="186680" y="22774"/>
                    <a:pt x="193129" y="25451"/>
                    <a:pt x="198091" y="30804"/>
                  </a:cubicBezTo>
                  <a:cubicBezTo>
                    <a:pt x="203149" y="36166"/>
                    <a:pt x="205683" y="43758"/>
                    <a:pt x="205683" y="53578"/>
                  </a:cubicBezTo>
                  <a:cubicBezTo>
                    <a:pt x="205683" y="54178"/>
                    <a:pt x="205683" y="55064"/>
                    <a:pt x="205683" y="56254"/>
                  </a:cubicBezTo>
                  <a:lnTo>
                    <a:pt x="161477" y="56254"/>
                  </a:lnTo>
                  <a:cubicBezTo>
                    <a:pt x="161877" y="62808"/>
                    <a:pt x="163706" y="67818"/>
                    <a:pt x="166983" y="71285"/>
                  </a:cubicBezTo>
                  <a:cubicBezTo>
                    <a:pt x="170259" y="74666"/>
                    <a:pt x="174374" y="76352"/>
                    <a:pt x="179337" y="76352"/>
                  </a:cubicBezTo>
                  <a:cubicBezTo>
                    <a:pt x="183004" y="76352"/>
                    <a:pt x="186137" y="75409"/>
                    <a:pt x="188709" y="73523"/>
                  </a:cubicBezTo>
                  <a:cubicBezTo>
                    <a:pt x="191395" y="71533"/>
                    <a:pt x="193472" y="68466"/>
                    <a:pt x="194967" y="64294"/>
                  </a:cubicBezTo>
                  <a:close/>
                  <a:moveTo>
                    <a:pt x="162077" y="48073"/>
                  </a:moveTo>
                  <a:lnTo>
                    <a:pt x="195110" y="48073"/>
                  </a:lnTo>
                  <a:cubicBezTo>
                    <a:pt x="194720" y="43015"/>
                    <a:pt x="193472" y="39243"/>
                    <a:pt x="191395" y="36757"/>
                  </a:cubicBezTo>
                  <a:cubicBezTo>
                    <a:pt x="188119" y="32890"/>
                    <a:pt x="183947" y="30956"/>
                    <a:pt x="178889" y="30956"/>
                  </a:cubicBezTo>
                  <a:cubicBezTo>
                    <a:pt x="174231" y="30956"/>
                    <a:pt x="170307" y="32490"/>
                    <a:pt x="167135" y="35566"/>
                  </a:cubicBezTo>
                  <a:cubicBezTo>
                    <a:pt x="164059" y="38643"/>
                    <a:pt x="162373" y="42815"/>
                    <a:pt x="162077" y="48073"/>
                  </a:cubicBezTo>
                  <a:close/>
                  <a:moveTo>
                    <a:pt x="221009" y="83344"/>
                  </a:moveTo>
                  <a:lnTo>
                    <a:pt x="221009" y="24108"/>
                  </a:lnTo>
                  <a:lnTo>
                    <a:pt x="230086" y="24108"/>
                  </a:lnTo>
                  <a:lnTo>
                    <a:pt x="230086" y="33042"/>
                  </a:lnTo>
                  <a:cubicBezTo>
                    <a:pt x="232372" y="28870"/>
                    <a:pt x="234448" y="26146"/>
                    <a:pt x="236334" y="24851"/>
                  </a:cubicBezTo>
                  <a:cubicBezTo>
                    <a:pt x="238325" y="23469"/>
                    <a:pt x="240506" y="22774"/>
                    <a:pt x="242888" y="22774"/>
                  </a:cubicBezTo>
                  <a:cubicBezTo>
                    <a:pt x="246259" y="22774"/>
                    <a:pt x="249679" y="23813"/>
                    <a:pt x="253155" y="25898"/>
                  </a:cubicBezTo>
                  <a:lnTo>
                    <a:pt x="249736" y="35271"/>
                  </a:lnTo>
                  <a:cubicBezTo>
                    <a:pt x="247250" y="33785"/>
                    <a:pt x="244821" y="33042"/>
                    <a:pt x="242440" y="33042"/>
                  </a:cubicBezTo>
                  <a:cubicBezTo>
                    <a:pt x="240154" y="33042"/>
                    <a:pt x="238125" y="33737"/>
                    <a:pt x="236334" y="35128"/>
                  </a:cubicBezTo>
                  <a:cubicBezTo>
                    <a:pt x="234648" y="36414"/>
                    <a:pt x="233458" y="38252"/>
                    <a:pt x="232763" y="40634"/>
                  </a:cubicBezTo>
                  <a:cubicBezTo>
                    <a:pt x="231572" y="44205"/>
                    <a:pt x="230981" y="48073"/>
                    <a:pt x="230981" y="52235"/>
                  </a:cubicBezTo>
                  <a:lnTo>
                    <a:pt x="230981" y="83344"/>
                  </a:lnTo>
                  <a:lnTo>
                    <a:pt x="221009" y="83344"/>
                  </a:lnTo>
                  <a:close/>
                  <a:moveTo>
                    <a:pt x="297952" y="76047"/>
                  </a:moveTo>
                  <a:cubicBezTo>
                    <a:pt x="294180" y="79229"/>
                    <a:pt x="290560" y="81458"/>
                    <a:pt x="287093" y="82753"/>
                  </a:cubicBezTo>
                  <a:cubicBezTo>
                    <a:pt x="283712" y="84039"/>
                    <a:pt x="280045" y="84687"/>
                    <a:pt x="276073" y="84687"/>
                  </a:cubicBezTo>
                  <a:cubicBezTo>
                    <a:pt x="269529" y="84687"/>
                    <a:pt x="264519" y="83096"/>
                    <a:pt x="261042" y="79924"/>
                  </a:cubicBezTo>
                  <a:cubicBezTo>
                    <a:pt x="257575" y="76743"/>
                    <a:pt x="255832" y="72676"/>
                    <a:pt x="255832" y="67713"/>
                  </a:cubicBezTo>
                  <a:cubicBezTo>
                    <a:pt x="255832" y="64836"/>
                    <a:pt x="256480" y="62208"/>
                    <a:pt x="257766" y="59826"/>
                  </a:cubicBezTo>
                  <a:cubicBezTo>
                    <a:pt x="259061" y="57350"/>
                    <a:pt x="260795" y="55416"/>
                    <a:pt x="262976" y="54026"/>
                  </a:cubicBezTo>
                  <a:cubicBezTo>
                    <a:pt x="265157" y="52540"/>
                    <a:pt x="267595" y="51445"/>
                    <a:pt x="270272" y="50749"/>
                  </a:cubicBezTo>
                  <a:cubicBezTo>
                    <a:pt x="272158" y="50159"/>
                    <a:pt x="275130" y="49606"/>
                    <a:pt x="279197" y="49111"/>
                  </a:cubicBezTo>
                  <a:cubicBezTo>
                    <a:pt x="287236" y="48225"/>
                    <a:pt x="293189" y="47082"/>
                    <a:pt x="297056" y="45691"/>
                  </a:cubicBezTo>
                  <a:cubicBezTo>
                    <a:pt x="297056" y="44301"/>
                    <a:pt x="297056" y="43462"/>
                    <a:pt x="297056" y="43158"/>
                  </a:cubicBezTo>
                  <a:cubicBezTo>
                    <a:pt x="297056" y="38995"/>
                    <a:pt x="296113" y="36061"/>
                    <a:pt x="294237" y="34376"/>
                  </a:cubicBezTo>
                  <a:cubicBezTo>
                    <a:pt x="291655" y="32194"/>
                    <a:pt x="287836" y="31109"/>
                    <a:pt x="282769" y="31109"/>
                  </a:cubicBezTo>
                  <a:cubicBezTo>
                    <a:pt x="278111" y="31109"/>
                    <a:pt x="274634" y="31947"/>
                    <a:pt x="272358" y="33633"/>
                  </a:cubicBezTo>
                  <a:cubicBezTo>
                    <a:pt x="270072" y="35223"/>
                    <a:pt x="268386" y="38100"/>
                    <a:pt x="267291" y="42272"/>
                  </a:cubicBezTo>
                  <a:lnTo>
                    <a:pt x="257470" y="40929"/>
                  </a:lnTo>
                  <a:cubicBezTo>
                    <a:pt x="258366" y="36757"/>
                    <a:pt x="259852" y="33385"/>
                    <a:pt x="261938" y="30804"/>
                  </a:cubicBezTo>
                  <a:cubicBezTo>
                    <a:pt x="264023" y="28232"/>
                    <a:pt x="266995" y="26241"/>
                    <a:pt x="270863" y="24851"/>
                  </a:cubicBezTo>
                  <a:cubicBezTo>
                    <a:pt x="274739" y="23469"/>
                    <a:pt x="279197" y="22774"/>
                    <a:pt x="284264" y="22774"/>
                  </a:cubicBezTo>
                  <a:cubicBezTo>
                    <a:pt x="289322" y="22774"/>
                    <a:pt x="293437" y="23365"/>
                    <a:pt x="296618" y="24555"/>
                  </a:cubicBezTo>
                  <a:cubicBezTo>
                    <a:pt x="299790" y="25746"/>
                    <a:pt x="302123" y="27232"/>
                    <a:pt x="303609" y="29023"/>
                  </a:cubicBezTo>
                  <a:cubicBezTo>
                    <a:pt x="305095" y="30804"/>
                    <a:pt x="306143" y="33090"/>
                    <a:pt x="306734" y="35871"/>
                  </a:cubicBezTo>
                  <a:cubicBezTo>
                    <a:pt x="307029" y="37557"/>
                    <a:pt x="307181" y="40634"/>
                    <a:pt x="307181" y="45091"/>
                  </a:cubicBezTo>
                  <a:lnTo>
                    <a:pt x="307181" y="58493"/>
                  </a:lnTo>
                  <a:cubicBezTo>
                    <a:pt x="307181" y="67818"/>
                    <a:pt x="307381" y="73723"/>
                    <a:pt x="307772" y="76200"/>
                  </a:cubicBezTo>
                  <a:cubicBezTo>
                    <a:pt x="308267" y="78676"/>
                    <a:pt x="309163" y="81058"/>
                    <a:pt x="310458" y="83344"/>
                  </a:cubicBezTo>
                  <a:lnTo>
                    <a:pt x="299885" y="83344"/>
                  </a:lnTo>
                  <a:cubicBezTo>
                    <a:pt x="298895" y="81258"/>
                    <a:pt x="298247" y="78829"/>
                    <a:pt x="297952" y="76047"/>
                  </a:cubicBezTo>
                  <a:close/>
                  <a:moveTo>
                    <a:pt x="297056" y="53578"/>
                  </a:moveTo>
                  <a:cubicBezTo>
                    <a:pt x="293389" y="55064"/>
                    <a:pt x="287931" y="56359"/>
                    <a:pt x="280692" y="57445"/>
                  </a:cubicBezTo>
                  <a:cubicBezTo>
                    <a:pt x="276520" y="58045"/>
                    <a:pt x="273596" y="58741"/>
                    <a:pt x="271910" y="59531"/>
                  </a:cubicBezTo>
                  <a:cubicBezTo>
                    <a:pt x="270224" y="60227"/>
                    <a:pt x="268881" y="61265"/>
                    <a:pt x="267891" y="62655"/>
                  </a:cubicBezTo>
                  <a:cubicBezTo>
                    <a:pt x="266995" y="64046"/>
                    <a:pt x="266548" y="65637"/>
                    <a:pt x="266548" y="67418"/>
                  </a:cubicBezTo>
                  <a:cubicBezTo>
                    <a:pt x="266548" y="70094"/>
                    <a:pt x="267538" y="72333"/>
                    <a:pt x="269529" y="74114"/>
                  </a:cubicBezTo>
                  <a:cubicBezTo>
                    <a:pt x="271615" y="75905"/>
                    <a:pt x="274587" y="76800"/>
                    <a:pt x="278454" y="76800"/>
                  </a:cubicBezTo>
                  <a:cubicBezTo>
                    <a:pt x="282330" y="76800"/>
                    <a:pt x="285750" y="75952"/>
                    <a:pt x="288722" y="74266"/>
                  </a:cubicBezTo>
                  <a:cubicBezTo>
                    <a:pt x="291798" y="72580"/>
                    <a:pt x="294037" y="70247"/>
                    <a:pt x="295427" y="67275"/>
                  </a:cubicBezTo>
                  <a:cubicBezTo>
                    <a:pt x="296513" y="64989"/>
                    <a:pt x="297056" y="61665"/>
                    <a:pt x="297056" y="57302"/>
                  </a:cubicBezTo>
                  <a:lnTo>
                    <a:pt x="297056" y="53578"/>
                  </a:lnTo>
                  <a:close/>
                  <a:moveTo>
                    <a:pt x="347815" y="74419"/>
                  </a:moveTo>
                  <a:lnTo>
                    <a:pt x="349301" y="83191"/>
                  </a:lnTo>
                  <a:cubicBezTo>
                    <a:pt x="346424" y="83791"/>
                    <a:pt x="343891" y="84087"/>
                    <a:pt x="341709" y="84087"/>
                  </a:cubicBezTo>
                  <a:cubicBezTo>
                    <a:pt x="338033" y="84087"/>
                    <a:pt x="335213" y="83544"/>
                    <a:pt x="333223" y="82448"/>
                  </a:cubicBezTo>
                  <a:cubicBezTo>
                    <a:pt x="331241" y="81258"/>
                    <a:pt x="329803" y="79724"/>
                    <a:pt x="328908" y="77838"/>
                  </a:cubicBezTo>
                  <a:cubicBezTo>
                    <a:pt x="328117" y="75952"/>
                    <a:pt x="327717" y="71980"/>
                    <a:pt x="327717" y="65932"/>
                  </a:cubicBezTo>
                  <a:lnTo>
                    <a:pt x="327717" y="31852"/>
                  </a:lnTo>
                  <a:lnTo>
                    <a:pt x="320430" y="31852"/>
                  </a:lnTo>
                  <a:lnTo>
                    <a:pt x="320430" y="24108"/>
                  </a:lnTo>
                  <a:lnTo>
                    <a:pt x="327717" y="24108"/>
                  </a:lnTo>
                  <a:lnTo>
                    <a:pt x="327717" y="9372"/>
                  </a:lnTo>
                  <a:lnTo>
                    <a:pt x="337690" y="3419"/>
                  </a:lnTo>
                  <a:lnTo>
                    <a:pt x="337690" y="24108"/>
                  </a:lnTo>
                  <a:lnTo>
                    <a:pt x="347815" y="24108"/>
                  </a:lnTo>
                  <a:lnTo>
                    <a:pt x="347815" y="31852"/>
                  </a:lnTo>
                  <a:lnTo>
                    <a:pt x="337690" y="31852"/>
                  </a:lnTo>
                  <a:lnTo>
                    <a:pt x="337690" y="66522"/>
                  </a:lnTo>
                  <a:cubicBezTo>
                    <a:pt x="337690" y="69399"/>
                    <a:pt x="337842" y="71237"/>
                    <a:pt x="338138" y="72037"/>
                  </a:cubicBezTo>
                  <a:cubicBezTo>
                    <a:pt x="338537" y="72828"/>
                    <a:pt x="339128" y="73476"/>
                    <a:pt x="339919" y="73971"/>
                  </a:cubicBezTo>
                  <a:cubicBezTo>
                    <a:pt x="340719" y="74466"/>
                    <a:pt x="341862" y="74714"/>
                    <a:pt x="343348" y="74714"/>
                  </a:cubicBezTo>
                  <a:cubicBezTo>
                    <a:pt x="344538" y="74714"/>
                    <a:pt x="346024" y="74609"/>
                    <a:pt x="347815" y="74419"/>
                  </a:cubicBezTo>
                  <a:close/>
                  <a:moveTo>
                    <a:pt x="354511" y="13097"/>
                  </a:moveTo>
                  <a:lnTo>
                    <a:pt x="354511" y="1486"/>
                  </a:lnTo>
                  <a:lnTo>
                    <a:pt x="364627" y="1486"/>
                  </a:lnTo>
                  <a:lnTo>
                    <a:pt x="364627" y="13097"/>
                  </a:lnTo>
                  <a:lnTo>
                    <a:pt x="354511" y="13097"/>
                  </a:lnTo>
                  <a:close/>
                  <a:moveTo>
                    <a:pt x="354511" y="83344"/>
                  </a:moveTo>
                  <a:lnTo>
                    <a:pt x="354511" y="24108"/>
                  </a:lnTo>
                  <a:lnTo>
                    <a:pt x="364627" y="24108"/>
                  </a:lnTo>
                  <a:lnTo>
                    <a:pt x="364627" y="83344"/>
                  </a:lnTo>
                  <a:lnTo>
                    <a:pt x="354511" y="83344"/>
                  </a:lnTo>
                  <a:close/>
                  <a:moveTo>
                    <a:pt x="379362" y="53730"/>
                  </a:moveTo>
                  <a:cubicBezTo>
                    <a:pt x="379362" y="42710"/>
                    <a:pt x="382391" y="34576"/>
                    <a:pt x="388439" y="29318"/>
                  </a:cubicBezTo>
                  <a:cubicBezTo>
                    <a:pt x="393497" y="24955"/>
                    <a:pt x="399698" y="22774"/>
                    <a:pt x="407041" y="22774"/>
                  </a:cubicBezTo>
                  <a:cubicBezTo>
                    <a:pt x="415176" y="22774"/>
                    <a:pt x="421824" y="25451"/>
                    <a:pt x="426987" y="30804"/>
                  </a:cubicBezTo>
                  <a:cubicBezTo>
                    <a:pt x="432245" y="36061"/>
                    <a:pt x="434873" y="43405"/>
                    <a:pt x="434873" y="52835"/>
                  </a:cubicBezTo>
                  <a:cubicBezTo>
                    <a:pt x="434873" y="60474"/>
                    <a:pt x="433731" y="66475"/>
                    <a:pt x="431454" y="70847"/>
                  </a:cubicBezTo>
                  <a:cubicBezTo>
                    <a:pt x="429168" y="75209"/>
                    <a:pt x="425796" y="78629"/>
                    <a:pt x="421329" y="81115"/>
                  </a:cubicBezTo>
                  <a:cubicBezTo>
                    <a:pt x="416966" y="83496"/>
                    <a:pt x="412204" y="84687"/>
                    <a:pt x="407041" y="84687"/>
                  </a:cubicBezTo>
                  <a:cubicBezTo>
                    <a:pt x="398812" y="84687"/>
                    <a:pt x="392116" y="82058"/>
                    <a:pt x="386953" y="76800"/>
                  </a:cubicBezTo>
                  <a:cubicBezTo>
                    <a:pt x="381895" y="71438"/>
                    <a:pt x="379362" y="63751"/>
                    <a:pt x="379362" y="53730"/>
                  </a:cubicBezTo>
                  <a:close/>
                  <a:moveTo>
                    <a:pt x="389630" y="53730"/>
                  </a:moveTo>
                  <a:cubicBezTo>
                    <a:pt x="389630" y="61265"/>
                    <a:pt x="391268" y="66923"/>
                    <a:pt x="394545" y="70695"/>
                  </a:cubicBezTo>
                  <a:cubicBezTo>
                    <a:pt x="397916" y="74466"/>
                    <a:pt x="402079" y="76352"/>
                    <a:pt x="407041" y="76352"/>
                  </a:cubicBezTo>
                  <a:cubicBezTo>
                    <a:pt x="412109" y="76352"/>
                    <a:pt x="416271" y="74466"/>
                    <a:pt x="419548" y="70695"/>
                  </a:cubicBezTo>
                  <a:cubicBezTo>
                    <a:pt x="422824" y="66923"/>
                    <a:pt x="424453" y="61170"/>
                    <a:pt x="424453" y="53426"/>
                  </a:cubicBezTo>
                  <a:cubicBezTo>
                    <a:pt x="424453" y="46091"/>
                    <a:pt x="422767" y="40529"/>
                    <a:pt x="419395" y="36757"/>
                  </a:cubicBezTo>
                  <a:cubicBezTo>
                    <a:pt x="416119" y="32994"/>
                    <a:pt x="412004" y="31109"/>
                    <a:pt x="407041" y="31109"/>
                  </a:cubicBezTo>
                  <a:cubicBezTo>
                    <a:pt x="402079" y="31109"/>
                    <a:pt x="397916" y="32994"/>
                    <a:pt x="394545" y="36757"/>
                  </a:cubicBezTo>
                  <a:cubicBezTo>
                    <a:pt x="391268" y="40434"/>
                    <a:pt x="389630" y="46091"/>
                    <a:pt x="389630" y="53730"/>
                  </a:cubicBezTo>
                  <a:close/>
                  <a:moveTo>
                    <a:pt x="449761" y="83344"/>
                  </a:moveTo>
                  <a:lnTo>
                    <a:pt x="449761" y="24108"/>
                  </a:lnTo>
                  <a:lnTo>
                    <a:pt x="458686" y="24108"/>
                  </a:lnTo>
                  <a:lnTo>
                    <a:pt x="458686" y="32442"/>
                  </a:lnTo>
                  <a:cubicBezTo>
                    <a:pt x="463058" y="25993"/>
                    <a:pt x="469354" y="22774"/>
                    <a:pt x="477593" y="22774"/>
                  </a:cubicBezTo>
                  <a:cubicBezTo>
                    <a:pt x="481165" y="22774"/>
                    <a:pt x="484432" y="23412"/>
                    <a:pt x="487413" y="24708"/>
                  </a:cubicBezTo>
                  <a:cubicBezTo>
                    <a:pt x="490490" y="25993"/>
                    <a:pt x="492766" y="27679"/>
                    <a:pt x="494262" y="29766"/>
                  </a:cubicBezTo>
                  <a:cubicBezTo>
                    <a:pt x="495748" y="31852"/>
                    <a:pt x="496786" y="34280"/>
                    <a:pt x="497386" y="37062"/>
                  </a:cubicBezTo>
                  <a:cubicBezTo>
                    <a:pt x="497681" y="38948"/>
                    <a:pt x="497834" y="42215"/>
                    <a:pt x="497834" y="46882"/>
                  </a:cubicBezTo>
                  <a:lnTo>
                    <a:pt x="497834" y="83344"/>
                  </a:lnTo>
                  <a:lnTo>
                    <a:pt x="487861" y="83344"/>
                  </a:lnTo>
                  <a:lnTo>
                    <a:pt x="487861" y="47330"/>
                  </a:lnTo>
                  <a:cubicBezTo>
                    <a:pt x="487861" y="43158"/>
                    <a:pt x="487461" y="40081"/>
                    <a:pt x="486670" y="38100"/>
                  </a:cubicBezTo>
                  <a:cubicBezTo>
                    <a:pt x="485870" y="36119"/>
                    <a:pt x="484489" y="34528"/>
                    <a:pt x="482498" y="33338"/>
                  </a:cubicBezTo>
                  <a:cubicBezTo>
                    <a:pt x="480517" y="32052"/>
                    <a:pt x="478184" y="31404"/>
                    <a:pt x="475507" y="31404"/>
                  </a:cubicBezTo>
                  <a:cubicBezTo>
                    <a:pt x="471240" y="31404"/>
                    <a:pt x="467516" y="32795"/>
                    <a:pt x="464344" y="35566"/>
                  </a:cubicBezTo>
                  <a:cubicBezTo>
                    <a:pt x="461267" y="38252"/>
                    <a:pt x="459734" y="43358"/>
                    <a:pt x="459734" y="50902"/>
                  </a:cubicBezTo>
                  <a:lnTo>
                    <a:pt x="459734" y="83344"/>
                  </a:lnTo>
                  <a:lnTo>
                    <a:pt x="449761" y="83344"/>
                  </a:lnTo>
                  <a:close/>
                  <a:moveTo>
                    <a:pt x="512416" y="65637"/>
                  </a:moveTo>
                  <a:lnTo>
                    <a:pt x="522237" y="64141"/>
                  </a:lnTo>
                  <a:cubicBezTo>
                    <a:pt x="522837" y="68113"/>
                    <a:pt x="524370" y="71142"/>
                    <a:pt x="526847" y="73228"/>
                  </a:cubicBezTo>
                  <a:cubicBezTo>
                    <a:pt x="529428" y="75304"/>
                    <a:pt x="533048" y="76352"/>
                    <a:pt x="537715" y="76352"/>
                  </a:cubicBezTo>
                  <a:cubicBezTo>
                    <a:pt x="542277" y="76352"/>
                    <a:pt x="545649" y="75457"/>
                    <a:pt x="547840" y="73666"/>
                  </a:cubicBezTo>
                  <a:cubicBezTo>
                    <a:pt x="550116" y="71780"/>
                    <a:pt x="551259" y="69552"/>
                    <a:pt x="551259" y="66970"/>
                  </a:cubicBezTo>
                  <a:cubicBezTo>
                    <a:pt x="551259" y="64694"/>
                    <a:pt x="550269" y="62903"/>
                    <a:pt x="548278" y="61617"/>
                  </a:cubicBezTo>
                  <a:cubicBezTo>
                    <a:pt x="546897" y="60722"/>
                    <a:pt x="543468" y="59579"/>
                    <a:pt x="538010" y="58188"/>
                  </a:cubicBezTo>
                  <a:cubicBezTo>
                    <a:pt x="530666" y="56302"/>
                    <a:pt x="525561" y="54721"/>
                    <a:pt x="522684" y="53426"/>
                  </a:cubicBezTo>
                  <a:cubicBezTo>
                    <a:pt x="519903" y="52044"/>
                    <a:pt x="517770" y="50159"/>
                    <a:pt x="516284" y="47777"/>
                  </a:cubicBezTo>
                  <a:cubicBezTo>
                    <a:pt x="514798" y="45396"/>
                    <a:pt x="514055" y="42710"/>
                    <a:pt x="514055" y="39738"/>
                  </a:cubicBezTo>
                  <a:cubicBezTo>
                    <a:pt x="514055" y="37157"/>
                    <a:pt x="514645" y="34728"/>
                    <a:pt x="515836" y="32442"/>
                  </a:cubicBezTo>
                  <a:cubicBezTo>
                    <a:pt x="517027" y="30166"/>
                    <a:pt x="518665" y="28280"/>
                    <a:pt x="520751" y="26794"/>
                  </a:cubicBezTo>
                  <a:cubicBezTo>
                    <a:pt x="522332" y="25698"/>
                    <a:pt x="524466" y="24755"/>
                    <a:pt x="527152" y="23965"/>
                  </a:cubicBezTo>
                  <a:cubicBezTo>
                    <a:pt x="529828" y="23165"/>
                    <a:pt x="532752" y="22774"/>
                    <a:pt x="535934" y="22774"/>
                  </a:cubicBezTo>
                  <a:cubicBezTo>
                    <a:pt x="540496" y="22774"/>
                    <a:pt x="544516" y="23469"/>
                    <a:pt x="547983" y="24851"/>
                  </a:cubicBezTo>
                  <a:cubicBezTo>
                    <a:pt x="551555" y="26146"/>
                    <a:pt x="554184" y="27927"/>
                    <a:pt x="555870" y="30213"/>
                  </a:cubicBezTo>
                  <a:cubicBezTo>
                    <a:pt x="557556" y="32490"/>
                    <a:pt x="558698" y="35518"/>
                    <a:pt x="559298" y="39291"/>
                  </a:cubicBezTo>
                  <a:lnTo>
                    <a:pt x="549469" y="40634"/>
                  </a:lnTo>
                  <a:cubicBezTo>
                    <a:pt x="549078" y="37652"/>
                    <a:pt x="547783" y="35318"/>
                    <a:pt x="545602" y="33633"/>
                  </a:cubicBezTo>
                  <a:cubicBezTo>
                    <a:pt x="543516" y="31852"/>
                    <a:pt x="540496" y="30956"/>
                    <a:pt x="536524" y="30956"/>
                  </a:cubicBezTo>
                  <a:cubicBezTo>
                    <a:pt x="531962" y="30956"/>
                    <a:pt x="528685" y="31747"/>
                    <a:pt x="526704" y="33338"/>
                  </a:cubicBezTo>
                  <a:cubicBezTo>
                    <a:pt x="524713" y="34823"/>
                    <a:pt x="523723" y="36614"/>
                    <a:pt x="523723" y="38700"/>
                  </a:cubicBezTo>
                  <a:cubicBezTo>
                    <a:pt x="523723" y="39986"/>
                    <a:pt x="524123" y="41129"/>
                    <a:pt x="524913" y="42120"/>
                  </a:cubicBezTo>
                  <a:cubicBezTo>
                    <a:pt x="525809" y="43205"/>
                    <a:pt x="527095" y="44101"/>
                    <a:pt x="528790" y="44796"/>
                  </a:cubicBezTo>
                  <a:cubicBezTo>
                    <a:pt x="529780" y="45196"/>
                    <a:pt x="532752" y="46034"/>
                    <a:pt x="537715" y="47330"/>
                  </a:cubicBezTo>
                  <a:cubicBezTo>
                    <a:pt x="544859" y="49311"/>
                    <a:pt x="549821" y="50902"/>
                    <a:pt x="552602" y="52092"/>
                  </a:cubicBezTo>
                  <a:cubicBezTo>
                    <a:pt x="555374" y="53283"/>
                    <a:pt x="557556" y="55016"/>
                    <a:pt x="559146" y="57302"/>
                  </a:cubicBezTo>
                  <a:cubicBezTo>
                    <a:pt x="560737" y="59579"/>
                    <a:pt x="561527" y="62455"/>
                    <a:pt x="561527" y="65932"/>
                  </a:cubicBezTo>
                  <a:cubicBezTo>
                    <a:pt x="561527" y="69304"/>
                    <a:pt x="560537" y="72476"/>
                    <a:pt x="558555" y="75457"/>
                  </a:cubicBezTo>
                  <a:cubicBezTo>
                    <a:pt x="556670" y="78334"/>
                    <a:pt x="553888" y="80620"/>
                    <a:pt x="550221" y="82305"/>
                  </a:cubicBezTo>
                  <a:cubicBezTo>
                    <a:pt x="546545" y="83886"/>
                    <a:pt x="542382" y="84687"/>
                    <a:pt x="537715" y="84687"/>
                  </a:cubicBezTo>
                  <a:cubicBezTo>
                    <a:pt x="529980" y="84687"/>
                    <a:pt x="524075" y="83096"/>
                    <a:pt x="520008" y="79924"/>
                  </a:cubicBezTo>
                  <a:cubicBezTo>
                    <a:pt x="516036" y="76648"/>
                    <a:pt x="513502" y="71885"/>
                    <a:pt x="512416" y="65637"/>
                  </a:cubicBezTo>
                  <a:close/>
                  <a:moveTo>
                    <a:pt x="607962" y="53730"/>
                  </a:moveTo>
                  <a:cubicBezTo>
                    <a:pt x="607962" y="42710"/>
                    <a:pt x="610991" y="34576"/>
                    <a:pt x="617039" y="29318"/>
                  </a:cubicBezTo>
                  <a:cubicBezTo>
                    <a:pt x="622097" y="24955"/>
                    <a:pt x="628298" y="22774"/>
                    <a:pt x="635641" y="22774"/>
                  </a:cubicBezTo>
                  <a:cubicBezTo>
                    <a:pt x="643776" y="22774"/>
                    <a:pt x="650424" y="25451"/>
                    <a:pt x="655587" y="30804"/>
                  </a:cubicBezTo>
                  <a:cubicBezTo>
                    <a:pt x="660845" y="36061"/>
                    <a:pt x="663473" y="43405"/>
                    <a:pt x="663473" y="52835"/>
                  </a:cubicBezTo>
                  <a:cubicBezTo>
                    <a:pt x="663473" y="60474"/>
                    <a:pt x="662331" y="66475"/>
                    <a:pt x="660054" y="70847"/>
                  </a:cubicBezTo>
                  <a:cubicBezTo>
                    <a:pt x="657768" y="75209"/>
                    <a:pt x="654396" y="78629"/>
                    <a:pt x="649929" y="81115"/>
                  </a:cubicBezTo>
                  <a:cubicBezTo>
                    <a:pt x="645566" y="83496"/>
                    <a:pt x="640804" y="84687"/>
                    <a:pt x="635641" y="84687"/>
                  </a:cubicBezTo>
                  <a:cubicBezTo>
                    <a:pt x="627412" y="84687"/>
                    <a:pt x="620716" y="82058"/>
                    <a:pt x="615553" y="76800"/>
                  </a:cubicBezTo>
                  <a:cubicBezTo>
                    <a:pt x="610495" y="71438"/>
                    <a:pt x="607962" y="63751"/>
                    <a:pt x="607962" y="53730"/>
                  </a:cubicBezTo>
                  <a:close/>
                  <a:moveTo>
                    <a:pt x="618230" y="53730"/>
                  </a:moveTo>
                  <a:cubicBezTo>
                    <a:pt x="618230" y="61265"/>
                    <a:pt x="619868" y="66923"/>
                    <a:pt x="623145" y="70695"/>
                  </a:cubicBezTo>
                  <a:cubicBezTo>
                    <a:pt x="626516" y="74466"/>
                    <a:pt x="630679" y="76352"/>
                    <a:pt x="635641" y="76352"/>
                  </a:cubicBezTo>
                  <a:cubicBezTo>
                    <a:pt x="640709" y="76352"/>
                    <a:pt x="644871" y="74466"/>
                    <a:pt x="648148" y="70695"/>
                  </a:cubicBezTo>
                  <a:cubicBezTo>
                    <a:pt x="651424" y="66923"/>
                    <a:pt x="653053" y="61170"/>
                    <a:pt x="653053" y="53426"/>
                  </a:cubicBezTo>
                  <a:cubicBezTo>
                    <a:pt x="653053" y="46091"/>
                    <a:pt x="651367" y="40529"/>
                    <a:pt x="647995" y="36757"/>
                  </a:cubicBezTo>
                  <a:cubicBezTo>
                    <a:pt x="644719" y="32994"/>
                    <a:pt x="640604" y="31109"/>
                    <a:pt x="635641" y="31109"/>
                  </a:cubicBezTo>
                  <a:cubicBezTo>
                    <a:pt x="630679" y="31109"/>
                    <a:pt x="626516" y="32994"/>
                    <a:pt x="623145" y="36757"/>
                  </a:cubicBezTo>
                  <a:cubicBezTo>
                    <a:pt x="619868" y="40434"/>
                    <a:pt x="618230" y="46091"/>
                    <a:pt x="618230" y="53730"/>
                  </a:cubicBezTo>
                  <a:close/>
                  <a:moveTo>
                    <a:pt x="678361" y="83344"/>
                  </a:moveTo>
                  <a:lnTo>
                    <a:pt x="678361" y="24108"/>
                  </a:lnTo>
                  <a:lnTo>
                    <a:pt x="687286" y="24108"/>
                  </a:lnTo>
                  <a:lnTo>
                    <a:pt x="687286" y="32442"/>
                  </a:lnTo>
                  <a:cubicBezTo>
                    <a:pt x="691658" y="25993"/>
                    <a:pt x="697954" y="22774"/>
                    <a:pt x="706193" y="22774"/>
                  </a:cubicBezTo>
                  <a:cubicBezTo>
                    <a:pt x="709765" y="22774"/>
                    <a:pt x="713032" y="23412"/>
                    <a:pt x="716013" y="24708"/>
                  </a:cubicBezTo>
                  <a:cubicBezTo>
                    <a:pt x="719090" y="25993"/>
                    <a:pt x="721366" y="27679"/>
                    <a:pt x="722862" y="29766"/>
                  </a:cubicBezTo>
                  <a:cubicBezTo>
                    <a:pt x="724348" y="31852"/>
                    <a:pt x="725386" y="34280"/>
                    <a:pt x="725986" y="37062"/>
                  </a:cubicBezTo>
                  <a:cubicBezTo>
                    <a:pt x="726281" y="38948"/>
                    <a:pt x="726434" y="42215"/>
                    <a:pt x="726434" y="46882"/>
                  </a:cubicBezTo>
                  <a:lnTo>
                    <a:pt x="726434" y="83344"/>
                  </a:lnTo>
                  <a:lnTo>
                    <a:pt x="716461" y="83344"/>
                  </a:lnTo>
                  <a:lnTo>
                    <a:pt x="716461" y="47330"/>
                  </a:lnTo>
                  <a:cubicBezTo>
                    <a:pt x="716461" y="43158"/>
                    <a:pt x="716061" y="40081"/>
                    <a:pt x="715270" y="38100"/>
                  </a:cubicBezTo>
                  <a:cubicBezTo>
                    <a:pt x="714470" y="36119"/>
                    <a:pt x="713089" y="34528"/>
                    <a:pt x="711098" y="33338"/>
                  </a:cubicBezTo>
                  <a:cubicBezTo>
                    <a:pt x="709117" y="32052"/>
                    <a:pt x="706784" y="31404"/>
                    <a:pt x="704107" y="31404"/>
                  </a:cubicBezTo>
                  <a:cubicBezTo>
                    <a:pt x="699840" y="31404"/>
                    <a:pt x="696116" y="32795"/>
                    <a:pt x="692944" y="35566"/>
                  </a:cubicBezTo>
                  <a:cubicBezTo>
                    <a:pt x="689867" y="38252"/>
                    <a:pt x="688334" y="43358"/>
                    <a:pt x="688334" y="50902"/>
                  </a:cubicBezTo>
                  <a:lnTo>
                    <a:pt x="688334" y="83344"/>
                  </a:lnTo>
                  <a:lnTo>
                    <a:pt x="678361" y="8334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4802B94-01DA-858E-F12C-4D2F5C0C0EBE}"/>
                </a:ext>
              </a:extLst>
            </p:cNvPr>
            <p:cNvSpPr/>
            <p:nvPr/>
          </p:nvSpPr>
          <p:spPr>
            <a:xfrm>
              <a:off x="5542063" y="5899365"/>
              <a:ext cx="462410" cy="83201"/>
            </a:xfrm>
            <a:custGeom>
              <a:avLst/>
              <a:gdLst>
                <a:gd name="connsiteX0" fmla="*/ 0 w 462410"/>
                <a:gd name="connsiteY0" fmla="*/ 81858 h 83201"/>
                <a:gd name="connsiteX1" fmla="*/ 0 w 462410"/>
                <a:gd name="connsiteY1" fmla="*/ 0 h 83201"/>
                <a:gd name="connsiteX2" fmla="*/ 55216 w 462410"/>
                <a:gd name="connsiteY2" fmla="*/ 0 h 83201"/>
                <a:gd name="connsiteX3" fmla="*/ 55216 w 462410"/>
                <a:gd name="connsiteY3" fmla="*/ 9678 h 83201"/>
                <a:gd name="connsiteX4" fmla="*/ 10868 w 462410"/>
                <a:gd name="connsiteY4" fmla="*/ 9678 h 83201"/>
                <a:gd name="connsiteX5" fmla="*/ 10868 w 462410"/>
                <a:gd name="connsiteY5" fmla="*/ 34976 h 83201"/>
                <a:gd name="connsiteX6" fmla="*/ 49263 w 462410"/>
                <a:gd name="connsiteY6" fmla="*/ 34976 h 83201"/>
                <a:gd name="connsiteX7" fmla="*/ 49263 w 462410"/>
                <a:gd name="connsiteY7" fmla="*/ 44653 h 83201"/>
                <a:gd name="connsiteX8" fmla="*/ 10868 w 462410"/>
                <a:gd name="connsiteY8" fmla="*/ 44653 h 83201"/>
                <a:gd name="connsiteX9" fmla="*/ 10868 w 462410"/>
                <a:gd name="connsiteY9" fmla="*/ 81858 h 83201"/>
                <a:gd name="connsiteX10" fmla="*/ 0 w 462410"/>
                <a:gd name="connsiteY10" fmla="*/ 81858 h 83201"/>
                <a:gd name="connsiteX11" fmla="*/ 64741 w 462410"/>
                <a:gd name="connsiteY11" fmla="*/ 81858 h 83201"/>
                <a:gd name="connsiteX12" fmla="*/ 64741 w 462410"/>
                <a:gd name="connsiteY12" fmla="*/ 22622 h 83201"/>
                <a:gd name="connsiteX13" fmla="*/ 73819 w 462410"/>
                <a:gd name="connsiteY13" fmla="*/ 22622 h 83201"/>
                <a:gd name="connsiteX14" fmla="*/ 73819 w 462410"/>
                <a:gd name="connsiteY14" fmla="*/ 31557 h 83201"/>
                <a:gd name="connsiteX15" fmla="*/ 80067 w 462410"/>
                <a:gd name="connsiteY15" fmla="*/ 23365 h 83201"/>
                <a:gd name="connsiteX16" fmla="*/ 86620 w 462410"/>
                <a:gd name="connsiteY16" fmla="*/ 21289 h 83201"/>
                <a:gd name="connsiteX17" fmla="*/ 96888 w 462410"/>
                <a:gd name="connsiteY17" fmla="*/ 24413 h 83201"/>
                <a:gd name="connsiteX18" fmla="*/ 93469 w 462410"/>
                <a:gd name="connsiteY18" fmla="*/ 33785 h 83201"/>
                <a:gd name="connsiteX19" fmla="*/ 86173 w 462410"/>
                <a:gd name="connsiteY19" fmla="*/ 31557 h 83201"/>
                <a:gd name="connsiteX20" fmla="*/ 80067 w 462410"/>
                <a:gd name="connsiteY20" fmla="*/ 33642 h 83201"/>
                <a:gd name="connsiteX21" fmla="*/ 76495 w 462410"/>
                <a:gd name="connsiteY21" fmla="*/ 39148 h 83201"/>
                <a:gd name="connsiteX22" fmla="*/ 74714 w 462410"/>
                <a:gd name="connsiteY22" fmla="*/ 50749 h 83201"/>
                <a:gd name="connsiteX23" fmla="*/ 74714 w 462410"/>
                <a:gd name="connsiteY23" fmla="*/ 81858 h 83201"/>
                <a:gd name="connsiteX24" fmla="*/ 64741 w 462410"/>
                <a:gd name="connsiteY24" fmla="*/ 81858 h 83201"/>
                <a:gd name="connsiteX25" fmla="*/ 141684 w 462410"/>
                <a:gd name="connsiteY25" fmla="*/ 74562 h 83201"/>
                <a:gd name="connsiteX26" fmla="*/ 130826 w 462410"/>
                <a:gd name="connsiteY26" fmla="*/ 81267 h 83201"/>
                <a:gd name="connsiteX27" fmla="*/ 119805 w 462410"/>
                <a:gd name="connsiteY27" fmla="*/ 83201 h 83201"/>
                <a:gd name="connsiteX28" fmla="*/ 104775 w 462410"/>
                <a:gd name="connsiteY28" fmla="*/ 78439 h 83201"/>
                <a:gd name="connsiteX29" fmla="*/ 99565 w 462410"/>
                <a:gd name="connsiteY29" fmla="*/ 66227 h 83201"/>
                <a:gd name="connsiteX30" fmla="*/ 101498 w 462410"/>
                <a:gd name="connsiteY30" fmla="*/ 58341 h 83201"/>
                <a:gd name="connsiteX31" fmla="*/ 106709 w 462410"/>
                <a:gd name="connsiteY31" fmla="*/ 52540 h 83201"/>
                <a:gd name="connsiteX32" fmla="*/ 114005 w 462410"/>
                <a:gd name="connsiteY32" fmla="*/ 49264 h 83201"/>
                <a:gd name="connsiteX33" fmla="*/ 122930 w 462410"/>
                <a:gd name="connsiteY33" fmla="*/ 47625 h 83201"/>
                <a:gd name="connsiteX34" fmla="*/ 140789 w 462410"/>
                <a:gd name="connsiteY34" fmla="*/ 44206 h 83201"/>
                <a:gd name="connsiteX35" fmla="*/ 140789 w 462410"/>
                <a:gd name="connsiteY35" fmla="*/ 41672 h 83201"/>
                <a:gd name="connsiteX36" fmla="*/ 137969 w 462410"/>
                <a:gd name="connsiteY36" fmla="*/ 32890 h 83201"/>
                <a:gd name="connsiteX37" fmla="*/ 126502 w 462410"/>
                <a:gd name="connsiteY37" fmla="*/ 29623 h 83201"/>
                <a:gd name="connsiteX38" fmla="*/ 116091 w 462410"/>
                <a:gd name="connsiteY38" fmla="*/ 32147 h 83201"/>
                <a:gd name="connsiteX39" fmla="*/ 111023 w 462410"/>
                <a:gd name="connsiteY39" fmla="*/ 40786 h 83201"/>
                <a:gd name="connsiteX40" fmla="*/ 101203 w 462410"/>
                <a:gd name="connsiteY40" fmla="*/ 39443 h 83201"/>
                <a:gd name="connsiteX41" fmla="*/ 105670 w 462410"/>
                <a:gd name="connsiteY41" fmla="*/ 29318 h 83201"/>
                <a:gd name="connsiteX42" fmla="*/ 114595 w 462410"/>
                <a:gd name="connsiteY42" fmla="*/ 23365 h 83201"/>
                <a:gd name="connsiteX43" fmla="*/ 127997 w 462410"/>
                <a:gd name="connsiteY43" fmla="*/ 21289 h 83201"/>
                <a:gd name="connsiteX44" fmla="*/ 140351 w 462410"/>
                <a:gd name="connsiteY44" fmla="*/ 23070 h 83201"/>
                <a:gd name="connsiteX45" fmla="*/ 147342 w 462410"/>
                <a:gd name="connsiteY45" fmla="*/ 27537 h 83201"/>
                <a:gd name="connsiteX46" fmla="*/ 150466 w 462410"/>
                <a:gd name="connsiteY46" fmla="*/ 34385 h 83201"/>
                <a:gd name="connsiteX47" fmla="*/ 150914 w 462410"/>
                <a:gd name="connsiteY47" fmla="*/ 43605 h 83201"/>
                <a:gd name="connsiteX48" fmla="*/ 150914 w 462410"/>
                <a:gd name="connsiteY48" fmla="*/ 57007 h 83201"/>
                <a:gd name="connsiteX49" fmla="*/ 151505 w 462410"/>
                <a:gd name="connsiteY49" fmla="*/ 74714 h 83201"/>
                <a:gd name="connsiteX50" fmla="*/ 154191 w 462410"/>
                <a:gd name="connsiteY50" fmla="*/ 81858 h 83201"/>
                <a:gd name="connsiteX51" fmla="*/ 143618 w 462410"/>
                <a:gd name="connsiteY51" fmla="*/ 81858 h 83201"/>
                <a:gd name="connsiteX52" fmla="*/ 141684 w 462410"/>
                <a:gd name="connsiteY52" fmla="*/ 74562 h 83201"/>
                <a:gd name="connsiteX53" fmla="*/ 140789 w 462410"/>
                <a:gd name="connsiteY53" fmla="*/ 52092 h 83201"/>
                <a:gd name="connsiteX54" fmla="*/ 124425 w 462410"/>
                <a:gd name="connsiteY54" fmla="*/ 55959 h 83201"/>
                <a:gd name="connsiteX55" fmla="*/ 115643 w 462410"/>
                <a:gd name="connsiteY55" fmla="*/ 58046 h 83201"/>
                <a:gd name="connsiteX56" fmla="*/ 111623 w 462410"/>
                <a:gd name="connsiteY56" fmla="*/ 61170 h 83201"/>
                <a:gd name="connsiteX57" fmla="*/ 110280 w 462410"/>
                <a:gd name="connsiteY57" fmla="*/ 65932 h 83201"/>
                <a:gd name="connsiteX58" fmla="*/ 113262 w 462410"/>
                <a:gd name="connsiteY58" fmla="*/ 72628 h 83201"/>
                <a:gd name="connsiteX59" fmla="*/ 122187 w 462410"/>
                <a:gd name="connsiteY59" fmla="*/ 75314 h 83201"/>
                <a:gd name="connsiteX60" fmla="*/ 132455 w 462410"/>
                <a:gd name="connsiteY60" fmla="*/ 72781 h 83201"/>
                <a:gd name="connsiteX61" fmla="*/ 139160 w 462410"/>
                <a:gd name="connsiteY61" fmla="*/ 65789 h 83201"/>
                <a:gd name="connsiteX62" fmla="*/ 140789 w 462410"/>
                <a:gd name="connsiteY62" fmla="*/ 55817 h 83201"/>
                <a:gd name="connsiteX63" fmla="*/ 140789 w 462410"/>
                <a:gd name="connsiteY63" fmla="*/ 52092 h 83201"/>
                <a:gd name="connsiteX64" fmla="*/ 208359 w 462410"/>
                <a:gd name="connsiteY64" fmla="*/ 60132 h 83201"/>
                <a:gd name="connsiteX65" fmla="*/ 218180 w 462410"/>
                <a:gd name="connsiteY65" fmla="*/ 61465 h 83201"/>
                <a:gd name="connsiteX66" fmla="*/ 209845 w 462410"/>
                <a:gd name="connsiteY66" fmla="*/ 77391 h 83201"/>
                <a:gd name="connsiteX67" fmla="*/ 193481 w 462410"/>
                <a:gd name="connsiteY67" fmla="*/ 83201 h 83201"/>
                <a:gd name="connsiteX68" fmla="*/ 173831 w 462410"/>
                <a:gd name="connsiteY68" fmla="*/ 75314 h 83201"/>
                <a:gd name="connsiteX69" fmla="*/ 166544 w 462410"/>
                <a:gd name="connsiteY69" fmla="*/ 52388 h 83201"/>
                <a:gd name="connsiteX70" fmla="*/ 169669 w 462410"/>
                <a:gd name="connsiteY70" fmla="*/ 35719 h 83201"/>
                <a:gd name="connsiteX71" fmla="*/ 179337 w 462410"/>
                <a:gd name="connsiteY71" fmla="*/ 24860 h 83201"/>
                <a:gd name="connsiteX72" fmla="*/ 193624 w 462410"/>
                <a:gd name="connsiteY72" fmla="*/ 21289 h 83201"/>
                <a:gd name="connsiteX73" fmla="*/ 209255 w 462410"/>
                <a:gd name="connsiteY73" fmla="*/ 26194 h 83201"/>
                <a:gd name="connsiteX74" fmla="*/ 217294 w 462410"/>
                <a:gd name="connsiteY74" fmla="*/ 40034 h 83201"/>
                <a:gd name="connsiteX75" fmla="*/ 207464 w 462410"/>
                <a:gd name="connsiteY75" fmla="*/ 41529 h 83201"/>
                <a:gd name="connsiteX76" fmla="*/ 202559 w 462410"/>
                <a:gd name="connsiteY76" fmla="*/ 32595 h 83201"/>
                <a:gd name="connsiteX77" fmla="*/ 193929 w 462410"/>
                <a:gd name="connsiteY77" fmla="*/ 29471 h 83201"/>
                <a:gd name="connsiteX78" fmla="*/ 181575 w 462410"/>
                <a:gd name="connsiteY78" fmla="*/ 34976 h 83201"/>
                <a:gd name="connsiteX79" fmla="*/ 176812 w 462410"/>
                <a:gd name="connsiteY79" fmla="*/ 52092 h 83201"/>
                <a:gd name="connsiteX80" fmla="*/ 181423 w 462410"/>
                <a:gd name="connsiteY80" fmla="*/ 69504 h 83201"/>
                <a:gd name="connsiteX81" fmla="*/ 193329 w 462410"/>
                <a:gd name="connsiteY81" fmla="*/ 74867 h 83201"/>
                <a:gd name="connsiteX82" fmla="*/ 203149 w 462410"/>
                <a:gd name="connsiteY82" fmla="*/ 71295 h 83201"/>
                <a:gd name="connsiteX83" fmla="*/ 208359 w 462410"/>
                <a:gd name="connsiteY83" fmla="*/ 60132 h 83201"/>
                <a:gd name="connsiteX84" fmla="*/ 248698 w 462410"/>
                <a:gd name="connsiteY84" fmla="*/ 72933 h 83201"/>
                <a:gd name="connsiteX85" fmla="*/ 250184 w 462410"/>
                <a:gd name="connsiteY85" fmla="*/ 81705 h 83201"/>
                <a:gd name="connsiteX86" fmla="*/ 242592 w 462410"/>
                <a:gd name="connsiteY86" fmla="*/ 82601 h 83201"/>
                <a:gd name="connsiteX87" fmla="*/ 234105 w 462410"/>
                <a:gd name="connsiteY87" fmla="*/ 80963 h 83201"/>
                <a:gd name="connsiteX88" fmla="*/ 229791 w 462410"/>
                <a:gd name="connsiteY88" fmla="*/ 76353 h 83201"/>
                <a:gd name="connsiteX89" fmla="*/ 228600 w 462410"/>
                <a:gd name="connsiteY89" fmla="*/ 64446 h 83201"/>
                <a:gd name="connsiteX90" fmla="*/ 228600 w 462410"/>
                <a:gd name="connsiteY90" fmla="*/ 30366 h 83201"/>
                <a:gd name="connsiteX91" fmla="*/ 221313 w 462410"/>
                <a:gd name="connsiteY91" fmla="*/ 30366 h 83201"/>
                <a:gd name="connsiteX92" fmla="*/ 221313 w 462410"/>
                <a:gd name="connsiteY92" fmla="*/ 22622 h 83201"/>
                <a:gd name="connsiteX93" fmla="*/ 228600 w 462410"/>
                <a:gd name="connsiteY93" fmla="*/ 22622 h 83201"/>
                <a:gd name="connsiteX94" fmla="*/ 228600 w 462410"/>
                <a:gd name="connsiteY94" fmla="*/ 7887 h 83201"/>
                <a:gd name="connsiteX95" fmla="*/ 238573 w 462410"/>
                <a:gd name="connsiteY95" fmla="*/ 1934 h 83201"/>
                <a:gd name="connsiteX96" fmla="*/ 238573 w 462410"/>
                <a:gd name="connsiteY96" fmla="*/ 22622 h 83201"/>
                <a:gd name="connsiteX97" fmla="*/ 248698 w 462410"/>
                <a:gd name="connsiteY97" fmla="*/ 22622 h 83201"/>
                <a:gd name="connsiteX98" fmla="*/ 248698 w 462410"/>
                <a:gd name="connsiteY98" fmla="*/ 30366 h 83201"/>
                <a:gd name="connsiteX99" fmla="*/ 238573 w 462410"/>
                <a:gd name="connsiteY99" fmla="*/ 30366 h 83201"/>
                <a:gd name="connsiteX100" fmla="*/ 238573 w 462410"/>
                <a:gd name="connsiteY100" fmla="*/ 65037 h 83201"/>
                <a:gd name="connsiteX101" fmla="*/ 239020 w 462410"/>
                <a:gd name="connsiteY101" fmla="*/ 70552 h 83201"/>
                <a:gd name="connsiteX102" fmla="*/ 240802 w 462410"/>
                <a:gd name="connsiteY102" fmla="*/ 72485 h 83201"/>
                <a:gd name="connsiteX103" fmla="*/ 244230 w 462410"/>
                <a:gd name="connsiteY103" fmla="*/ 73228 h 83201"/>
                <a:gd name="connsiteX104" fmla="*/ 248698 w 462410"/>
                <a:gd name="connsiteY104" fmla="*/ 72933 h 83201"/>
                <a:gd name="connsiteX105" fmla="*/ 255394 w 462410"/>
                <a:gd name="connsiteY105" fmla="*/ 11611 h 83201"/>
                <a:gd name="connsiteX106" fmla="*/ 255394 w 462410"/>
                <a:gd name="connsiteY106" fmla="*/ 0 h 83201"/>
                <a:gd name="connsiteX107" fmla="*/ 265509 w 462410"/>
                <a:gd name="connsiteY107" fmla="*/ 0 h 83201"/>
                <a:gd name="connsiteX108" fmla="*/ 265509 w 462410"/>
                <a:gd name="connsiteY108" fmla="*/ 11611 h 83201"/>
                <a:gd name="connsiteX109" fmla="*/ 255394 w 462410"/>
                <a:gd name="connsiteY109" fmla="*/ 11611 h 83201"/>
                <a:gd name="connsiteX110" fmla="*/ 255394 w 462410"/>
                <a:gd name="connsiteY110" fmla="*/ 81858 h 83201"/>
                <a:gd name="connsiteX111" fmla="*/ 255394 w 462410"/>
                <a:gd name="connsiteY111" fmla="*/ 22622 h 83201"/>
                <a:gd name="connsiteX112" fmla="*/ 265509 w 462410"/>
                <a:gd name="connsiteY112" fmla="*/ 22622 h 83201"/>
                <a:gd name="connsiteX113" fmla="*/ 265509 w 462410"/>
                <a:gd name="connsiteY113" fmla="*/ 81858 h 83201"/>
                <a:gd name="connsiteX114" fmla="*/ 255394 w 462410"/>
                <a:gd name="connsiteY114" fmla="*/ 81858 h 83201"/>
                <a:gd name="connsiteX115" fmla="*/ 280245 w 462410"/>
                <a:gd name="connsiteY115" fmla="*/ 52245 h 83201"/>
                <a:gd name="connsiteX116" fmla="*/ 289322 w 462410"/>
                <a:gd name="connsiteY116" fmla="*/ 27832 h 83201"/>
                <a:gd name="connsiteX117" fmla="*/ 307924 w 462410"/>
                <a:gd name="connsiteY117" fmla="*/ 21289 h 83201"/>
                <a:gd name="connsiteX118" fmla="*/ 327870 w 462410"/>
                <a:gd name="connsiteY118" fmla="*/ 29318 h 83201"/>
                <a:gd name="connsiteX119" fmla="*/ 335756 w 462410"/>
                <a:gd name="connsiteY119" fmla="*/ 51349 h 83201"/>
                <a:gd name="connsiteX120" fmla="*/ 332337 w 462410"/>
                <a:gd name="connsiteY120" fmla="*/ 69361 h 83201"/>
                <a:gd name="connsiteX121" fmla="*/ 322212 w 462410"/>
                <a:gd name="connsiteY121" fmla="*/ 79629 h 83201"/>
                <a:gd name="connsiteX122" fmla="*/ 307924 w 462410"/>
                <a:gd name="connsiteY122" fmla="*/ 83201 h 83201"/>
                <a:gd name="connsiteX123" fmla="*/ 287836 w 462410"/>
                <a:gd name="connsiteY123" fmla="*/ 75314 h 83201"/>
                <a:gd name="connsiteX124" fmla="*/ 280245 w 462410"/>
                <a:gd name="connsiteY124" fmla="*/ 52245 h 83201"/>
                <a:gd name="connsiteX125" fmla="*/ 290513 w 462410"/>
                <a:gd name="connsiteY125" fmla="*/ 52245 h 83201"/>
                <a:gd name="connsiteX126" fmla="*/ 295427 w 462410"/>
                <a:gd name="connsiteY126" fmla="*/ 69209 h 83201"/>
                <a:gd name="connsiteX127" fmla="*/ 307924 w 462410"/>
                <a:gd name="connsiteY127" fmla="*/ 74867 h 83201"/>
                <a:gd name="connsiteX128" fmla="*/ 320430 w 462410"/>
                <a:gd name="connsiteY128" fmla="*/ 69209 h 83201"/>
                <a:gd name="connsiteX129" fmla="*/ 325336 w 462410"/>
                <a:gd name="connsiteY129" fmla="*/ 51940 h 83201"/>
                <a:gd name="connsiteX130" fmla="*/ 320278 w 462410"/>
                <a:gd name="connsiteY130" fmla="*/ 35271 h 83201"/>
                <a:gd name="connsiteX131" fmla="*/ 307924 w 462410"/>
                <a:gd name="connsiteY131" fmla="*/ 29623 h 83201"/>
                <a:gd name="connsiteX132" fmla="*/ 295427 w 462410"/>
                <a:gd name="connsiteY132" fmla="*/ 35271 h 83201"/>
                <a:gd name="connsiteX133" fmla="*/ 290513 w 462410"/>
                <a:gd name="connsiteY133" fmla="*/ 52245 h 83201"/>
                <a:gd name="connsiteX134" fmla="*/ 350644 w 462410"/>
                <a:gd name="connsiteY134" fmla="*/ 81858 h 83201"/>
                <a:gd name="connsiteX135" fmla="*/ 350644 w 462410"/>
                <a:gd name="connsiteY135" fmla="*/ 22622 h 83201"/>
                <a:gd name="connsiteX136" fmla="*/ 359569 w 462410"/>
                <a:gd name="connsiteY136" fmla="*/ 22622 h 83201"/>
                <a:gd name="connsiteX137" fmla="*/ 359569 w 462410"/>
                <a:gd name="connsiteY137" fmla="*/ 30956 h 83201"/>
                <a:gd name="connsiteX138" fmla="*/ 378476 w 462410"/>
                <a:gd name="connsiteY138" fmla="*/ 21289 h 83201"/>
                <a:gd name="connsiteX139" fmla="*/ 388296 w 462410"/>
                <a:gd name="connsiteY139" fmla="*/ 23222 h 83201"/>
                <a:gd name="connsiteX140" fmla="*/ 395145 w 462410"/>
                <a:gd name="connsiteY140" fmla="*/ 28280 h 83201"/>
                <a:gd name="connsiteX141" fmla="*/ 398269 w 462410"/>
                <a:gd name="connsiteY141" fmla="*/ 35576 h 83201"/>
                <a:gd name="connsiteX142" fmla="*/ 398716 w 462410"/>
                <a:gd name="connsiteY142" fmla="*/ 45396 h 83201"/>
                <a:gd name="connsiteX143" fmla="*/ 398716 w 462410"/>
                <a:gd name="connsiteY143" fmla="*/ 81858 h 83201"/>
                <a:gd name="connsiteX144" fmla="*/ 388744 w 462410"/>
                <a:gd name="connsiteY144" fmla="*/ 81858 h 83201"/>
                <a:gd name="connsiteX145" fmla="*/ 388744 w 462410"/>
                <a:gd name="connsiteY145" fmla="*/ 45844 h 83201"/>
                <a:gd name="connsiteX146" fmla="*/ 387553 w 462410"/>
                <a:gd name="connsiteY146" fmla="*/ 36614 h 83201"/>
                <a:gd name="connsiteX147" fmla="*/ 383381 w 462410"/>
                <a:gd name="connsiteY147" fmla="*/ 31852 h 83201"/>
                <a:gd name="connsiteX148" fmla="*/ 376390 w 462410"/>
                <a:gd name="connsiteY148" fmla="*/ 29918 h 83201"/>
                <a:gd name="connsiteX149" fmla="*/ 365227 w 462410"/>
                <a:gd name="connsiteY149" fmla="*/ 34080 h 83201"/>
                <a:gd name="connsiteX150" fmla="*/ 360616 w 462410"/>
                <a:gd name="connsiteY150" fmla="*/ 49416 h 83201"/>
                <a:gd name="connsiteX151" fmla="*/ 360616 w 462410"/>
                <a:gd name="connsiteY151" fmla="*/ 81858 h 83201"/>
                <a:gd name="connsiteX152" fmla="*/ 350644 w 462410"/>
                <a:gd name="connsiteY152" fmla="*/ 81858 h 83201"/>
                <a:gd name="connsiteX153" fmla="*/ 413299 w 462410"/>
                <a:gd name="connsiteY153" fmla="*/ 64151 h 83201"/>
                <a:gd name="connsiteX154" fmla="*/ 423120 w 462410"/>
                <a:gd name="connsiteY154" fmla="*/ 62655 h 83201"/>
                <a:gd name="connsiteX155" fmla="*/ 427730 w 462410"/>
                <a:gd name="connsiteY155" fmla="*/ 71742 h 83201"/>
                <a:gd name="connsiteX156" fmla="*/ 438598 w 462410"/>
                <a:gd name="connsiteY156" fmla="*/ 74867 h 83201"/>
                <a:gd name="connsiteX157" fmla="*/ 448723 w 462410"/>
                <a:gd name="connsiteY157" fmla="*/ 72180 h 83201"/>
                <a:gd name="connsiteX158" fmla="*/ 452142 w 462410"/>
                <a:gd name="connsiteY158" fmla="*/ 65484 h 83201"/>
                <a:gd name="connsiteX159" fmla="*/ 449161 w 462410"/>
                <a:gd name="connsiteY159" fmla="*/ 60132 h 83201"/>
                <a:gd name="connsiteX160" fmla="*/ 438893 w 462410"/>
                <a:gd name="connsiteY160" fmla="*/ 56702 h 83201"/>
                <a:gd name="connsiteX161" fmla="*/ 423567 w 462410"/>
                <a:gd name="connsiteY161" fmla="*/ 51940 h 83201"/>
                <a:gd name="connsiteX162" fmla="*/ 417166 w 462410"/>
                <a:gd name="connsiteY162" fmla="*/ 46292 h 83201"/>
                <a:gd name="connsiteX163" fmla="*/ 414937 w 462410"/>
                <a:gd name="connsiteY163" fmla="*/ 38253 h 83201"/>
                <a:gd name="connsiteX164" fmla="*/ 416719 w 462410"/>
                <a:gd name="connsiteY164" fmla="*/ 30956 h 83201"/>
                <a:gd name="connsiteX165" fmla="*/ 421634 w 462410"/>
                <a:gd name="connsiteY165" fmla="*/ 25308 h 83201"/>
                <a:gd name="connsiteX166" fmla="*/ 428034 w 462410"/>
                <a:gd name="connsiteY166" fmla="*/ 22479 h 83201"/>
                <a:gd name="connsiteX167" fmla="*/ 436816 w 462410"/>
                <a:gd name="connsiteY167" fmla="*/ 21289 h 83201"/>
                <a:gd name="connsiteX168" fmla="*/ 448866 w 462410"/>
                <a:gd name="connsiteY168" fmla="*/ 23365 h 83201"/>
                <a:gd name="connsiteX169" fmla="*/ 456752 w 462410"/>
                <a:gd name="connsiteY169" fmla="*/ 28728 h 83201"/>
                <a:gd name="connsiteX170" fmla="*/ 460181 w 462410"/>
                <a:gd name="connsiteY170" fmla="*/ 37805 h 83201"/>
                <a:gd name="connsiteX171" fmla="*/ 450352 w 462410"/>
                <a:gd name="connsiteY171" fmla="*/ 39148 h 83201"/>
                <a:gd name="connsiteX172" fmla="*/ 446484 w 462410"/>
                <a:gd name="connsiteY172" fmla="*/ 32147 h 83201"/>
                <a:gd name="connsiteX173" fmla="*/ 437407 w 462410"/>
                <a:gd name="connsiteY173" fmla="*/ 29471 h 83201"/>
                <a:gd name="connsiteX174" fmla="*/ 427587 w 462410"/>
                <a:gd name="connsiteY174" fmla="*/ 31852 h 83201"/>
                <a:gd name="connsiteX175" fmla="*/ 424605 w 462410"/>
                <a:gd name="connsiteY175" fmla="*/ 37214 h 83201"/>
                <a:gd name="connsiteX176" fmla="*/ 425796 w 462410"/>
                <a:gd name="connsiteY176" fmla="*/ 40634 h 83201"/>
                <a:gd name="connsiteX177" fmla="*/ 429673 w 462410"/>
                <a:gd name="connsiteY177" fmla="*/ 43310 h 83201"/>
                <a:gd name="connsiteX178" fmla="*/ 438598 w 462410"/>
                <a:gd name="connsiteY178" fmla="*/ 45844 h 83201"/>
                <a:gd name="connsiteX179" fmla="*/ 453485 w 462410"/>
                <a:gd name="connsiteY179" fmla="*/ 50607 h 83201"/>
                <a:gd name="connsiteX180" fmla="*/ 460029 w 462410"/>
                <a:gd name="connsiteY180" fmla="*/ 55817 h 83201"/>
                <a:gd name="connsiteX181" fmla="*/ 462410 w 462410"/>
                <a:gd name="connsiteY181" fmla="*/ 64446 h 83201"/>
                <a:gd name="connsiteX182" fmla="*/ 459438 w 462410"/>
                <a:gd name="connsiteY182" fmla="*/ 73971 h 83201"/>
                <a:gd name="connsiteX183" fmla="*/ 451104 w 462410"/>
                <a:gd name="connsiteY183" fmla="*/ 80820 h 83201"/>
                <a:gd name="connsiteX184" fmla="*/ 438598 w 462410"/>
                <a:gd name="connsiteY184" fmla="*/ 83201 h 83201"/>
                <a:gd name="connsiteX185" fmla="*/ 420891 w 462410"/>
                <a:gd name="connsiteY185" fmla="*/ 78439 h 83201"/>
                <a:gd name="connsiteX186" fmla="*/ 413299 w 462410"/>
                <a:gd name="connsiteY186" fmla="*/ 64151 h 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462410" h="83201">
                  <a:moveTo>
                    <a:pt x="0" y="81858"/>
                  </a:moveTo>
                  <a:lnTo>
                    <a:pt x="0" y="0"/>
                  </a:lnTo>
                  <a:lnTo>
                    <a:pt x="55216" y="0"/>
                  </a:lnTo>
                  <a:lnTo>
                    <a:pt x="55216" y="9678"/>
                  </a:lnTo>
                  <a:lnTo>
                    <a:pt x="10868" y="9678"/>
                  </a:lnTo>
                  <a:lnTo>
                    <a:pt x="10868" y="34976"/>
                  </a:lnTo>
                  <a:lnTo>
                    <a:pt x="49263" y="34976"/>
                  </a:lnTo>
                  <a:lnTo>
                    <a:pt x="49263" y="44653"/>
                  </a:lnTo>
                  <a:lnTo>
                    <a:pt x="10868" y="44653"/>
                  </a:lnTo>
                  <a:lnTo>
                    <a:pt x="10868" y="81858"/>
                  </a:lnTo>
                  <a:lnTo>
                    <a:pt x="0" y="81858"/>
                  </a:lnTo>
                  <a:close/>
                  <a:moveTo>
                    <a:pt x="64741" y="81858"/>
                  </a:moveTo>
                  <a:lnTo>
                    <a:pt x="64741" y="22622"/>
                  </a:lnTo>
                  <a:lnTo>
                    <a:pt x="73819" y="22622"/>
                  </a:lnTo>
                  <a:lnTo>
                    <a:pt x="73819" y="31557"/>
                  </a:lnTo>
                  <a:cubicBezTo>
                    <a:pt x="76105" y="27384"/>
                    <a:pt x="78181" y="24660"/>
                    <a:pt x="80067" y="23365"/>
                  </a:cubicBezTo>
                  <a:cubicBezTo>
                    <a:pt x="82058" y="21984"/>
                    <a:pt x="84239" y="21289"/>
                    <a:pt x="86620" y="21289"/>
                  </a:cubicBezTo>
                  <a:cubicBezTo>
                    <a:pt x="89992" y="21289"/>
                    <a:pt x="93412" y="22327"/>
                    <a:pt x="96888" y="24413"/>
                  </a:cubicBezTo>
                  <a:lnTo>
                    <a:pt x="93469" y="33785"/>
                  </a:lnTo>
                  <a:cubicBezTo>
                    <a:pt x="90983" y="32299"/>
                    <a:pt x="88554" y="31557"/>
                    <a:pt x="86173" y="31557"/>
                  </a:cubicBezTo>
                  <a:cubicBezTo>
                    <a:pt x="83887" y="31557"/>
                    <a:pt x="81858" y="32252"/>
                    <a:pt x="80067" y="33642"/>
                  </a:cubicBezTo>
                  <a:cubicBezTo>
                    <a:pt x="78381" y="34928"/>
                    <a:pt x="77191" y="36767"/>
                    <a:pt x="76495" y="39148"/>
                  </a:cubicBezTo>
                  <a:cubicBezTo>
                    <a:pt x="75305" y="42720"/>
                    <a:pt x="74714" y="46587"/>
                    <a:pt x="74714" y="50749"/>
                  </a:cubicBezTo>
                  <a:lnTo>
                    <a:pt x="74714" y="81858"/>
                  </a:lnTo>
                  <a:lnTo>
                    <a:pt x="64741" y="81858"/>
                  </a:lnTo>
                  <a:close/>
                  <a:moveTo>
                    <a:pt x="141684" y="74562"/>
                  </a:moveTo>
                  <a:cubicBezTo>
                    <a:pt x="137913" y="77743"/>
                    <a:pt x="134293" y="79972"/>
                    <a:pt x="130826" y="81267"/>
                  </a:cubicBezTo>
                  <a:cubicBezTo>
                    <a:pt x="127445" y="82553"/>
                    <a:pt x="123777" y="83201"/>
                    <a:pt x="119805" y="83201"/>
                  </a:cubicBezTo>
                  <a:cubicBezTo>
                    <a:pt x="113262" y="83201"/>
                    <a:pt x="108252" y="81610"/>
                    <a:pt x="104775" y="78439"/>
                  </a:cubicBezTo>
                  <a:cubicBezTo>
                    <a:pt x="101308" y="75257"/>
                    <a:pt x="99565" y="71190"/>
                    <a:pt x="99565" y="66227"/>
                  </a:cubicBezTo>
                  <a:cubicBezTo>
                    <a:pt x="99565" y="63351"/>
                    <a:pt x="100212" y="60722"/>
                    <a:pt x="101498" y="58341"/>
                  </a:cubicBezTo>
                  <a:cubicBezTo>
                    <a:pt x="102794" y="55864"/>
                    <a:pt x="104527" y="53931"/>
                    <a:pt x="106709" y="52540"/>
                  </a:cubicBezTo>
                  <a:cubicBezTo>
                    <a:pt x="108890" y="51054"/>
                    <a:pt x="111328" y="49959"/>
                    <a:pt x="114005" y="49264"/>
                  </a:cubicBezTo>
                  <a:cubicBezTo>
                    <a:pt x="115891" y="48673"/>
                    <a:pt x="118863" y="48120"/>
                    <a:pt x="122930" y="47625"/>
                  </a:cubicBezTo>
                  <a:cubicBezTo>
                    <a:pt x="130969" y="46739"/>
                    <a:pt x="136922" y="45596"/>
                    <a:pt x="140789" y="44206"/>
                  </a:cubicBezTo>
                  <a:cubicBezTo>
                    <a:pt x="140789" y="42815"/>
                    <a:pt x="140789" y="41977"/>
                    <a:pt x="140789" y="41672"/>
                  </a:cubicBezTo>
                  <a:cubicBezTo>
                    <a:pt x="140789" y="37510"/>
                    <a:pt x="139846" y="34576"/>
                    <a:pt x="137969" y="32890"/>
                  </a:cubicBezTo>
                  <a:cubicBezTo>
                    <a:pt x="135388" y="30709"/>
                    <a:pt x="131569" y="29623"/>
                    <a:pt x="126502" y="29623"/>
                  </a:cubicBezTo>
                  <a:cubicBezTo>
                    <a:pt x="121844" y="29623"/>
                    <a:pt x="118367" y="30461"/>
                    <a:pt x="116091" y="32147"/>
                  </a:cubicBezTo>
                  <a:cubicBezTo>
                    <a:pt x="113805" y="33738"/>
                    <a:pt x="112119" y="36614"/>
                    <a:pt x="111023" y="40786"/>
                  </a:cubicBezTo>
                  <a:lnTo>
                    <a:pt x="101203" y="39443"/>
                  </a:lnTo>
                  <a:cubicBezTo>
                    <a:pt x="102098" y="35271"/>
                    <a:pt x="103584" y="31899"/>
                    <a:pt x="105670" y="29318"/>
                  </a:cubicBezTo>
                  <a:cubicBezTo>
                    <a:pt x="107756" y="26746"/>
                    <a:pt x="110728" y="24755"/>
                    <a:pt x="114595" y="23365"/>
                  </a:cubicBezTo>
                  <a:cubicBezTo>
                    <a:pt x="118472" y="21984"/>
                    <a:pt x="122930" y="21289"/>
                    <a:pt x="127997" y="21289"/>
                  </a:cubicBezTo>
                  <a:cubicBezTo>
                    <a:pt x="133055" y="21289"/>
                    <a:pt x="137170" y="21879"/>
                    <a:pt x="140351" y="23070"/>
                  </a:cubicBezTo>
                  <a:cubicBezTo>
                    <a:pt x="143523" y="24260"/>
                    <a:pt x="145856" y="25746"/>
                    <a:pt x="147342" y="27537"/>
                  </a:cubicBezTo>
                  <a:cubicBezTo>
                    <a:pt x="148828" y="29318"/>
                    <a:pt x="149876" y="31604"/>
                    <a:pt x="150466" y="34385"/>
                  </a:cubicBezTo>
                  <a:cubicBezTo>
                    <a:pt x="150762" y="36071"/>
                    <a:pt x="150914" y="39148"/>
                    <a:pt x="150914" y="43605"/>
                  </a:cubicBezTo>
                  <a:lnTo>
                    <a:pt x="150914" y="57007"/>
                  </a:lnTo>
                  <a:cubicBezTo>
                    <a:pt x="150914" y="66332"/>
                    <a:pt x="151114" y="72238"/>
                    <a:pt x="151505" y="74714"/>
                  </a:cubicBezTo>
                  <a:cubicBezTo>
                    <a:pt x="152000" y="77191"/>
                    <a:pt x="152895" y="79572"/>
                    <a:pt x="154191" y="81858"/>
                  </a:cubicBezTo>
                  <a:lnTo>
                    <a:pt x="143618" y="81858"/>
                  </a:lnTo>
                  <a:cubicBezTo>
                    <a:pt x="142627" y="79772"/>
                    <a:pt x="141980" y="77343"/>
                    <a:pt x="141684" y="74562"/>
                  </a:cubicBezTo>
                  <a:close/>
                  <a:moveTo>
                    <a:pt x="140789" y="52092"/>
                  </a:moveTo>
                  <a:cubicBezTo>
                    <a:pt x="137122" y="53578"/>
                    <a:pt x="131664" y="54874"/>
                    <a:pt x="124425" y="55959"/>
                  </a:cubicBezTo>
                  <a:cubicBezTo>
                    <a:pt x="120253" y="56560"/>
                    <a:pt x="117329" y="57255"/>
                    <a:pt x="115643" y="58046"/>
                  </a:cubicBezTo>
                  <a:cubicBezTo>
                    <a:pt x="113957" y="58741"/>
                    <a:pt x="112614" y="59779"/>
                    <a:pt x="111623" y="61170"/>
                  </a:cubicBezTo>
                  <a:cubicBezTo>
                    <a:pt x="110728" y="62560"/>
                    <a:pt x="110280" y="64151"/>
                    <a:pt x="110280" y="65932"/>
                  </a:cubicBezTo>
                  <a:cubicBezTo>
                    <a:pt x="110280" y="68609"/>
                    <a:pt x="111271" y="70847"/>
                    <a:pt x="113262" y="72628"/>
                  </a:cubicBezTo>
                  <a:cubicBezTo>
                    <a:pt x="115348" y="74419"/>
                    <a:pt x="118320" y="75314"/>
                    <a:pt x="122187" y="75314"/>
                  </a:cubicBezTo>
                  <a:cubicBezTo>
                    <a:pt x="126063" y="75314"/>
                    <a:pt x="129483" y="74467"/>
                    <a:pt x="132455" y="72781"/>
                  </a:cubicBezTo>
                  <a:cubicBezTo>
                    <a:pt x="135531" y="71095"/>
                    <a:pt x="137770" y="68761"/>
                    <a:pt x="139160" y="65789"/>
                  </a:cubicBezTo>
                  <a:cubicBezTo>
                    <a:pt x="140246" y="63503"/>
                    <a:pt x="140789" y="60179"/>
                    <a:pt x="140789" y="55817"/>
                  </a:cubicBezTo>
                  <a:lnTo>
                    <a:pt x="140789" y="52092"/>
                  </a:lnTo>
                  <a:close/>
                  <a:moveTo>
                    <a:pt x="208359" y="60132"/>
                  </a:moveTo>
                  <a:lnTo>
                    <a:pt x="218180" y="61465"/>
                  </a:lnTo>
                  <a:cubicBezTo>
                    <a:pt x="217094" y="68218"/>
                    <a:pt x="214313" y="73524"/>
                    <a:pt x="209845" y="77391"/>
                  </a:cubicBezTo>
                  <a:cubicBezTo>
                    <a:pt x="205387" y="81267"/>
                    <a:pt x="199930" y="83201"/>
                    <a:pt x="193481" y="83201"/>
                  </a:cubicBezTo>
                  <a:cubicBezTo>
                    <a:pt x="185338" y="83201"/>
                    <a:pt x="178794" y="80572"/>
                    <a:pt x="173831" y="75314"/>
                  </a:cubicBezTo>
                  <a:cubicBezTo>
                    <a:pt x="168973" y="69952"/>
                    <a:pt x="166544" y="62313"/>
                    <a:pt x="166544" y="52388"/>
                  </a:cubicBezTo>
                  <a:cubicBezTo>
                    <a:pt x="166544" y="46044"/>
                    <a:pt x="167583" y="40481"/>
                    <a:pt x="169669" y="35719"/>
                  </a:cubicBezTo>
                  <a:cubicBezTo>
                    <a:pt x="171850" y="30861"/>
                    <a:pt x="175070" y="27242"/>
                    <a:pt x="179337" y="24860"/>
                  </a:cubicBezTo>
                  <a:cubicBezTo>
                    <a:pt x="183709" y="22479"/>
                    <a:pt x="188471" y="21289"/>
                    <a:pt x="193624" y="21289"/>
                  </a:cubicBezTo>
                  <a:cubicBezTo>
                    <a:pt x="199977" y="21289"/>
                    <a:pt x="205187" y="22927"/>
                    <a:pt x="209255" y="26194"/>
                  </a:cubicBezTo>
                  <a:cubicBezTo>
                    <a:pt x="213417" y="29375"/>
                    <a:pt x="216103" y="33985"/>
                    <a:pt x="217294" y="40034"/>
                  </a:cubicBezTo>
                  <a:lnTo>
                    <a:pt x="207464" y="41529"/>
                  </a:lnTo>
                  <a:cubicBezTo>
                    <a:pt x="206578" y="37557"/>
                    <a:pt x="204940" y="34576"/>
                    <a:pt x="202559" y="32595"/>
                  </a:cubicBezTo>
                  <a:cubicBezTo>
                    <a:pt x="200177" y="30509"/>
                    <a:pt x="197301" y="29471"/>
                    <a:pt x="193929" y="29471"/>
                  </a:cubicBezTo>
                  <a:cubicBezTo>
                    <a:pt x="188862" y="29471"/>
                    <a:pt x="184747" y="31309"/>
                    <a:pt x="181575" y="34976"/>
                  </a:cubicBezTo>
                  <a:cubicBezTo>
                    <a:pt x="178394" y="38548"/>
                    <a:pt x="176812" y="44253"/>
                    <a:pt x="176812" y="52092"/>
                  </a:cubicBezTo>
                  <a:cubicBezTo>
                    <a:pt x="176812" y="60132"/>
                    <a:pt x="178346" y="65932"/>
                    <a:pt x="181423" y="69504"/>
                  </a:cubicBezTo>
                  <a:cubicBezTo>
                    <a:pt x="184499" y="73076"/>
                    <a:pt x="188471" y="74867"/>
                    <a:pt x="193329" y="74867"/>
                  </a:cubicBezTo>
                  <a:cubicBezTo>
                    <a:pt x="197301" y="74867"/>
                    <a:pt x="200568" y="73676"/>
                    <a:pt x="203149" y="71295"/>
                  </a:cubicBezTo>
                  <a:cubicBezTo>
                    <a:pt x="205835" y="68914"/>
                    <a:pt x="207569" y="65189"/>
                    <a:pt x="208359" y="60132"/>
                  </a:cubicBezTo>
                  <a:close/>
                  <a:moveTo>
                    <a:pt x="248698" y="72933"/>
                  </a:moveTo>
                  <a:lnTo>
                    <a:pt x="250184" y="81705"/>
                  </a:lnTo>
                  <a:cubicBezTo>
                    <a:pt x="247307" y="82306"/>
                    <a:pt x="244773" y="82601"/>
                    <a:pt x="242592" y="82601"/>
                  </a:cubicBezTo>
                  <a:cubicBezTo>
                    <a:pt x="238916" y="82601"/>
                    <a:pt x="236096" y="82058"/>
                    <a:pt x="234105" y="80963"/>
                  </a:cubicBezTo>
                  <a:cubicBezTo>
                    <a:pt x="232124" y="79772"/>
                    <a:pt x="230686" y="78239"/>
                    <a:pt x="229791" y="76353"/>
                  </a:cubicBezTo>
                  <a:cubicBezTo>
                    <a:pt x="229000" y="74467"/>
                    <a:pt x="228600" y="70495"/>
                    <a:pt x="228600" y="64446"/>
                  </a:cubicBezTo>
                  <a:lnTo>
                    <a:pt x="228600" y="30366"/>
                  </a:lnTo>
                  <a:lnTo>
                    <a:pt x="221313" y="30366"/>
                  </a:lnTo>
                  <a:lnTo>
                    <a:pt x="221313" y="22622"/>
                  </a:lnTo>
                  <a:lnTo>
                    <a:pt x="228600" y="22622"/>
                  </a:lnTo>
                  <a:lnTo>
                    <a:pt x="228600" y="7887"/>
                  </a:lnTo>
                  <a:lnTo>
                    <a:pt x="238573" y="1934"/>
                  </a:lnTo>
                  <a:lnTo>
                    <a:pt x="238573" y="22622"/>
                  </a:lnTo>
                  <a:lnTo>
                    <a:pt x="248698" y="22622"/>
                  </a:lnTo>
                  <a:lnTo>
                    <a:pt x="248698" y="30366"/>
                  </a:lnTo>
                  <a:lnTo>
                    <a:pt x="238573" y="30366"/>
                  </a:lnTo>
                  <a:lnTo>
                    <a:pt x="238573" y="65037"/>
                  </a:lnTo>
                  <a:cubicBezTo>
                    <a:pt x="238573" y="67913"/>
                    <a:pt x="238725" y="69752"/>
                    <a:pt x="239020" y="70552"/>
                  </a:cubicBezTo>
                  <a:cubicBezTo>
                    <a:pt x="239420" y="71342"/>
                    <a:pt x="240011" y="71990"/>
                    <a:pt x="240802" y="72485"/>
                  </a:cubicBezTo>
                  <a:cubicBezTo>
                    <a:pt x="241602" y="72981"/>
                    <a:pt x="242744" y="73228"/>
                    <a:pt x="244230" y="73228"/>
                  </a:cubicBezTo>
                  <a:cubicBezTo>
                    <a:pt x="245421" y="73228"/>
                    <a:pt x="246907" y="73123"/>
                    <a:pt x="248698" y="72933"/>
                  </a:cubicBezTo>
                  <a:close/>
                  <a:moveTo>
                    <a:pt x="255394" y="11611"/>
                  </a:moveTo>
                  <a:lnTo>
                    <a:pt x="255394" y="0"/>
                  </a:lnTo>
                  <a:lnTo>
                    <a:pt x="265509" y="0"/>
                  </a:lnTo>
                  <a:lnTo>
                    <a:pt x="265509" y="11611"/>
                  </a:lnTo>
                  <a:lnTo>
                    <a:pt x="255394" y="11611"/>
                  </a:lnTo>
                  <a:close/>
                  <a:moveTo>
                    <a:pt x="255394" y="81858"/>
                  </a:moveTo>
                  <a:lnTo>
                    <a:pt x="255394" y="22622"/>
                  </a:lnTo>
                  <a:lnTo>
                    <a:pt x="265509" y="22622"/>
                  </a:lnTo>
                  <a:lnTo>
                    <a:pt x="265509" y="81858"/>
                  </a:lnTo>
                  <a:lnTo>
                    <a:pt x="255394" y="81858"/>
                  </a:lnTo>
                  <a:close/>
                  <a:moveTo>
                    <a:pt x="280245" y="52245"/>
                  </a:moveTo>
                  <a:cubicBezTo>
                    <a:pt x="280245" y="41224"/>
                    <a:pt x="283273" y="33090"/>
                    <a:pt x="289322" y="27832"/>
                  </a:cubicBezTo>
                  <a:cubicBezTo>
                    <a:pt x="294380" y="23470"/>
                    <a:pt x="300581" y="21289"/>
                    <a:pt x="307924" y="21289"/>
                  </a:cubicBezTo>
                  <a:cubicBezTo>
                    <a:pt x="316059" y="21289"/>
                    <a:pt x="322707" y="23965"/>
                    <a:pt x="327870" y="29318"/>
                  </a:cubicBezTo>
                  <a:cubicBezTo>
                    <a:pt x="333127" y="34576"/>
                    <a:pt x="335756" y="41920"/>
                    <a:pt x="335756" y="51349"/>
                  </a:cubicBezTo>
                  <a:cubicBezTo>
                    <a:pt x="335756" y="58989"/>
                    <a:pt x="334613" y="64989"/>
                    <a:pt x="332337" y="69361"/>
                  </a:cubicBezTo>
                  <a:cubicBezTo>
                    <a:pt x="330051" y="73724"/>
                    <a:pt x="326679" y="77143"/>
                    <a:pt x="322212" y="79629"/>
                  </a:cubicBezTo>
                  <a:cubicBezTo>
                    <a:pt x="317849" y="82010"/>
                    <a:pt x="313087" y="83201"/>
                    <a:pt x="307924" y="83201"/>
                  </a:cubicBezTo>
                  <a:cubicBezTo>
                    <a:pt x="299695" y="83201"/>
                    <a:pt x="292998" y="80572"/>
                    <a:pt x="287836" y="75314"/>
                  </a:cubicBezTo>
                  <a:cubicBezTo>
                    <a:pt x="282778" y="69952"/>
                    <a:pt x="280245" y="62265"/>
                    <a:pt x="280245" y="52245"/>
                  </a:cubicBezTo>
                  <a:close/>
                  <a:moveTo>
                    <a:pt x="290513" y="52245"/>
                  </a:moveTo>
                  <a:cubicBezTo>
                    <a:pt x="290513" y="59779"/>
                    <a:pt x="292151" y="65437"/>
                    <a:pt x="295427" y="69209"/>
                  </a:cubicBezTo>
                  <a:cubicBezTo>
                    <a:pt x="298799" y="72981"/>
                    <a:pt x="302962" y="74867"/>
                    <a:pt x="307924" y="74867"/>
                  </a:cubicBezTo>
                  <a:cubicBezTo>
                    <a:pt x="312991" y="74867"/>
                    <a:pt x="317154" y="72981"/>
                    <a:pt x="320430" y="69209"/>
                  </a:cubicBezTo>
                  <a:cubicBezTo>
                    <a:pt x="323707" y="65437"/>
                    <a:pt x="325336" y="59684"/>
                    <a:pt x="325336" y="51940"/>
                  </a:cubicBezTo>
                  <a:cubicBezTo>
                    <a:pt x="325336" y="44606"/>
                    <a:pt x="323650" y="39043"/>
                    <a:pt x="320278" y="35271"/>
                  </a:cubicBezTo>
                  <a:cubicBezTo>
                    <a:pt x="317002" y="31509"/>
                    <a:pt x="312887" y="29623"/>
                    <a:pt x="307924" y="29623"/>
                  </a:cubicBezTo>
                  <a:cubicBezTo>
                    <a:pt x="302962" y="29623"/>
                    <a:pt x="298799" y="31509"/>
                    <a:pt x="295427" y="35271"/>
                  </a:cubicBezTo>
                  <a:cubicBezTo>
                    <a:pt x="292151" y="38948"/>
                    <a:pt x="290513" y="44606"/>
                    <a:pt x="290513" y="52245"/>
                  </a:cubicBezTo>
                  <a:close/>
                  <a:moveTo>
                    <a:pt x="350644" y="81858"/>
                  </a:moveTo>
                  <a:lnTo>
                    <a:pt x="350644" y="22622"/>
                  </a:lnTo>
                  <a:lnTo>
                    <a:pt x="359569" y="22622"/>
                  </a:lnTo>
                  <a:lnTo>
                    <a:pt x="359569" y="30956"/>
                  </a:lnTo>
                  <a:cubicBezTo>
                    <a:pt x="363941" y="24508"/>
                    <a:pt x="370237" y="21289"/>
                    <a:pt x="378476" y="21289"/>
                  </a:cubicBezTo>
                  <a:cubicBezTo>
                    <a:pt x="382048" y="21289"/>
                    <a:pt x="385315" y="21927"/>
                    <a:pt x="388296" y="23222"/>
                  </a:cubicBezTo>
                  <a:cubicBezTo>
                    <a:pt x="391373" y="24508"/>
                    <a:pt x="393649" y="26194"/>
                    <a:pt x="395145" y="28280"/>
                  </a:cubicBezTo>
                  <a:cubicBezTo>
                    <a:pt x="396630" y="30366"/>
                    <a:pt x="397669" y="32795"/>
                    <a:pt x="398269" y="35576"/>
                  </a:cubicBezTo>
                  <a:cubicBezTo>
                    <a:pt x="398564" y="37462"/>
                    <a:pt x="398716" y="40729"/>
                    <a:pt x="398716" y="45396"/>
                  </a:cubicBezTo>
                  <a:lnTo>
                    <a:pt x="398716" y="81858"/>
                  </a:lnTo>
                  <a:lnTo>
                    <a:pt x="388744" y="81858"/>
                  </a:lnTo>
                  <a:lnTo>
                    <a:pt x="388744" y="45844"/>
                  </a:lnTo>
                  <a:cubicBezTo>
                    <a:pt x="388744" y="41672"/>
                    <a:pt x="388344" y="38595"/>
                    <a:pt x="387553" y="36614"/>
                  </a:cubicBezTo>
                  <a:cubicBezTo>
                    <a:pt x="386753" y="34633"/>
                    <a:pt x="385372" y="33042"/>
                    <a:pt x="383381" y="31852"/>
                  </a:cubicBezTo>
                  <a:cubicBezTo>
                    <a:pt x="381400" y="30566"/>
                    <a:pt x="379066" y="29918"/>
                    <a:pt x="376390" y="29918"/>
                  </a:cubicBezTo>
                  <a:cubicBezTo>
                    <a:pt x="372123" y="29918"/>
                    <a:pt x="368398" y="31309"/>
                    <a:pt x="365227" y="34080"/>
                  </a:cubicBezTo>
                  <a:cubicBezTo>
                    <a:pt x="362150" y="36767"/>
                    <a:pt x="360616" y="41872"/>
                    <a:pt x="360616" y="49416"/>
                  </a:cubicBezTo>
                  <a:lnTo>
                    <a:pt x="360616" y="81858"/>
                  </a:lnTo>
                  <a:lnTo>
                    <a:pt x="350644" y="81858"/>
                  </a:lnTo>
                  <a:close/>
                  <a:moveTo>
                    <a:pt x="413299" y="64151"/>
                  </a:moveTo>
                  <a:lnTo>
                    <a:pt x="423120" y="62655"/>
                  </a:lnTo>
                  <a:cubicBezTo>
                    <a:pt x="423720" y="66628"/>
                    <a:pt x="425253" y="69657"/>
                    <a:pt x="427730" y="71742"/>
                  </a:cubicBezTo>
                  <a:cubicBezTo>
                    <a:pt x="430311" y="73819"/>
                    <a:pt x="433931" y="74867"/>
                    <a:pt x="438598" y="74867"/>
                  </a:cubicBezTo>
                  <a:cubicBezTo>
                    <a:pt x="443160" y="74867"/>
                    <a:pt x="446532" y="73971"/>
                    <a:pt x="448723" y="72180"/>
                  </a:cubicBezTo>
                  <a:cubicBezTo>
                    <a:pt x="450999" y="70295"/>
                    <a:pt x="452142" y="68066"/>
                    <a:pt x="452142" y="65484"/>
                  </a:cubicBezTo>
                  <a:cubicBezTo>
                    <a:pt x="452142" y="63208"/>
                    <a:pt x="451152" y="61417"/>
                    <a:pt x="449161" y="60132"/>
                  </a:cubicBezTo>
                  <a:cubicBezTo>
                    <a:pt x="447780" y="59236"/>
                    <a:pt x="444351" y="58093"/>
                    <a:pt x="438893" y="56702"/>
                  </a:cubicBezTo>
                  <a:cubicBezTo>
                    <a:pt x="431549" y="54816"/>
                    <a:pt x="426444" y="53235"/>
                    <a:pt x="423567" y="51940"/>
                  </a:cubicBezTo>
                  <a:cubicBezTo>
                    <a:pt x="420786" y="50559"/>
                    <a:pt x="418652" y="48673"/>
                    <a:pt x="417166" y="46292"/>
                  </a:cubicBezTo>
                  <a:cubicBezTo>
                    <a:pt x="415680" y="43910"/>
                    <a:pt x="414937" y="41224"/>
                    <a:pt x="414937" y="38253"/>
                  </a:cubicBezTo>
                  <a:cubicBezTo>
                    <a:pt x="414937" y="35671"/>
                    <a:pt x="415528" y="33242"/>
                    <a:pt x="416719" y="30956"/>
                  </a:cubicBezTo>
                  <a:cubicBezTo>
                    <a:pt x="417909" y="28680"/>
                    <a:pt x="419548" y="26794"/>
                    <a:pt x="421634" y="25308"/>
                  </a:cubicBezTo>
                  <a:cubicBezTo>
                    <a:pt x="423215" y="24213"/>
                    <a:pt x="425348" y="23270"/>
                    <a:pt x="428034" y="22479"/>
                  </a:cubicBezTo>
                  <a:cubicBezTo>
                    <a:pt x="430711" y="21679"/>
                    <a:pt x="433635" y="21289"/>
                    <a:pt x="436816" y="21289"/>
                  </a:cubicBezTo>
                  <a:cubicBezTo>
                    <a:pt x="441379" y="21289"/>
                    <a:pt x="445398" y="21984"/>
                    <a:pt x="448866" y="23365"/>
                  </a:cubicBezTo>
                  <a:cubicBezTo>
                    <a:pt x="452438" y="24660"/>
                    <a:pt x="455066" y="26441"/>
                    <a:pt x="456752" y="28728"/>
                  </a:cubicBezTo>
                  <a:cubicBezTo>
                    <a:pt x="458438" y="31004"/>
                    <a:pt x="459581" y="34033"/>
                    <a:pt x="460181" y="37805"/>
                  </a:cubicBezTo>
                  <a:lnTo>
                    <a:pt x="450352" y="39148"/>
                  </a:lnTo>
                  <a:cubicBezTo>
                    <a:pt x="449961" y="36167"/>
                    <a:pt x="448666" y="33833"/>
                    <a:pt x="446484" y="32147"/>
                  </a:cubicBezTo>
                  <a:cubicBezTo>
                    <a:pt x="444398" y="30366"/>
                    <a:pt x="441379" y="29471"/>
                    <a:pt x="437407" y="29471"/>
                  </a:cubicBezTo>
                  <a:cubicBezTo>
                    <a:pt x="432845" y="29471"/>
                    <a:pt x="429568" y="30261"/>
                    <a:pt x="427587" y="31852"/>
                  </a:cubicBezTo>
                  <a:cubicBezTo>
                    <a:pt x="425596" y="33338"/>
                    <a:pt x="424605" y="35128"/>
                    <a:pt x="424605" y="37214"/>
                  </a:cubicBezTo>
                  <a:cubicBezTo>
                    <a:pt x="424605" y="38500"/>
                    <a:pt x="425005" y="39643"/>
                    <a:pt x="425796" y="40634"/>
                  </a:cubicBezTo>
                  <a:cubicBezTo>
                    <a:pt x="426691" y="41720"/>
                    <a:pt x="427977" y="42615"/>
                    <a:pt x="429673" y="43310"/>
                  </a:cubicBezTo>
                  <a:cubicBezTo>
                    <a:pt x="430663" y="43710"/>
                    <a:pt x="433635" y="44548"/>
                    <a:pt x="438598" y="45844"/>
                  </a:cubicBezTo>
                  <a:cubicBezTo>
                    <a:pt x="445741" y="47825"/>
                    <a:pt x="450704" y="49416"/>
                    <a:pt x="453485" y="50607"/>
                  </a:cubicBezTo>
                  <a:cubicBezTo>
                    <a:pt x="456257" y="51797"/>
                    <a:pt x="458438" y="53531"/>
                    <a:pt x="460029" y="55817"/>
                  </a:cubicBezTo>
                  <a:cubicBezTo>
                    <a:pt x="461620" y="58093"/>
                    <a:pt x="462410" y="60970"/>
                    <a:pt x="462410" y="64446"/>
                  </a:cubicBezTo>
                  <a:cubicBezTo>
                    <a:pt x="462410" y="67818"/>
                    <a:pt x="461420" y="70990"/>
                    <a:pt x="459438" y="73971"/>
                  </a:cubicBezTo>
                  <a:cubicBezTo>
                    <a:pt x="457552" y="76848"/>
                    <a:pt x="454771" y="79134"/>
                    <a:pt x="451104" y="80820"/>
                  </a:cubicBezTo>
                  <a:cubicBezTo>
                    <a:pt x="447427" y="82401"/>
                    <a:pt x="443265" y="83201"/>
                    <a:pt x="438598" y="83201"/>
                  </a:cubicBezTo>
                  <a:cubicBezTo>
                    <a:pt x="430863" y="83201"/>
                    <a:pt x="424958" y="81610"/>
                    <a:pt x="420891" y="78439"/>
                  </a:cubicBezTo>
                  <a:cubicBezTo>
                    <a:pt x="416919" y="75162"/>
                    <a:pt x="414385" y="70399"/>
                    <a:pt x="413299" y="64151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74D49ED-2B48-01D5-9C5A-5C8FBD31ECE3}"/>
                </a:ext>
              </a:extLst>
            </p:cNvPr>
            <p:cNvSpPr/>
            <p:nvPr/>
          </p:nvSpPr>
          <p:spPr>
            <a:xfrm>
              <a:off x="1466697" y="2850980"/>
              <a:ext cx="623449" cy="86171"/>
            </a:xfrm>
            <a:custGeom>
              <a:avLst/>
              <a:gdLst>
                <a:gd name="connsiteX0" fmla="*/ 15631 w 623449"/>
                <a:gd name="connsiteY0" fmla="*/ 38844 h 86171"/>
                <a:gd name="connsiteX1" fmla="*/ 6258 w 623449"/>
                <a:gd name="connsiteY1" fmla="*/ 32295 h 86171"/>
                <a:gd name="connsiteX2" fmla="*/ 3277 w 623449"/>
                <a:gd name="connsiteY2" fmla="*/ 22175 h 86171"/>
                <a:gd name="connsiteX3" fmla="*/ 9677 w 623449"/>
                <a:gd name="connsiteY3" fmla="*/ 7144 h 86171"/>
                <a:gd name="connsiteX4" fmla="*/ 26794 w 623449"/>
                <a:gd name="connsiteY4" fmla="*/ 1042 h 86171"/>
                <a:gd name="connsiteX5" fmla="*/ 44053 w 623449"/>
                <a:gd name="connsiteY5" fmla="*/ 7292 h 86171"/>
                <a:gd name="connsiteX6" fmla="*/ 50606 w 623449"/>
                <a:gd name="connsiteY6" fmla="*/ 22473 h 86171"/>
                <a:gd name="connsiteX7" fmla="*/ 47625 w 623449"/>
                <a:gd name="connsiteY7" fmla="*/ 32295 h 86171"/>
                <a:gd name="connsiteX8" fmla="*/ 38548 w 623449"/>
                <a:gd name="connsiteY8" fmla="*/ 38844 h 86171"/>
                <a:gd name="connsiteX9" fmla="*/ 50006 w 623449"/>
                <a:gd name="connsiteY9" fmla="*/ 46733 h 86171"/>
                <a:gd name="connsiteX10" fmla="*/ 53883 w 623449"/>
                <a:gd name="connsiteY10" fmla="*/ 59829 h 86171"/>
                <a:gd name="connsiteX11" fmla="*/ 46434 w 623449"/>
                <a:gd name="connsiteY11" fmla="*/ 77391 h 86171"/>
                <a:gd name="connsiteX12" fmla="*/ 26937 w 623449"/>
                <a:gd name="connsiteY12" fmla="*/ 84534 h 86171"/>
                <a:gd name="connsiteX13" fmla="*/ 7449 w 623449"/>
                <a:gd name="connsiteY13" fmla="*/ 77391 h 86171"/>
                <a:gd name="connsiteX14" fmla="*/ 0 w 623449"/>
                <a:gd name="connsiteY14" fmla="*/ 59531 h 86171"/>
                <a:gd name="connsiteX15" fmla="*/ 4020 w 623449"/>
                <a:gd name="connsiteY15" fmla="*/ 46137 h 86171"/>
                <a:gd name="connsiteX16" fmla="*/ 15631 w 623449"/>
                <a:gd name="connsiteY16" fmla="*/ 38844 h 86171"/>
                <a:gd name="connsiteX17" fmla="*/ 13545 w 623449"/>
                <a:gd name="connsiteY17" fmla="*/ 21729 h 86171"/>
                <a:gd name="connsiteX18" fmla="*/ 17269 w 623449"/>
                <a:gd name="connsiteY18" fmla="*/ 31254 h 86171"/>
                <a:gd name="connsiteX19" fmla="*/ 27089 w 623449"/>
                <a:gd name="connsiteY19" fmla="*/ 34975 h 86171"/>
                <a:gd name="connsiteX20" fmla="*/ 36614 w 623449"/>
                <a:gd name="connsiteY20" fmla="*/ 31403 h 86171"/>
                <a:gd name="connsiteX21" fmla="*/ 40338 w 623449"/>
                <a:gd name="connsiteY21" fmla="*/ 22325 h 86171"/>
                <a:gd name="connsiteX22" fmla="*/ 36462 w 623449"/>
                <a:gd name="connsiteY22" fmla="*/ 13097 h 86171"/>
                <a:gd name="connsiteX23" fmla="*/ 26937 w 623449"/>
                <a:gd name="connsiteY23" fmla="*/ 9228 h 86171"/>
                <a:gd name="connsiteX24" fmla="*/ 17269 w 623449"/>
                <a:gd name="connsiteY24" fmla="*/ 12948 h 86171"/>
                <a:gd name="connsiteX25" fmla="*/ 13545 w 623449"/>
                <a:gd name="connsiteY25" fmla="*/ 21729 h 86171"/>
                <a:gd name="connsiteX26" fmla="*/ 10420 w 623449"/>
                <a:gd name="connsiteY26" fmla="*/ 59531 h 86171"/>
                <a:gd name="connsiteX27" fmla="*/ 12354 w 623449"/>
                <a:gd name="connsiteY27" fmla="*/ 67866 h 86171"/>
                <a:gd name="connsiteX28" fmla="*/ 18459 w 623449"/>
                <a:gd name="connsiteY28" fmla="*/ 74117 h 86171"/>
                <a:gd name="connsiteX29" fmla="*/ 27089 w 623449"/>
                <a:gd name="connsiteY29" fmla="*/ 76349 h 86171"/>
                <a:gd name="connsiteX30" fmla="*/ 38843 w 623449"/>
                <a:gd name="connsiteY30" fmla="*/ 71736 h 86171"/>
                <a:gd name="connsiteX31" fmla="*/ 43605 w 623449"/>
                <a:gd name="connsiteY31" fmla="*/ 59978 h 86171"/>
                <a:gd name="connsiteX32" fmla="*/ 38843 w 623449"/>
                <a:gd name="connsiteY32" fmla="*/ 47923 h 86171"/>
                <a:gd name="connsiteX33" fmla="*/ 26794 w 623449"/>
                <a:gd name="connsiteY33" fmla="*/ 43161 h 86171"/>
                <a:gd name="connsiteX34" fmla="*/ 15030 w 623449"/>
                <a:gd name="connsiteY34" fmla="*/ 47923 h 86171"/>
                <a:gd name="connsiteX35" fmla="*/ 10420 w 623449"/>
                <a:gd name="connsiteY35" fmla="*/ 59531 h 86171"/>
                <a:gd name="connsiteX36" fmla="*/ 66827 w 623449"/>
                <a:gd name="connsiteY36" fmla="*/ 42863 h 86171"/>
                <a:gd name="connsiteX37" fmla="*/ 69799 w 623449"/>
                <a:gd name="connsiteY37" fmla="*/ 19497 h 86171"/>
                <a:gd name="connsiteX38" fmla="*/ 78581 w 623449"/>
                <a:gd name="connsiteY38" fmla="*/ 5805 h 86171"/>
                <a:gd name="connsiteX39" fmla="*/ 93469 w 623449"/>
                <a:gd name="connsiteY39" fmla="*/ 1042 h 86171"/>
                <a:gd name="connsiteX40" fmla="*/ 104927 w 623449"/>
                <a:gd name="connsiteY40" fmla="*/ 3720 h 86171"/>
                <a:gd name="connsiteX41" fmla="*/ 113262 w 623449"/>
                <a:gd name="connsiteY41" fmla="*/ 11460 h 86171"/>
                <a:gd name="connsiteX42" fmla="*/ 118320 w 623449"/>
                <a:gd name="connsiteY42" fmla="*/ 23515 h 86171"/>
                <a:gd name="connsiteX43" fmla="*/ 120110 w 623449"/>
                <a:gd name="connsiteY43" fmla="*/ 42863 h 86171"/>
                <a:gd name="connsiteX44" fmla="*/ 117129 w 623449"/>
                <a:gd name="connsiteY44" fmla="*/ 66080 h 86171"/>
                <a:gd name="connsiteX45" fmla="*/ 108347 w 623449"/>
                <a:gd name="connsiteY45" fmla="*/ 79772 h 86171"/>
                <a:gd name="connsiteX46" fmla="*/ 93469 w 623449"/>
                <a:gd name="connsiteY46" fmla="*/ 84534 h 86171"/>
                <a:gd name="connsiteX47" fmla="*/ 74867 w 623449"/>
                <a:gd name="connsiteY47" fmla="*/ 76051 h 86171"/>
                <a:gd name="connsiteX48" fmla="*/ 66827 w 623449"/>
                <a:gd name="connsiteY48" fmla="*/ 42863 h 86171"/>
                <a:gd name="connsiteX49" fmla="*/ 77095 w 623449"/>
                <a:gd name="connsiteY49" fmla="*/ 42863 h 86171"/>
                <a:gd name="connsiteX50" fmla="*/ 81858 w 623449"/>
                <a:gd name="connsiteY50" fmla="*/ 69652 h 86171"/>
                <a:gd name="connsiteX51" fmla="*/ 93469 w 623449"/>
                <a:gd name="connsiteY51" fmla="*/ 76349 h 86171"/>
                <a:gd name="connsiteX52" fmla="*/ 105080 w 623449"/>
                <a:gd name="connsiteY52" fmla="*/ 69652 h 86171"/>
                <a:gd name="connsiteX53" fmla="*/ 109842 w 623449"/>
                <a:gd name="connsiteY53" fmla="*/ 42863 h 86171"/>
                <a:gd name="connsiteX54" fmla="*/ 105080 w 623449"/>
                <a:gd name="connsiteY54" fmla="*/ 16073 h 86171"/>
                <a:gd name="connsiteX55" fmla="*/ 93317 w 623449"/>
                <a:gd name="connsiteY55" fmla="*/ 9376 h 86171"/>
                <a:gd name="connsiteX56" fmla="*/ 82306 w 623449"/>
                <a:gd name="connsiteY56" fmla="*/ 15181 h 86171"/>
                <a:gd name="connsiteX57" fmla="*/ 77095 w 623449"/>
                <a:gd name="connsiteY57" fmla="*/ 42863 h 86171"/>
                <a:gd name="connsiteX58" fmla="*/ 135436 w 623449"/>
                <a:gd name="connsiteY58" fmla="*/ 20985 h 86171"/>
                <a:gd name="connsiteX59" fmla="*/ 139751 w 623449"/>
                <a:gd name="connsiteY59" fmla="*/ 6102 h 86171"/>
                <a:gd name="connsiteX60" fmla="*/ 152552 w 623449"/>
                <a:gd name="connsiteY60" fmla="*/ 0 h 86171"/>
                <a:gd name="connsiteX61" fmla="*/ 165354 w 623449"/>
                <a:gd name="connsiteY61" fmla="*/ 5506 h 86171"/>
                <a:gd name="connsiteX62" fmla="*/ 170412 w 623449"/>
                <a:gd name="connsiteY62" fmla="*/ 21580 h 86171"/>
                <a:gd name="connsiteX63" fmla="*/ 165202 w 623449"/>
                <a:gd name="connsiteY63" fmla="*/ 37653 h 86171"/>
                <a:gd name="connsiteX64" fmla="*/ 152705 w 623449"/>
                <a:gd name="connsiteY64" fmla="*/ 43161 h 86171"/>
                <a:gd name="connsiteX65" fmla="*/ 140351 w 623449"/>
                <a:gd name="connsiteY65" fmla="*/ 37653 h 86171"/>
                <a:gd name="connsiteX66" fmla="*/ 135436 w 623449"/>
                <a:gd name="connsiteY66" fmla="*/ 20985 h 86171"/>
                <a:gd name="connsiteX67" fmla="*/ 152848 w 623449"/>
                <a:gd name="connsiteY67" fmla="*/ 6847 h 86171"/>
                <a:gd name="connsiteX68" fmla="*/ 146599 w 623449"/>
                <a:gd name="connsiteY68" fmla="*/ 10120 h 86171"/>
                <a:gd name="connsiteX69" fmla="*/ 144218 w 623449"/>
                <a:gd name="connsiteY69" fmla="*/ 22027 h 86171"/>
                <a:gd name="connsiteX70" fmla="*/ 146599 w 623449"/>
                <a:gd name="connsiteY70" fmla="*/ 33189 h 86171"/>
                <a:gd name="connsiteX71" fmla="*/ 152848 w 623449"/>
                <a:gd name="connsiteY71" fmla="*/ 36314 h 86171"/>
                <a:gd name="connsiteX72" fmla="*/ 159106 w 623449"/>
                <a:gd name="connsiteY72" fmla="*/ 33040 h 86171"/>
                <a:gd name="connsiteX73" fmla="*/ 161630 w 623449"/>
                <a:gd name="connsiteY73" fmla="*/ 21283 h 86171"/>
                <a:gd name="connsiteX74" fmla="*/ 159106 w 623449"/>
                <a:gd name="connsiteY74" fmla="*/ 10120 h 86171"/>
                <a:gd name="connsiteX75" fmla="*/ 152848 w 623449"/>
                <a:gd name="connsiteY75" fmla="*/ 6847 h 86171"/>
                <a:gd name="connsiteX76" fmla="*/ 152848 w 623449"/>
                <a:gd name="connsiteY76" fmla="*/ 86172 h 86171"/>
                <a:gd name="connsiteX77" fmla="*/ 197644 w 623449"/>
                <a:gd name="connsiteY77" fmla="*/ 0 h 86171"/>
                <a:gd name="connsiteX78" fmla="*/ 205835 w 623449"/>
                <a:gd name="connsiteY78" fmla="*/ 0 h 86171"/>
                <a:gd name="connsiteX79" fmla="*/ 161182 w 623449"/>
                <a:gd name="connsiteY79" fmla="*/ 86172 h 86171"/>
                <a:gd name="connsiteX80" fmla="*/ 152848 w 623449"/>
                <a:gd name="connsiteY80" fmla="*/ 86172 h 86171"/>
                <a:gd name="connsiteX81" fmla="*/ 188271 w 623449"/>
                <a:gd name="connsiteY81" fmla="*/ 63997 h 86171"/>
                <a:gd name="connsiteX82" fmla="*/ 192586 w 623449"/>
                <a:gd name="connsiteY82" fmla="*/ 49114 h 86171"/>
                <a:gd name="connsiteX83" fmla="*/ 205530 w 623449"/>
                <a:gd name="connsiteY83" fmla="*/ 43011 h 86171"/>
                <a:gd name="connsiteX84" fmla="*/ 218332 w 623449"/>
                <a:gd name="connsiteY84" fmla="*/ 48518 h 86171"/>
                <a:gd name="connsiteX85" fmla="*/ 223399 w 623449"/>
                <a:gd name="connsiteY85" fmla="*/ 64592 h 86171"/>
                <a:gd name="connsiteX86" fmla="*/ 218189 w 623449"/>
                <a:gd name="connsiteY86" fmla="*/ 80665 h 86171"/>
                <a:gd name="connsiteX87" fmla="*/ 205530 w 623449"/>
                <a:gd name="connsiteY87" fmla="*/ 86172 h 86171"/>
                <a:gd name="connsiteX88" fmla="*/ 193186 w 623449"/>
                <a:gd name="connsiteY88" fmla="*/ 80665 h 86171"/>
                <a:gd name="connsiteX89" fmla="*/ 188271 w 623449"/>
                <a:gd name="connsiteY89" fmla="*/ 63997 h 86171"/>
                <a:gd name="connsiteX90" fmla="*/ 205835 w 623449"/>
                <a:gd name="connsiteY90" fmla="*/ 49858 h 86171"/>
                <a:gd name="connsiteX91" fmla="*/ 199434 w 623449"/>
                <a:gd name="connsiteY91" fmla="*/ 53131 h 86171"/>
                <a:gd name="connsiteX92" fmla="*/ 197053 w 623449"/>
                <a:gd name="connsiteY92" fmla="*/ 65038 h 86171"/>
                <a:gd name="connsiteX93" fmla="*/ 199587 w 623449"/>
                <a:gd name="connsiteY93" fmla="*/ 76051 h 86171"/>
                <a:gd name="connsiteX94" fmla="*/ 205835 w 623449"/>
                <a:gd name="connsiteY94" fmla="*/ 79325 h 86171"/>
                <a:gd name="connsiteX95" fmla="*/ 212084 w 623449"/>
                <a:gd name="connsiteY95" fmla="*/ 76051 h 86171"/>
                <a:gd name="connsiteX96" fmla="*/ 214617 w 623449"/>
                <a:gd name="connsiteY96" fmla="*/ 64145 h 86171"/>
                <a:gd name="connsiteX97" fmla="*/ 212084 w 623449"/>
                <a:gd name="connsiteY97" fmla="*/ 53131 h 86171"/>
                <a:gd name="connsiteX98" fmla="*/ 205835 w 623449"/>
                <a:gd name="connsiteY98" fmla="*/ 49858 h 86171"/>
                <a:gd name="connsiteX99" fmla="*/ 265662 w 623449"/>
                <a:gd name="connsiteY99" fmla="*/ 58639 h 86171"/>
                <a:gd name="connsiteX100" fmla="*/ 265662 w 623449"/>
                <a:gd name="connsiteY100" fmla="*/ 48518 h 86171"/>
                <a:gd name="connsiteX101" fmla="*/ 296618 w 623449"/>
                <a:gd name="connsiteY101" fmla="*/ 48518 h 86171"/>
                <a:gd name="connsiteX102" fmla="*/ 296618 w 623449"/>
                <a:gd name="connsiteY102" fmla="*/ 58639 h 86171"/>
                <a:gd name="connsiteX103" fmla="*/ 265662 w 623449"/>
                <a:gd name="connsiteY103" fmla="*/ 58639 h 86171"/>
                <a:gd name="connsiteX104" fmla="*/ 371332 w 623449"/>
                <a:gd name="connsiteY104" fmla="*/ 83195 h 86171"/>
                <a:gd name="connsiteX105" fmla="*/ 361359 w 623449"/>
                <a:gd name="connsiteY105" fmla="*/ 83195 h 86171"/>
                <a:gd name="connsiteX106" fmla="*/ 361359 w 623449"/>
                <a:gd name="connsiteY106" fmla="*/ 19199 h 86171"/>
                <a:gd name="connsiteX107" fmla="*/ 351682 w 623449"/>
                <a:gd name="connsiteY107" fmla="*/ 26194 h 86171"/>
                <a:gd name="connsiteX108" fmla="*/ 341262 w 623449"/>
                <a:gd name="connsiteY108" fmla="*/ 31254 h 86171"/>
                <a:gd name="connsiteX109" fmla="*/ 341262 w 623449"/>
                <a:gd name="connsiteY109" fmla="*/ 21580 h 86171"/>
                <a:gd name="connsiteX110" fmla="*/ 355854 w 623449"/>
                <a:gd name="connsiteY110" fmla="*/ 12055 h 86171"/>
                <a:gd name="connsiteX111" fmla="*/ 364931 w 623449"/>
                <a:gd name="connsiteY111" fmla="*/ 1042 h 86171"/>
                <a:gd name="connsiteX112" fmla="*/ 371332 w 623449"/>
                <a:gd name="connsiteY112" fmla="*/ 1042 h 86171"/>
                <a:gd name="connsiteX113" fmla="*/ 371332 w 623449"/>
                <a:gd name="connsiteY113" fmla="*/ 83195 h 86171"/>
                <a:gd name="connsiteX114" fmla="*/ 400202 w 623449"/>
                <a:gd name="connsiteY114" fmla="*/ 42863 h 86171"/>
                <a:gd name="connsiteX115" fmla="*/ 403174 w 623449"/>
                <a:gd name="connsiteY115" fmla="*/ 19497 h 86171"/>
                <a:gd name="connsiteX116" fmla="*/ 411956 w 623449"/>
                <a:gd name="connsiteY116" fmla="*/ 5805 h 86171"/>
                <a:gd name="connsiteX117" fmla="*/ 426844 w 623449"/>
                <a:gd name="connsiteY117" fmla="*/ 1042 h 86171"/>
                <a:gd name="connsiteX118" fmla="*/ 438302 w 623449"/>
                <a:gd name="connsiteY118" fmla="*/ 3720 h 86171"/>
                <a:gd name="connsiteX119" fmla="*/ 446637 w 623449"/>
                <a:gd name="connsiteY119" fmla="*/ 11460 h 86171"/>
                <a:gd name="connsiteX120" fmla="*/ 451695 w 623449"/>
                <a:gd name="connsiteY120" fmla="*/ 23515 h 86171"/>
                <a:gd name="connsiteX121" fmla="*/ 453485 w 623449"/>
                <a:gd name="connsiteY121" fmla="*/ 42863 h 86171"/>
                <a:gd name="connsiteX122" fmla="*/ 450504 w 623449"/>
                <a:gd name="connsiteY122" fmla="*/ 66080 h 86171"/>
                <a:gd name="connsiteX123" fmla="*/ 441722 w 623449"/>
                <a:gd name="connsiteY123" fmla="*/ 79772 h 86171"/>
                <a:gd name="connsiteX124" fmla="*/ 426844 w 623449"/>
                <a:gd name="connsiteY124" fmla="*/ 84534 h 86171"/>
                <a:gd name="connsiteX125" fmla="*/ 408242 w 623449"/>
                <a:gd name="connsiteY125" fmla="*/ 76051 h 86171"/>
                <a:gd name="connsiteX126" fmla="*/ 400202 w 623449"/>
                <a:gd name="connsiteY126" fmla="*/ 42863 h 86171"/>
                <a:gd name="connsiteX127" fmla="*/ 410470 w 623449"/>
                <a:gd name="connsiteY127" fmla="*/ 42863 h 86171"/>
                <a:gd name="connsiteX128" fmla="*/ 415233 w 623449"/>
                <a:gd name="connsiteY128" fmla="*/ 69652 h 86171"/>
                <a:gd name="connsiteX129" fmla="*/ 426844 w 623449"/>
                <a:gd name="connsiteY129" fmla="*/ 76349 h 86171"/>
                <a:gd name="connsiteX130" fmla="*/ 438455 w 623449"/>
                <a:gd name="connsiteY130" fmla="*/ 69652 h 86171"/>
                <a:gd name="connsiteX131" fmla="*/ 443217 w 623449"/>
                <a:gd name="connsiteY131" fmla="*/ 42863 h 86171"/>
                <a:gd name="connsiteX132" fmla="*/ 438455 w 623449"/>
                <a:gd name="connsiteY132" fmla="*/ 16073 h 86171"/>
                <a:gd name="connsiteX133" fmla="*/ 426692 w 623449"/>
                <a:gd name="connsiteY133" fmla="*/ 9376 h 86171"/>
                <a:gd name="connsiteX134" fmla="*/ 415681 w 623449"/>
                <a:gd name="connsiteY134" fmla="*/ 15181 h 86171"/>
                <a:gd name="connsiteX135" fmla="*/ 410470 w 623449"/>
                <a:gd name="connsiteY135" fmla="*/ 42863 h 86171"/>
                <a:gd name="connsiteX136" fmla="*/ 466877 w 623449"/>
                <a:gd name="connsiteY136" fmla="*/ 42863 h 86171"/>
                <a:gd name="connsiteX137" fmla="*/ 469849 w 623449"/>
                <a:gd name="connsiteY137" fmla="*/ 19497 h 86171"/>
                <a:gd name="connsiteX138" fmla="*/ 478631 w 623449"/>
                <a:gd name="connsiteY138" fmla="*/ 5805 h 86171"/>
                <a:gd name="connsiteX139" fmla="*/ 493519 w 623449"/>
                <a:gd name="connsiteY139" fmla="*/ 1042 h 86171"/>
                <a:gd name="connsiteX140" fmla="*/ 504977 w 623449"/>
                <a:gd name="connsiteY140" fmla="*/ 3720 h 86171"/>
                <a:gd name="connsiteX141" fmla="*/ 513312 w 623449"/>
                <a:gd name="connsiteY141" fmla="*/ 11460 h 86171"/>
                <a:gd name="connsiteX142" fmla="*/ 518370 w 623449"/>
                <a:gd name="connsiteY142" fmla="*/ 23515 h 86171"/>
                <a:gd name="connsiteX143" fmla="*/ 520160 w 623449"/>
                <a:gd name="connsiteY143" fmla="*/ 42863 h 86171"/>
                <a:gd name="connsiteX144" fmla="*/ 517179 w 623449"/>
                <a:gd name="connsiteY144" fmla="*/ 66080 h 86171"/>
                <a:gd name="connsiteX145" fmla="*/ 508397 w 623449"/>
                <a:gd name="connsiteY145" fmla="*/ 79772 h 86171"/>
                <a:gd name="connsiteX146" fmla="*/ 493519 w 623449"/>
                <a:gd name="connsiteY146" fmla="*/ 84534 h 86171"/>
                <a:gd name="connsiteX147" fmla="*/ 474917 w 623449"/>
                <a:gd name="connsiteY147" fmla="*/ 76051 h 86171"/>
                <a:gd name="connsiteX148" fmla="*/ 466877 w 623449"/>
                <a:gd name="connsiteY148" fmla="*/ 42863 h 86171"/>
                <a:gd name="connsiteX149" fmla="*/ 477145 w 623449"/>
                <a:gd name="connsiteY149" fmla="*/ 42863 h 86171"/>
                <a:gd name="connsiteX150" fmla="*/ 481908 w 623449"/>
                <a:gd name="connsiteY150" fmla="*/ 69652 h 86171"/>
                <a:gd name="connsiteX151" fmla="*/ 493519 w 623449"/>
                <a:gd name="connsiteY151" fmla="*/ 76349 h 86171"/>
                <a:gd name="connsiteX152" fmla="*/ 505130 w 623449"/>
                <a:gd name="connsiteY152" fmla="*/ 69652 h 86171"/>
                <a:gd name="connsiteX153" fmla="*/ 509892 w 623449"/>
                <a:gd name="connsiteY153" fmla="*/ 42863 h 86171"/>
                <a:gd name="connsiteX154" fmla="*/ 505130 w 623449"/>
                <a:gd name="connsiteY154" fmla="*/ 16073 h 86171"/>
                <a:gd name="connsiteX155" fmla="*/ 493367 w 623449"/>
                <a:gd name="connsiteY155" fmla="*/ 9376 h 86171"/>
                <a:gd name="connsiteX156" fmla="*/ 482356 w 623449"/>
                <a:gd name="connsiteY156" fmla="*/ 15181 h 86171"/>
                <a:gd name="connsiteX157" fmla="*/ 477145 w 623449"/>
                <a:gd name="connsiteY157" fmla="*/ 42863 h 86171"/>
                <a:gd name="connsiteX158" fmla="*/ 535486 w 623449"/>
                <a:gd name="connsiteY158" fmla="*/ 20985 h 86171"/>
                <a:gd name="connsiteX159" fmla="*/ 539801 w 623449"/>
                <a:gd name="connsiteY159" fmla="*/ 6102 h 86171"/>
                <a:gd name="connsiteX160" fmla="*/ 552602 w 623449"/>
                <a:gd name="connsiteY160" fmla="*/ 0 h 86171"/>
                <a:gd name="connsiteX161" fmla="*/ 565404 w 623449"/>
                <a:gd name="connsiteY161" fmla="*/ 5506 h 86171"/>
                <a:gd name="connsiteX162" fmla="*/ 570462 w 623449"/>
                <a:gd name="connsiteY162" fmla="*/ 21580 h 86171"/>
                <a:gd name="connsiteX163" fmla="*/ 565252 w 623449"/>
                <a:gd name="connsiteY163" fmla="*/ 37653 h 86171"/>
                <a:gd name="connsiteX164" fmla="*/ 552755 w 623449"/>
                <a:gd name="connsiteY164" fmla="*/ 43161 h 86171"/>
                <a:gd name="connsiteX165" fmla="*/ 540401 w 623449"/>
                <a:gd name="connsiteY165" fmla="*/ 37653 h 86171"/>
                <a:gd name="connsiteX166" fmla="*/ 535486 w 623449"/>
                <a:gd name="connsiteY166" fmla="*/ 20985 h 86171"/>
                <a:gd name="connsiteX167" fmla="*/ 552898 w 623449"/>
                <a:gd name="connsiteY167" fmla="*/ 6847 h 86171"/>
                <a:gd name="connsiteX168" fmla="*/ 546649 w 623449"/>
                <a:gd name="connsiteY168" fmla="*/ 10120 h 86171"/>
                <a:gd name="connsiteX169" fmla="*/ 544268 w 623449"/>
                <a:gd name="connsiteY169" fmla="*/ 22027 h 86171"/>
                <a:gd name="connsiteX170" fmla="*/ 546649 w 623449"/>
                <a:gd name="connsiteY170" fmla="*/ 33189 h 86171"/>
                <a:gd name="connsiteX171" fmla="*/ 552898 w 623449"/>
                <a:gd name="connsiteY171" fmla="*/ 36314 h 86171"/>
                <a:gd name="connsiteX172" fmla="*/ 559156 w 623449"/>
                <a:gd name="connsiteY172" fmla="*/ 33040 h 86171"/>
                <a:gd name="connsiteX173" fmla="*/ 561680 w 623449"/>
                <a:gd name="connsiteY173" fmla="*/ 21283 h 86171"/>
                <a:gd name="connsiteX174" fmla="*/ 559156 w 623449"/>
                <a:gd name="connsiteY174" fmla="*/ 10120 h 86171"/>
                <a:gd name="connsiteX175" fmla="*/ 552898 w 623449"/>
                <a:gd name="connsiteY175" fmla="*/ 6847 h 86171"/>
                <a:gd name="connsiteX176" fmla="*/ 552898 w 623449"/>
                <a:gd name="connsiteY176" fmla="*/ 86172 h 86171"/>
                <a:gd name="connsiteX177" fmla="*/ 597694 w 623449"/>
                <a:gd name="connsiteY177" fmla="*/ 0 h 86171"/>
                <a:gd name="connsiteX178" fmla="*/ 605885 w 623449"/>
                <a:gd name="connsiteY178" fmla="*/ 0 h 86171"/>
                <a:gd name="connsiteX179" fmla="*/ 561232 w 623449"/>
                <a:gd name="connsiteY179" fmla="*/ 86172 h 86171"/>
                <a:gd name="connsiteX180" fmla="*/ 552898 w 623449"/>
                <a:gd name="connsiteY180" fmla="*/ 86172 h 86171"/>
                <a:gd name="connsiteX181" fmla="*/ 588321 w 623449"/>
                <a:gd name="connsiteY181" fmla="*/ 63997 h 86171"/>
                <a:gd name="connsiteX182" fmla="*/ 592636 w 623449"/>
                <a:gd name="connsiteY182" fmla="*/ 49114 h 86171"/>
                <a:gd name="connsiteX183" fmla="*/ 605581 w 623449"/>
                <a:gd name="connsiteY183" fmla="*/ 43011 h 86171"/>
                <a:gd name="connsiteX184" fmla="*/ 618382 w 623449"/>
                <a:gd name="connsiteY184" fmla="*/ 48518 h 86171"/>
                <a:gd name="connsiteX185" fmla="*/ 623449 w 623449"/>
                <a:gd name="connsiteY185" fmla="*/ 64592 h 86171"/>
                <a:gd name="connsiteX186" fmla="*/ 618239 w 623449"/>
                <a:gd name="connsiteY186" fmla="*/ 80665 h 86171"/>
                <a:gd name="connsiteX187" fmla="*/ 605581 w 623449"/>
                <a:gd name="connsiteY187" fmla="*/ 86172 h 86171"/>
                <a:gd name="connsiteX188" fmla="*/ 593236 w 623449"/>
                <a:gd name="connsiteY188" fmla="*/ 80665 h 86171"/>
                <a:gd name="connsiteX189" fmla="*/ 588321 w 623449"/>
                <a:gd name="connsiteY189" fmla="*/ 63997 h 86171"/>
                <a:gd name="connsiteX190" fmla="*/ 605885 w 623449"/>
                <a:gd name="connsiteY190" fmla="*/ 49858 h 86171"/>
                <a:gd name="connsiteX191" fmla="*/ 599485 w 623449"/>
                <a:gd name="connsiteY191" fmla="*/ 53131 h 86171"/>
                <a:gd name="connsiteX192" fmla="*/ 597103 w 623449"/>
                <a:gd name="connsiteY192" fmla="*/ 65038 h 86171"/>
                <a:gd name="connsiteX193" fmla="*/ 599637 w 623449"/>
                <a:gd name="connsiteY193" fmla="*/ 76051 h 86171"/>
                <a:gd name="connsiteX194" fmla="*/ 605885 w 623449"/>
                <a:gd name="connsiteY194" fmla="*/ 79325 h 86171"/>
                <a:gd name="connsiteX195" fmla="*/ 612134 w 623449"/>
                <a:gd name="connsiteY195" fmla="*/ 76051 h 86171"/>
                <a:gd name="connsiteX196" fmla="*/ 614667 w 623449"/>
                <a:gd name="connsiteY196" fmla="*/ 64145 h 86171"/>
                <a:gd name="connsiteX197" fmla="*/ 612134 w 623449"/>
                <a:gd name="connsiteY197" fmla="*/ 53131 h 86171"/>
                <a:gd name="connsiteX198" fmla="*/ 605885 w 623449"/>
                <a:gd name="connsiteY198" fmla="*/ 49858 h 8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623449" h="86171">
                  <a:moveTo>
                    <a:pt x="15631" y="38844"/>
                  </a:moveTo>
                  <a:cubicBezTo>
                    <a:pt x="11468" y="37257"/>
                    <a:pt x="8334" y="35074"/>
                    <a:pt x="6258" y="32295"/>
                  </a:cubicBezTo>
                  <a:cubicBezTo>
                    <a:pt x="4267" y="29419"/>
                    <a:pt x="3277" y="26045"/>
                    <a:pt x="3277" y="22175"/>
                  </a:cubicBezTo>
                  <a:cubicBezTo>
                    <a:pt x="3277" y="16222"/>
                    <a:pt x="5410" y="11212"/>
                    <a:pt x="9677" y="7144"/>
                  </a:cubicBezTo>
                  <a:cubicBezTo>
                    <a:pt x="14040" y="3076"/>
                    <a:pt x="19745" y="1042"/>
                    <a:pt x="26794" y="1042"/>
                  </a:cubicBezTo>
                  <a:cubicBezTo>
                    <a:pt x="33938" y="1042"/>
                    <a:pt x="39691" y="3125"/>
                    <a:pt x="44053" y="7292"/>
                  </a:cubicBezTo>
                  <a:cubicBezTo>
                    <a:pt x="48425" y="11460"/>
                    <a:pt x="50606" y="16520"/>
                    <a:pt x="50606" y="22473"/>
                  </a:cubicBezTo>
                  <a:cubicBezTo>
                    <a:pt x="50606" y="26243"/>
                    <a:pt x="49616" y="29518"/>
                    <a:pt x="47625" y="32295"/>
                  </a:cubicBezTo>
                  <a:cubicBezTo>
                    <a:pt x="45644" y="35074"/>
                    <a:pt x="42615" y="37257"/>
                    <a:pt x="38548" y="38844"/>
                  </a:cubicBezTo>
                  <a:cubicBezTo>
                    <a:pt x="43605" y="40432"/>
                    <a:pt x="47435" y="43062"/>
                    <a:pt x="50006" y="46733"/>
                  </a:cubicBezTo>
                  <a:cubicBezTo>
                    <a:pt x="52588" y="50403"/>
                    <a:pt x="53883" y="54769"/>
                    <a:pt x="53883" y="59829"/>
                  </a:cubicBezTo>
                  <a:cubicBezTo>
                    <a:pt x="53883" y="66774"/>
                    <a:pt x="51397" y="72628"/>
                    <a:pt x="46434" y="77391"/>
                  </a:cubicBezTo>
                  <a:cubicBezTo>
                    <a:pt x="41577" y="82153"/>
                    <a:pt x="35081" y="84534"/>
                    <a:pt x="26937" y="84534"/>
                  </a:cubicBezTo>
                  <a:cubicBezTo>
                    <a:pt x="18907" y="84534"/>
                    <a:pt x="12402" y="82153"/>
                    <a:pt x="7449" y="77391"/>
                  </a:cubicBezTo>
                  <a:cubicBezTo>
                    <a:pt x="2486" y="72628"/>
                    <a:pt x="0" y="66675"/>
                    <a:pt x="0" y="59531"/>
                  </a:cubicBezTo>
                  <a:cubicBezTo>
                    <a:pt x="0" y="54173"/>
                    <a:pt x="1343" y="49709"/>
                    <a:pt x="4020" y="46137"/>
                  </a:cubicBezTo>
                  <a:cubicBezTo>
                    <a:pt x="6801" y="42565"/>
                    <a:pt x="10668" y="40135"/>
                    <a:pt x="15631" y="38844"/>
                  </a:cubicBezTo>
                  <a:close/>
                  <a:moveTo>
                    <a:pt x="13545" y="21729"/>
                  </a:moveTo>
                  <a:cubicBezTo>
                    <a:pt x="13545" y="25598"/>
                    <a:pt x="14783" y="28774"/>
                    <a:pt x="17269" y="31254"/>
                  </a:cubicBezTo>
                  <a:cubicBezTo>
                    <a:pt x="19850" y="33735"/>
                    <a:pt x="23117" y="34975"/>
                    <a:pt x="27089" y="34975"/>
                  </a:cubicBezTo>
                  <a:cubicBezTo>
                    <a:pt x="30956" y="34975"/>
                    <a:pt x="34138" y="33784"/>
                    <a:pt x="36614" y="31403"/>
                  </a:cubicBezTo>
                  <a:cubicBezTo>
                    <a:pt x="39100" y="28923"/>
                    <a:pt x="40338" y="25897"/>
                    <a:pt x="40338" y="22325"/>
                  </a:cubicBezTo>
                  <a:cubicBezTo>
                    <a:pt x="40338" y="18654"/>
                    <a:pt x="39043" y="15577"/>
                    <a:pt x="36462" y="13097"/>
                  </a:cubicBezTo>
                  <a:cubicBezTo>
                    <a:pt x="33890" y="10518"/>
                    <a:pt x="30709" y="9228"/>
                    <a:pt x="26937" y="9228"/>
                  </a:cubicBezTo>
                  <a:cubicBezTo>
                    <a:pt x="23070" y="9228"/>
                    <a:pt x="19850" y="10468"/>
                    <a:pt x="17269" y="12948"/>
                  </a:cubicBezTo>
                  <a:cubicBezTo>
                    <a:pt x="14783" y="15429"/>
                    <a:pt x="13545" y="18356"/>
                    <a:pt x="13545" y="21729"/>
                  </a:cubicBezTo>
                  <a:close/>
                  <a:moveTo>
                    <a:pt x="10420" y="59531"/>
                  </a:moveTo>
                  <a:cubicBezTo>
                    <a:pt x="10420" y="62409"/>
                    <a:pt x="11068" y="65187"/>
                    <a:pt x="12354" y="67866"/>
                  </a:cubicBezTo>
                  <a:cubicBezTo>
                    <a:pt x="13745" y="70545"/>
                    <a:pt x="15783" y="72628"/>
                    <a:pt x="18459" y="74117"/>
                  </a:cubicBezTo>
                  <a:cubicBezTo>
                    <a:pt x="21136" y="75605"/>
                    <a:pt x="24013" y="76349"/>
                    <a:pt x="27089" y="76349"/>
                  </a:cubicBezTo>
                  <a:cubicBezTo>
                    <a:pt x="31852" y="76349"/>
                    <a:pt x="35776" y="74811"/>
                    <a:pt x="38843" y="71736"/>
                  </a:cubicBezTo>
                  <a:cubicBezTo>
                    <a:pt x="42024" y="68660"/>
                    <a:pt x="43605" y="64740"/>
                    <a:pt x="43605" y="59978"/>
                  </a:cubicBezTo>
                  <a:cubicBezTo>
                    <a:pt x="43605" y="55116"/>
                    <a:pt x="42024" y="51098"/>
                    <a:pt x="38843" y="47923"/>
                  </a:cubicBezTo>
                  <a:cubicBezTo>
                    <a:pt x="35671" y="44748"/>
                    <a:pt x="31652" y="43161"/>
                    <a:pt x="26794" y="43161"/>
                  </a:cubicBezTo>
                  <a:cubicBezTo>
                    <a:pt x="22031" y="43161"/>
                    <a:pt x="18107" y="44748"/>
                    <a:pt x="15030" y="47923"/>
                  </a:cubicBezTo>
                  <a:cubicBezTo>
                    <a:pt x="11964" y="50999"/>
                    <a:pt x="10420" y="54868"/>
                    <a:pt x="10420" y="59531"/>
                  </a:cubicBezTo>
                  <a:close/>
                  <a:moveTo>
                    <a:pt x="66827" y="42863"/>
                  </a:moveTo>
                  <a:cubicBezTo>
                    <a:pt x="66827" y="33139"/>
                    <a:pt x="67818" y="25351"/>
                    <a:pt x="69799" y="19497"/>
                  </a:cubicBezTo>
                  <a:cubicBezTo>
                    <a:pt x="71790" y="13544"/>
                    <a:pt x="74714" y="8979"/>
                    <a:pt x="78581" y="5805"/>
                  </a:cubicBezTo>
                  <a:cubicBezTo>
                    <a:pt x="82553" y="2630"/>
                    <a:pt x="87516" y="1042"/>
                    <a:pt x="93469" y="1042"/>
                  </a:cubicBezTo>
                  <a:cubicBezTo>
                    <a:pt x="97831" y="1042"/>
                    <a:pt x="101651" y="1935"/>
                    <a:pt x="104927" y="3720"/>
                  </a:cubicBezTo>
                  <a:cubicBezTo>
                    <a:pt x="108299" y="5506"/>
                    <a:pt x="111081" y="8087"/>
                    <a:pt x="113262" y="11460"/>
                  </a:cubicBezTo>
                  <a:cubicBezTo>
                    <a:pt x="115443" y="14734"/>
                    <a:pt x="117129" y="18753"/>
                    <a:pt x="118320" y="23515"/>
                  </a:cubicBezTo>
                  <a:cubicBezTo>
                    <a:pt x="119510" y="28278"/>
                    <a:pt x="120110" y="34727"/>
                    <a:pt x="120110" y="42863"/>
                  </a:cubicBezTo>
                  <a:cubicBezTo>
                    <a:pt x="120110" y="52487"/>
                    <a:pt x="119120" y="60226"/>
                    <a:pt x="117129" y="66080"/>
                  </a:cubicBezTo>
                  <a:cubicBezTo>
                    <a:pt x="115243" y="71934"/>
                    <a:pt x="112319" y="76498"/>
                    <a:pt x="108347" y="79772"/>
                  </a:cubicBezTo>
                  <a:cubicBezTo>
                    <a:pt x="104480" y="82948"/>
                    <a:pt x="99517" y="84534"/>
                    <a:pt x="93469" y="84534"/>
                  </a:cubicBezTo>
                  <a:cubicBezTo>
                    <a:pt x="85630" y="84534"/>
                    <a:pt x="79429" y="81706"/>
                    <a:pt x="74867" y="76051"/>
                  </a:cubicBezTo>
                  <a:cubicBezTo>
                    <a:pt x="69504" y="69305"/>
                    <a:pt x="66827" y="58242"/>
                    <a:pt x="66827" y="42863"/>
                  </a:cubicBezTo>
                  <a:close/>
                  <a:moveTo>
                    <a:pt x="77095" y="42863"/>
                  </a:moveTo>
                  <a:cubicBezTo>
                    <a:pt x="77095" y="56258"/>
                    <a:pt x="78686" y="65187"/>
                    <a:pt x="81858" y="69652"/>
                  </a:cubicBezTo>
                  <a:cubicBezTo>
                    <a:pt x="85030" y="74117"/>
                    <a:pt x="88906" y="76349"/>
                    <a:pt x="93469" y="76349"/>
                  </a:cubicBezTo>
                  <a:cubicBezTo>
                    <a:pt x="98127" y="76349"/>
                    <a:pt x="102003" y="74117"/>
                    <a:pt x="105080" y="69652"/>
                  </a:cubicBezTo>
                  <a:cubicBezTo>
                    <a:pt x="108252" y="65187"/>
                    <a:pt x="109842" y="56258"/>
                    <a:pt x="109842" y="42863"/>
                  </a:cubicBezTo>
                  <a:cubicBezTo>
                    <a:pt x="109842" y="29369"/>
                    <a:pt x="108252" y="20440"/>
                    <a:pt x="105080" y="16073"/>
                  </a:cubicBezTo>
                  <a:cubicBezTo>
                    <a:pt x="102003" y="11609"/>
                    <a:pt x="98079" y="9376"/>
                    <a:pt x="93317" y="9376"/>
                  </a:cubicBezTo>
                  <a:cubicBezTo>
                    <a:pt x="88754" y="9376"/>
                    <a:pt x="85087" y="11311"/>
                    <a:pt x="82306" y="15181"/>
                  </a:cubicBezTo>
                  <a:cubicBezTo>
                    <a:pt x="78829" y="20142"/>
                    <a:pt x="77095" y="29369"/>
                    <a:pt x="77095" y="42863"/>
                  </a:cubicBezTo>
                  <a:close/>
                  <a:moveTo>
                    <a:pt x="135436" y="20985"/>
                  </a:moveTo>
                  <a:cubicBezTo>
                    <a:pt x="135436" y="15131"/>
                    <a:pt x="136874" y="10170"/>
                    <a:pt x="139751" y="6102"/>
                  </a:cubicBezTo>
                  <a:cubicBezTo>
                    <a:pt x="142732" y="2035"/>
                    <a:pt x="146999" y="0"/>
                    <a:pt x="152552" y="0"/>
                  </a:cubicBezTo>
                  <a:cubicBezTo>
                    <a:pt x="157715" y="0"/>
                    <a:pt x="161982" y="1835"/>
                    <a:pt x="165354" y="5506"/>
                  </a:cubicBezTo>
                  <a:cubicBezTo>
                    <a:pt x="168726" y="9178"/>
                    <a:pt x="170412" y="14536"/>
                    <a:pt x="170412" y="21580"/>
                  </a:cubicBezTo>
                  <a:cubicBezTo>
                    <a:pt x="170412" y="28525"/>
                    <a:pt x="168678" y="33883"/>
                    <a:pt x="165202" y="37653"/>
                  </a:cubicBezTo>
                  <a:cubicBezTo>
                    <a:pt x="161830" y="41325"/>
                    <a:pt x="157658" y="43161"/>
                    <a:pt x="152705" y="43161"/>
                  </a:cubicBezTo>
                  <a:cubicBezTo>
                    <a:pt x="147742" y="43161"/>
                    <a:pt x="143618" y="41325"/>
                    <a:pt x="140351" y="37653"/>
                  </a:cubicBezTo>
                  <a:cubicBezTo>
                    <a:pt x="137074" y="33982"/>
                    <a:pt x="135436" y="28426"/>
                    <a:pt x="135436" y="20985"/>
                  </a:cubicBezTo>
                  <a:close/>
                  <a:moveTo>
                    <a:pt x="152848" y="6847"/>
                  </a:moveTo>
                  <a:cubicBezTo>
                    <a:pt x="150371" y="6847"/>
                    <a:pt x="148285" y="7938"/>
                    <a:pt x="146599" y="10120"/>
                  </a:cubicBezTo>
                  <a:cubicBezTo>
                    <a:pt x="145009" y="12303"/>
                    <a:pt x="144218" y="16273"/>
                    <a:pt x="144218" y="22027"/>
                  </a:cubicBezTo>
                  <a:cubicBezTo>
                    <a:pt x="144218" y="27285"/>
                    <a:pt x="145009" y="31006"/>
                    <a:pt x="146599" y="33189"/>
                  </a:cubicBezTo>
                  <a:cubicBezTo>
                    <a:pt x="148285" y="35272"/>
                    <a:pt x="150371" y="36314"/>
                    <a:pt x="152848" y="36314"/>
                  </a:cubicBezTo>
                  <a:cubicBezTo>
                    <a:pt x="155429" y="36314"/>
                    <a:pt x="157515" y="35223"/>
                    <a:pt x="159106" y="33040"/>
                  </a:cubicBezTo>
                  <a:cubicBezTo>
                    <a:pt x="160792" y="30857"/>
                    <a:pt x="161630" y="26938"/>
                    <a:pt x="161630" y="21283"/>
                  </a:cubicBezTo>
                  <a:cubicBezTo>
                    <a:pt x="161630" y="15925"/>
                    <a:pt x="160792" y="12204"/>
                    <a:pt x="159106" y="10120"/>
                  </a:cubicBezTo>
                  <a:cubicBezTo>
                    <a:pt x="157410" y="7938"/>
                    <a:pt x="155334" y="6847"/>
                    <a:pt x="152848" y="6847"/>
                  </a:cubicBezTo>
                  <a:close/>
                  <a:moveTo>
                    <a:pt x="152848" y="86172"/>
                  </a:moveTo>
                  <a:lnTo>
                    <a:pt x="197644" y="0"/>
                  </a:lnTo>
                  <a:lnTo>
                    <a:pt x="205835" y="0"/>
                  </a:lnTo>
                  <a:lnTo>
                    <a:pt x="161182" y="86172"/>
                  </a:lnTo>
                  <a:lnTo>
                    <a:pt x="152848" y="86172"/>
                  </a:lnTo>
                  <a:close/>
                  <a:moveTo>
                    <a:pt x="188271" y="63997"/>
                  </a:moveTo>
                  <a:cubicBezTo>
                    <a:pt x="188271" y="58143"/>
                    <a:pt x="189710" y="53182"/>
                    <a:pt x="192586" y="49114"/>
                  </a:cubicBezTo>
                  <a:cubicBezTo>
                    <a:pt x="195567" y="45046"/>
                    <a:pt x="199882" y="43011"/>
                    <a:pt x="205530" y="43011"/>
                  </a:cubicBezTo>
                  <a:cubicBezTo>
                    <a:pt x="210693" y="43011"/>
                    <a:pt x="214960" y="44848"/>
                    <a:pt x="218332" y="48518"/>
                  </a:cubicBezTo>
                  <a:cubicBezTo>
                    <a:pt x="221704" y="52090"/>
                    <a:pt x="223399" y="57448"/>
                    <a:pt x="223399" y="64592"/>
                  </a:cubicBezTo>
                  <a:cubicBezTo>
                    <a:pt x="223399" y="71537"/>
                    <a:pt x="221656" y="76894"/>
                    <a:pt x="218189" y="80665"/>
                  </a:cubicBezTo>
                  <a:cubicBezTo>
                    <a:pt x="214808" y="84336"/>
                    <a:pt x="210598" y="86172"/>
                    <a:pt x="205530" y="86172"/>
                  </a:cubicBezTo>
                  <a:cubicBezTo>
                    <a:pt x="200673" y="86172"/>
                    <a:pt x="196558" y="84336"/>
                    <a:pt x="193186" y="80665"/>
                  </a:cubicBezTo>
                  <a:cubicBezTo>
                    <a:pt x="189909" y="76994"/>
                    <a:pt x="188271" y="71438"/>
                    <a:pt x="188271" y="63997"/>
                  </a:cubicBezTo>
                  <a:close/>
                  <a:moveTo>
                    <a:pt x="205835" y="49858"/>
                  </a:moveTo>
                  <a:cubicBezTo>
                    <a:pt x="203254" y="49858"/>
                    <a:pt x="201120" y="50949"/>
                    <a:pt x="199434" y="53131"/>
                  </a:cubicBezTo>
                  <a:cubicBezTo>
                    <a:pt x="197844" y="55315"/>
                    <a:pt x="197053" y="59284"/>
                    <a:pt x="197053" y="65038"/>
                  </a:cubicBezTo>
                  <a:cubicBezTo>
                    <a:pt x="197053" y="70197"/>
                    <a:pt x="197891" y="73868"/>
                    <a:pt x="199587" y="76051"/>
                  </a:cubicBezTo>
                  <a:cubicBezTo>
                    <a:pt x="201273" y="78235"/>
                    <a:pt x="203349" y="79325"/>
                    <a:pt x="205835" y="79325"/>
                  </a:cubicBezTo>
                  <a:cubicBezTo>
                    <a:pt x="208312" y="79325"/>
                    <a:pt x="210398" y="78235"/>
                    <a:pt x="212084" y="76051"/>
                  </a:cubicBezTo>
                  <a:cubicBezTo>
                    <a:pt x="213770" y="73868"/>
                    <a:pt x="214617" y="69900"/>
                    <a:pt x="214617" y="64145"/>
                  </a:cubicBezTo>
                  <a:cubicBezTo>
                    <a:pt x="214617" y="58886"/>
                    <a:pt x="213770" y="55215"/>
                    <a:pt x="212084" y="53131"/>
                  </a:cubicBezTo>
                  <a:cubicBezTo>
                    <a:pt x="210398" y="50949"/>
                    <a:pt x="208312" y="49858"/>
                    <a:pt x="205835" y="49858"/>
                  </a:cubicBezTo>
                  <a:close/>
                  <a:moveTo>
                    <a:pt x="265662" y="58639"/>
                  </a:moveTo>
                  <a:lnTo>
                    <a:pt x="265662" y="48518"/>
                  </a:lnTo>
                  <a:lnTo>
                    <a:pt x="296618" y="48518"/>
                  </a:lnTo>
                  <a:lnTo>
                    <a:pt x="296618" y="58639"/>
                  </a:lnTo>
                  <a:lnTo>
                    <a:pt x="265662" y="58639"/>
                  </a:lnTo>
                  <a:close/>
                  <a:moveTo>
                    <a:pt x="371332" y="83195"/>
                  </a:moveTo>
                  <a:lnTo>
                    <a:pt x="361359" y="83195"/>
                  </a:lnTo>
                  <a:lnTo>
                    <a:pt x="361359" y="19199"/>
                  </a:lnTo>
                  <a:cubicBezTo>
                    <a:pt x="358873" y="21481"/>
                    <a:pt x="355654" y="23813"/>
                    <a:pt x="351682" y="26194"/>
                  </a:cubicBezTo>
                  <a:cubicBezTo>
                    <a:pt x="347815" y="28476"/>
                    <a:pt x="344338" y="30163"/>
                    <a:pt x="341262" y="31254"/>
                  </a:cubicBezTo>
                  <a:lnTo>
                    <a:pt x="341262" y="21580"/>
                  </a:lnTo>
                  <a:cubicBezTo>
                    <a:pt x="346824" y="18901"/>
                    <a:pt x="351682" y="15727"/>
                    <a:pt x="355854" y="12055"/>
                  </a:cubicBezTo>
                  <a:cubicBezTo>
                    <a:pt x="360121" y="8285"/>
                    <a:pt x="363141" y="4614"/>
                    <a:pt x="364931" y="1042"/>
                  </a:cubicBezTo>
                  <a:lnTo>
                    <a:pt x="371332" y="1042"/>
                  </a:lnTo>
                  <a:lnTo>
                    <a:pt x="371332" y="83195"/>
                  </a:lnTo>
                  <a:close/>
                  <a:moveTo>
                    <a:pt x="400202" y="42863"/>
                  </a:moveTo>
                  <a:cubicBezTo>
                    <a:pt x="400202" y="33139"/>
                    <a:pt x="401193" y="25351"/>
                    <a:pt x="403174" y="19497"/>
                  </a:cubicBezTo>
                  <a:cubicBezTo>
                    <a:pt x="405165" y="13544"/>
                    <a:pt x="408089" y="8979"/>
                    <a:pt x="411956" y="5805"/>
                  </a:cubicBezTo>
                  <a:cubicBezTo>
                    <a:pt x="415928" y="2630"/>
                    <a:pt x="420891" y="1042"/>
                    <a:pt x="426844" y="1042"/>
                  </a:cubicBezTo>
                  <a:cubicBezTo>
                    <a:pt x="431206" y="1042"/>
                    <a:pt x="435026" y="1935"/>
                    <a:pt x="438302" y="3720"/>
                  </a:cubicBezTo>
                  <a:cubicBezTo>
                    <a:pt x="441674" y="5506"/>
                    <a:pt x="444456" y="8087"/>
                    <a:pt x="446637" y="11460"/>
                  </a:cubicBezTo>
                  <a:cubicBezTo>
                    <a:pt x="448818" y="14734"/>
                    <a:pt x="450504" y="18753"/>
                    <a:pt x="451695" y="23515"/>
                  </a:cubicBezTo>
                  <a:cubicBezTo>
                    <a:pt x="452885" y="28278"/>
                    <a:pt x="453485" y="34727"/>
                    <a:pt x="453485" y="42863"/>
                  </a:cubicBezTo>
                  <a:cubicBezTo>
                    <a:pt x="453485" y="52487"/>
                    <a:pt x="452495" y="60226"/>
                    <a:pt x="450504" y="66080"/>
                  </a:cubicBezTo>
                  <a:cubicBezTo>
                    <a:pt x="448618" y="71934"/>
                    <a:pt x="445694" y="76498"/>
                    <a:pt x="441722" y="79772"/>
                  </a:cubicBezTo>
                  <a:cubicBezTo>
                    <a:pt x="437855" y="82948"/>
                    <a:pt x="432892" y="84534"/>
                    <a:pt x="426844" y="84534"/>
                  </a:cubicBezTo>
                  <a:cubicBezTo>
                    <a:pt x="419005" y="84534"/>
                    <a:pt x="412804" y="81706"/>
                    <a:pt x="408242" y="76051"/>
                  </a:cubicBezTo>
                  <a:cubicBezTo>
                    <a:pt x="402879" y="69305"/>
                    <a:pt x="400202" y="58242"/>
                    <a:pt x="400202" y="42863"/>
                  </a:cubicBezTo>
                  <a:close/>
                  <a:moveTo>
                    <a:pt x="410470" y="42863"/>
                  </a:moveTo>
                  <a:cubicBezTo>
                    <a:pt x="410470" y="56258"/>
                    <a:pt x="412061" y="65187"/>
                    <a:pt x="415233" y="69652"/>
                  </a:cubicBezTo>
                  <a:cubicBezTo>
                    <a:pt x="418405" y="74117"/>
                    <a:pt x="422281" y="76349"/>
                    <a:pt x="426844" y="76349"/>
                  </a:cubicBezTo>
                  <a:cubicBezTo>
                    <a:pt x="431502" y="76349"/>
                    <a:pt x="435378" y="74117"/>
                    <a:pt x="438455" y="69652"/>
                  </a:cubicBezTo>
                  <a:cubicBezTo>
                    <a:pt x="441627" y="65187"/>
                    <a:pt x="443217" y="56258"/>
                    <a:pt x="443217" y="42863"/>
                  </a:cubicBezTo>
                  <a:cubicBezTo>
                    <a:pt x="443217" y="29369"/>
                    <a:pt x="441627" y="20440"/>
                    <a:pt x="438455" y="16073"/>
                  </a:cubicBezTo>
                  <a:cubicBezTo>
                    <a:pt x="435378" y="11609"/>
                    <a:pt x="431454" y="9376"/>
                    <a:pt x="426692" y="9376"/>
                  </a:cubicBezTo>
                  <a:cubicBezTo>
                    <a:pt x="422129" y="9376"/>
                    <a:pt x="418462" y="11311"/>
                    <a:pt x="415681" y="15181"/>
                  </a:cubicBezTo>
                  <a:cubicBezTo>
                    <a:pt x="412204" y="20142"/>
                    <a:pt x="410470" y="29369"/>
                    <a:pt x="410470" y="42863"/>
                  </a:cubicBezTo>
                  <a:close/>
                  <a:moveTo>
                    <a:pt x="466877" y="42863"/>
                  </a:moveTo>
                  <a:cubicBezTo>
                    <a:pt x="466877" y="33139"/>
                    <a:pt x="467868" y="25351"/>
                    <a:pt x="469849" y="19497"/>
                  </a:cubicBezTo>
                  <a:cubicBezTo>
                    <a:pt x="471840" y="13544"/>
                    <a:pt x="474764" y="8979"/>
                    <a:pt x="478631" y="5805"/>
                  </a:cubicBezTo>
                  <a:cubicBezTo>
                    <a:pt x="482603" y="2630"/>
                    <a:pt x="487566" y="1042"/>
                    <a:pt x="493519" y="1042"/>
                  </a:cubicBezTo>
                  <a:cubicBezTo>
                    <a:pt x="497881" y="1042"/>
                    <a:pt x="501701" y="1935"/>
                    <a:pt x="504977" y="3720"/>
                  </a:cubicBezTo>
                  <a:cubicBezTo>
                    <a:pt x="508349" y="5506"/>
                    <a:pt x="511131" y="8087"/>
                    <a:pt x="513312" y="11460"/>
                  </a:cubicBezTo>
                  <a:cubicBezTo>
                    <a:pt x="515493" y="14734"/>
                    <a:pt x="517179" y="18753"/>
                    <a:pt x="518370" y="23515"/>
                  </a:cubicBezTo>
                  <a:cubicBezTo>
                    <a:pt x="519560" y="28278"/>
                    <a:pt x="520160" y="34727"/>
                    <a:pt x="520160" y="42863"/>
                  </a:cubicBezTo>
                  <a:cubicBezTo>
                    <a:pt x="520160" y="52487"/>
                    <a:pt x="519170" y="60226"/>
                    <a:pt x="517179" y="66080"/>
                  </a:cubicBezTo>
                  <a:cubicBezTo>
                    <a:pt x="515293" y="71934"/>
                    <a:pt x="512369" y="76498"/>
                    <a:pt x="508397" y="79772"/>
                  </a:cubicBezTo>
                  <a:cubicBezTo>
                    <a:pt x="504530" y="82948"/>
                    <a:pt x="499567" y="84534"/>
                    <a:pt x="493519" y="84534"/>
                  </a:cubicBezTo>
                  <a:cubicBezTo>
                    <a:pt x="485680" y="84534"/>
                    <a:pt x="479479" y="81706"/>
                    <a:pt x="474917" y="76051"/>
                  </a:cubicBezTo>
                  <a:cubicBezTo>
                    <a:pt x="469554" y="69305"/>
                    <a:pt x="466877" y="58242"/>
                    <a:pt x="466877" y="42863"/>
                  </a:cubicBezTo>
                  <a:close/>
                  <a:moveTo>
                    <a:pt x="477145" y="42863"/>
                  </a:moveTo>
                  <a:cubicBezTo>
                    <a:pt x="477145" y="56258"/>
                    <a:pt x="478736" y="65187"/>
                    <a:pt x="481908" y="69652"/>
                  </a:cubicBezTo>
                  <a:cubicBezTo>
                    <a:pt x="485080" y="74117"/>
                    <a:pt x="488956" y="76349"/>
                    <a:pt x="493519" y="76349"/>
                  </a:cubicBezTo>
                  <a:cubicBezTo>
                    <a:pt x="498177" y="76349"/>
                    <a:pt x="502053" y="74117"/>
                    <a:pt x="505130" y="69652"/>
                  </a:cubicBezTo>
                  <a:cubicBezTo>
                    <a:pt x="508302" y="65187"/>
                    <a:pt x="509892" y="56258"/>
                    <a:pt x="509892" y="42863"/>
                  </a:cubicBezTo>
                  <a:cubicBezTo>
                    <a:pt x="509892" y="29369"/>
                    <a:pt x="508302" y="20440"/>
                    <a:pt x="505130" y="16073"/>
                  </a:cubicBezTo>
                  <a:cubicBezTo>
                    <a:pt x="502053" y="11609"/>
                    <a:pt x="498129" y="9376"/>
                    <a:pt x="493367" y="9376"/>
                  </a:cubicBezTo>
                  <a:cubicBezTo>
                    <a:pt x="488804" y="9376"/>
                    <a:pt x="485137" y="11311"/>
                    <a:pt x="482356" y="15181"/>
                  </a:cubicBezTo>
                  <a:cubicBezTo>
                    <a:pt x="478879" y="20142"/>
                    <a:pt x="477145" y="29369"/>
                    <a:pt x="477145" y="42863"/>
                  </a:cubicBezTo>
                  <a:close/>
                  <a:moveTo>
                    <a:pt x="535486" y="20985"/>
                  </a:moveTo>
                  <a:cubicBezTo>
                    <a:pt x="535486" y="15131"/>
                    <a:pt x="536924" y="10170"/>
                    <a:pt x="539801" y="6102"/>
                  </a:cubicBezTo>
                  <a:cubicBezTo>
                    <a:pt x="542782" y="2035"/>
                    <a:pt x="547049" y="0"/>
                    <a:pt x="552602" y="0"/>
                  </a:cubicBezTo>
                  <a:cubicBezTo>
                    <a:pt x="557765" y="0"/>
                    <a:pt x="562032" y="1835"/>
                    <a:pt x="565404" y="5506"/>
                  </a:cubicBezTo>
                  <a:cubicBezTo>
                    <a:pt x="568776" y="9178"/>
                    <a:pt x="570462" y="14536"/>
                    <a:pt x="570462" y="21580"/>
                  </a:cubicBezTo>
                  <a:cubicBezTo>
                    <a:pt x="570462" y="28525"/>
                    <a:pt x="568728" y="33883"/>
                    <a:pt x="565252" y="37653"/>
                  </a:cubicBezTo>
                  <a:cubicBezTo>
                    <a:pt x="561880" y="41325"/>
                    <a:pt x="557708" y="43161"/>
                    <a:pt x="552755" y="43161"/>
                  </a:cubicBezTo>
                  <a:cubicBezTo>
                    <a:pt x="547792" y="43161"/>
                    <a:pt x="543668" y="41325"/>
                    <a:pt x="540401" y="37653"/>
                  </a:cubicBezTo>
                  <a:cubicBezTo>
                    <a:pt x="537124" y="33982"/>
                    <a:pt x="535486" y="28426"/>
                    <a:pt x="535486" y="20985"/>
                  </a:cubicBezTo>
                  <a:close/>
                  <a:moveTo>
                    <a:pt x="552898" y="6847"/>
                  </a:moveTo>
                  <a:cubicBezTo>
                    <a:pt x="550421" y="6847"/>
                    <a:pt x="548335" y="7938"/>
                    <a:pt x="546649" y="10120"/>
                  </a:cubicBezTo>
                  <a:cubicBezTo>
                    <a:pt x="545059" y="12303"/>
                    <a:pt x="544268" y="16273"/>
                    <a:pt x="544268" y="22027"/>
                  </a:cubicBezTo>
                  <a:cubicBezTo>
                    <a:pt x="544268" y="27285"/>
                    <a:pt x="545059" y="31006"/>
                    <a:pt x="546649" y="33189"/>
                  </a:cubicBezTo>
                  <a:cubicBezTo>
                    <a:pt x="548335" y="35272"/>
                    <a:pt x="550421" y="36314"/>
                    <a:pt x="552898" y="36314"/>
                  </a:cubicBezTo>
                  <a:cubicBezTo>
                    <a:pt x="555479" y="36314"/>
                    <a:pt x="557565" y="35223"/>
                    <a:pt x="559156" y="33040"/>
                  </a:cubicBezTo>
                  <a:cubicBezTo>
                    <a:pt x="560842" y="30857"/>
                    <a:pt x="561680" y="26938"/>
                    <a:pt x="561680" y="21283"/>
                  </a:cubicBezTo>
                  <a:cubicBezTo>
                    <a:pt x="561680" y="15925"/>
                    <a:pt x="560842" y="12204"/>
                    <a:pt x="559156" y="10120"/>
                  </a:cubicBezTo>
                  <a:cubicBezTo>
                    <a:pt x="557460" y="7938"/>
                    <a:pt x="555384" y="6847"/>
                    <a:pt x="552898" y="6847"/>
                  </a:cubicBezTo>
                  <a:close/>
                  <a:moveTo>
                    <a:pt x="552898" y="86172"/>
                  </a:moveTo>
                  <a:lnTo>
                    <a:pt x="597694" y="0"/>
                  </a:lnTo>
                  <a:lnTo>
                    <a:pt x="605885" y="0"/>
                  </a:lnTo>
                  <a:lnTo>
                    <a:pt x="561232" y="86172"/>
                  </a:lnTo>
                  <a:lnTo>
                    <a:pt x="552898" y="86172"/>
                  </a:lnTo>
                  <a:close/>
                  <a:moveTo>
                    <a:pt x="588321" y="63997"/>
                  </a:moveTo>
                  <a:cubicBezTo>
                    <a:pt x="588321" y="58143"/>
                    <a:pt x="589760" y="53182"/>
                    <a:pt x="592636" y="49114"/>
                  </a:cubicBezTo>
                  <a:cubicBezTo>
                    <a:pt x="595617" y="45046"/>
                    <a:pt x="599932" y="43011"/>
                    <a:pt x="605581" y="43011"/>
                  </a:cubicBezTo>
                  <a:cubicBezTo>
                    <a:pt x="610743" y="43011"/>
                    <a:pt x="615010" y="44848"/>
                    <a:pt x="618382" y="48518"/>
                  </a:cubicBezTo>
                  <a:cubicBezTo>
                    <a:pt x="621754" y="52090"/>
                    <a:pt x="623449" y="57448"/>
                    <a:pt x="623449" y="64592"/>
                  </a:cubicBezTo>
                  <a:cubicBezTo>
                    <a:pt x="623449" y="71537"/>
                    <a:pt x="621706" y="76894"/>
                    <a:pt x="618239" y="80665"/>
                  </a:cubicBezTo>
                  <a:cubicBezTo>
                    <a:pt x="614858" y="84336"/>
                    <a:pt x="610648" y="86172"/>
                    <a:pt x="605581" y="86172"/>
                  </a:cubicBezTo>
                  <a:cubicBezTo>
                    <a:pt x="600723" y="86172"/>
                    <a:pt x="596608" y="84336"/>
                    <a:pt x="593236" y="80665"/>
                  </a:cubicBezTo>
                  <a:cubicBezTo>
                    <a:pt x="589960" y="76994"/>
                    <a:pt x="588321" y="71438"/>
                    <a:pt x="588321" y="63997"/>
                  </a:cubicBezTo>
                  <a:close/>
                  <a:moveTo>
                    <a:pt x="605885" y="49858"/>
                  </a:moveTo>
                  <a:cubicBezTo>
                    <a:pt x="603304" y="49858"/>
                    <a:pt x="601170" y="50949"/>
                    <a:pt x="599485" y="53131"/>
                  </a:cubicBezTo>
                  <a:cubicBezTo>
                    <a:pt x="597894" y="55315"/>
                    <a:pt x="597103" y="59284"/>
                    <a:pt x="597103" y="65038"/>
                  </a:cubicBezTo>
                  <a:cubicBezTo>
                    <a:pt x="597103" y="70197"/>
                    <a:pt x="597941" y="73868"/>
                    <a:pt x="599637" y="76051"/>
                  </a:cubicBezTo>
                  <a:cubicBezTo>
                    <a:pt x="601323" y="78235"/>
                    <a:pt x="603399" y="79325"/>
                    <a:pt x="605885" y="79325"/>
                  </a:cubicBezTo>
                  <a:cubicBezTo>
                    <a:pt x="608362" y="79325"/>
                    <a:pt x="610448" y="78235"/>
                    <a:pt x="612134" y="76051"/>
                  </a:cubicBezTo>
                  <a:cubicBezTo>
                    <a:pt x="613820" y="73868"/>
                    <a:pt x="614667" y="69900"/>
                    <a:pt x="614667" y="64145"/>
                  </a:cubicBezTo>
                  <a:cubicBezTo>
                    <a:pt x="614667" y="58886"/>
                    <a:pt x="613820" y="55215"/>
                    <a:pt x="612134" y="53131"/>
                  </a:cubicBezTo>
                  <a:cubicBezTo>
                    <a:pt x="610448" y="50949"/>
                    <a:pt x="608362" y="49858"/>
                    <a:pt x="605885" y="49858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64608B1-7569-60A3-7CD6-09D94F097DE8}"/>
                </a:ext>
              </a:extLst>
            </p:cNvPr>
            <p:cNvSpPr/>
            <p:nvPr/>
          </p:nvSpPr>
          <p:spPr>
            <a:xfrm>
              <a:off x="2447476" y="2850980"/>
              <a:ext cx="557069" cy="86171"/>
            </a:xfrm>
            <a:custGeom>
              <a:avLst/>
              <a:gdLst>
                <a:gd name="connsiteX0" fmla="*/ 52540 w 557069"/>
                <a:gd name="connsiteY0" fmla="*/ 21431 h 86171"/>
                <a:gd name="connsiteX1" fmla="*/ 42567 w 557069"/>
                <a:gd name="connsiteY1" fmla="*/ 22175 h 86171"/>
                <a:gd name="connsiteX2" fmla="*/ 38843 w 557069"/>
                <a:gd name="connsiteY2" fmla="*/ 13544 h 86171"/>
                <a:gd name="connsiteX3" fmla="*/ 28727 w 557069"/>
                <a:gd name="connsiteY3" fmla="*/ 9228 h 86171"/>
                <a:gd name="connsiteX4" fmla="*/ 20241 w 557069"/>
                <a:gd name="connsiteY4" fmla="*/ 11906 h 86171"/>
                <a:gd name="connsiteX5" fmla="*/ 12802 w 557069"/>
                <a:gd name="connsiteY5" fmla="*/ 22175 h 86171"/>
                <a:gd name="connsiteX6" fmla="*/ 9973 w 557069"/>
                <a:gd name="connsiteY6" fmla="*/ 40928 h 86171"/>
                <a:gd name="connsiteX7" fmla="*/ 18755 w 557069"/>
                <a:gd name="connsiteY7" fmla="*/ 32742 h 86171"/>
                <a:gd name="connsiteX8" fmla="*/ 29918 w 557069"/>
                <a:gd name="connsiteY8" fmla="*/ 30064 h 86171"/>
                <a:gd name="connsiteX9" fmla="*/ 46882 w 557069"/>
                <a:gd name="connsiteY9" fmla="*/ 37505 h 86171"/>
                <a:gd name="connsiteX10" fmla="*/ 54026 w 557069"/>
                <a:gd name="connsiteY10" fmla="*/ 56555 h 86171"/>
                <a:gd name="connsiteX11" fmla="*/ 50606 w 557069"/>
                <a:gd name="connsiteY11" fmla="*/ 70991 h 86171"/>
                <a:gd name="connsiteX12" fmla="*/ 41519 w 557069"/>
                <a:gd name="connsiteY12" fmla="*/ 81111 h 86171"/>
                <a:gd name="connsiteX13" fmla="*/ 28432 w 557069"/>
                <a:gd name="connsiteY13" fmla="*/ 84534 h 86171"/>
                <a:gd name="connsiteX14" fmla="*/ 7887 w 557069"/>
                <a:gd name="connsiteY14" fmla="*/ 75308 h 86171"/>
                <a:gd name="connsiteX15" fmla="*/ 0 w 557069"/>
                <a:gd name="connsiteY15" fmla="*/ 44947 h 86171"/>
                <a:gd name="connsiteX16" fmla="*/ 8782 w 557069"/>
                <a:gd name="connsiteY16" fmla="*/ 10418 h 86171"/>
                <a:gd name="connsiteX17" fmla="*/ 29318 w 557069"/>
                <a:gd name="connsiteY17" fmla="*/ 1042 h 86171"/>
                <a:gd name="connsiteX18" fmla="*/ 45101 w 557069"/>
                <a:gd name="connsiteY18" fmla="*/ 6548 h 86171"/>
                <a:gd name="connsiteX19" fmla="*/ 52540 w 557069"/>
                <a:gd name="connsiteY19" fmla="*/ 21431 h 86171"/>
                <a:gd name="connsiteX20" fmla="*/ 11611 w 557069"/>
                <a:gd name="connsiteY20" fmla="*/ 56703 h 86171"/>
                <a:gd name="connsiteX21" fmla="*/ 13697 w 557069"/>
                <a:gd name="connsiteY21" fmla="*/ 66675 h 86171"/>
                <a:gd name="connsiteX22" fmla="*/ 19793 w 557069"/>
                <a:gd name="connsiteY22" fmla="*/ 73819 h 86171"/>
                <a:gd name="connsiteX23" fmla="*/ 28280 w 557069"/>
                <a:gd name="connsiteY23" fmla="*/ 76349 h 86171"/>
                <a:gd name="connsiteX24" fmla="*/ 39138 w 557069"/>
                <a:gd name="connsiteY24" fmla="*/ 71289 h 86171"/>
                <a:gd name="connsiteX25" fmla="*/ 43758 w 557069"/>
                <a:gd name="connsiteY25" fmla="*/ 57299 h 86171"/>
                <a:gd name="connsiteX26" fmla="*/ 39138 w 557069"/>
                <a:gd name="connsiteY26" fmla="*/ 43905 h 86171"/>
                <a:gd name="connsiteX27" fmla="*/ 27832 w 557069"/>
                <a:gd name="connsiteY27" fmla="*/ 38993 h 86171"/>
                <a:gd name="connsiteX28" fmla="*/ 16221 w 557069"/>
                <a:gd name="connsiteY28" fmla="*/ 43905 h 86171"/>
                <a:gd name="connsiteX29" fmla="*/ 11611 w 557069"/>
                <a:gd name="connsiteY29" fmla="*/ 56703 h 86171"/>
                <a:gd name="connsiteX30" fmla="*/ 67123 w 557069"/>
                <a:gd name="connsiteY30" fmla="*/ 42863 h 86171"/>
                <a:gd name="connsiteX31" fmla="*/ 70094 w 557069"/>
                <a:gd name="connsiteY31" fmla="*/ 19497 h 86171"/>
                <a:gd name="connsiteX32" fmla="*/ 78876 w 557069"/>
                <a:gd name="connsiteY32" fmla="*/ 5805 h 86171"/>
                <a:gd name="connsiteX33" fmla="*/ 93764 w 557069"/>
                <a:gd name="connsiteY33" fmla="*/ 1042 h 86171"/>
                <a:gd name="connsiteX34" fmla="*/ 105223 w 557069"/>
                <a:gd name="connsiteY34" fmla="*/ 3720 h 86171"/>
                <a:gd name="connsiteX35" fmla="*/ 113557 w 557069"/>
                <a:gd name="connsiteY35" fmla="*/ 11460 h 86171"/>
                <a:gd name="connsiteX36" fmla="*/ 118615 w 557069"/>
                <a:gd name="connsiteY36" fmla="*/ 23515 h 86171"/>
                <a:gd name="connsiteX37" fmla="*/ 120405 w 557069"/>
                <a:gd name="connsiteY37" fmla="*/ 42863 h 86171"/>
                <a:gd name="connsiteX38" fmla="*/ 117424 w 557069"/>
                <a:gd name="connsiteY38" fmla="*/ 66080 h 86171"/>
                <a:gd name="connsiteX39" fmla="*/ 108642 w 557069"/>
                <a:gd name="connsiteY39" fmla="*/ 79772 h 86171"/>
                <a:gd name="connsiteX40" fmla="*/ 93764 w 557069"/>
                <a:gd name="connsiteY40" fmla="*/ 84534 h 86171"/>
                <a:gd name="connsiteX41" fmla="*/ 75162 w 557069"/>
                <a:gd name="connsiteY41" fmla="*/ 76051 h 86171"/>
                <a:gd name="connsiteX42" fmla="*/ 67123 w 557069"/>
                <a:gd name="connsiteY42" fmla="*/ 42863 h 86171"/>
                <a:gd name="connsiteX43" fmla="*/ 77391 w 557069"/>
                <a:gd name="connsiteY43" fmla="*/ 42863 h 86171"/>
                <a:gd name="connsiteX44" fmla="*/ 82153 w 557069"/>
                <a:gd name="connsiteY44" fmla="*/ 69652 h 86171"/>
                <a:gd name="connsiteX45" fmla="*/ 93764 w 557069"/>
                <a:gd name="connsiteY45" fmla="*/ 76349 h 86171"/>
                <a:gd name="connsiteX46" fmla="*/ 105375 w 557069"/>
                <a:gd name="connsiteY46" fmla="*/ 69652 h 86171"/>
                <a:gd name="connsiteX47" fmla="*/ 110138 w 557069"/>
                <a:gd name="connsiteY47" fmla="*/ 42863 h 86171"/>
                <a:gd name="connsiteX48" fmla="*/ 105375 w 557069"/>
                <a:gd name="connsiteY48" fmla="*/ 16073 h 86171"/>
                <a:gd name="connsiteX49" fmla="*/ 93612 w 557069"/>
                <a:gd name="connsiteY49" fmla="*/ 9376 h 86171"/>
                <a:gd name="connsiteX50" fmla="*/ 82601 w 557069"/>
                <a:gd name="connsiteY50" fmla="*/ 15181 h 86171"/>
                <a:gd name="connsiteX51" fmla="*/ 77391 w 557069"/>
                <a:gd name="connsiteY51" fmla="*/ 42863 h 86171"/>
                <a:gd name="connsiteX52" fmla="*/ 135731 w 557069"/>
                <a:gd name="connsiteY52" fmla="*/ 20985 h 86171"/>
                <a:gd name="connsiteX53" fmla="*/ 140046 w 557069"/>
                <a:gd name="connsiteY53" fmla="*/ 6102 h 86171"/>
                <a:gd name="connsiteX54" fmla="*/ 152848 w 557069"/>
                <a:gd name="connsiteY54" fmla="*/ 0 h 86171"/>
                <a:gd name="connsiteX55" fmla="*/ 165649 w 557069"/>
                <a:gd name="connsiteY55" fmla="*/ 5506 h 86171"/>
                <a:gd name="connsiteX56" fmla="*/ 170707 w 557069"/>
                <a:gd name="connsiteY56" fmla="*/ 21580 h 86171"/>
                <a:gd name="connsiteX57" fmla="*/ 165497 w 557069"/>
                <a:gd name="connsiteY57" fmla="*/ 37653 h 86171"/>
                <a:gd name="connsiteX58" fmla="*/ 153000 w 557069"/>
                <a:gd name="connsiteY58" fmla="*/ 43161 h 86171"/>
                <a:gd name="connsiteX59" fmla="*/ 140646 w 557069"/>
                <a:gd name="connsiteY59" fmla="*/ 37653 h 86171"/>
                <a:gd name="connsiteX60" fmla="*/ 135731 w 557069"/>
                <a:gd name="connsiteY60" fmla="*/ 20985 h 86171"/>
                <a:gd name="connsiteX61" fmla="*/ 153143 w 557069"/>
                <a:gd name="connsiteY61" fmla="*/ 6847 h 86171"/>
                <a:gd name="connsiteX62" fmla="*/ 146895 w 557069"/>
                <a:gd name="connsiteY62" fmla="*/ 10120 h 86171"/>
                <a:gd name="connsiteX63" fmla="*/ 144513 w 557069"/>
                <a:gd name="connsiteY63" fmla="*/ 22027 h 86171"/>
                <a:gd name="connsiteX64" fmla="*/ 146895 w 557069"/>
                <a:gd name="connsiteY64" fmla="*/ 33189 h 86171"/>
                <a:gd name="connsiteX65" fmla="*/ 153143 w 557069"/>
                <a:gd name="connsiteY65" fmla="*/ 36314 h 86171"/>
                <a:gd name="connsiteX66" fmla="*/ 159401 w 557069"/>
                <a:gd name="connsiteY66" fmla="*/ 33040 h 86171"/>
                <a:gd name="connsiteX67" fmla="*/ 161925 w 557069"/>
                <a:gd name="connsiteY67" fmla="*/ 21283 h 86171"/>
                <a:gd name="connsiteX68" fmla="*/ 159401 w 557069"/>
                <a:gd name="connsiteY68" fmla="*/ 10120 h 86171"/>
                <a:gd name="connsiteX69" fmla="*/ 153143 w 557069"/>
                <a:gd name="connsiteY69" fmla="*/ 6847 h 86171"/>
                <a:gd name="connsiteX70" fmla="*/ 153143 w 557069"/>
                <a:gd name="connsiteY70" fmla="*/ 86172 h 86171"/>
                <a:gd name="connsiteX71" fmla="*/ 197939 w 557069"/>
                <a:gd name="connsiteY71" fmla="*/ 0 h 86171"/>
                <a:gd name="connsiteX72" fmla="*/ 206130 w 557069"/>
                <a:gd name="connsiteY72" fmla="*/ 0 h 86171"/>
                <a:gd name="connsiteX73" fmla="*/ 161477 w 557069"/>
                <a:gd name="connsiteY73" fmla="*/ 86172 h 86171"/>
                <a:gd name="connsiteX74" fmla="*/ 153143 w 557069"/>
                <a:gd name="connsiteY74" fmla="*/ 86172 h 86171"/>
                <a:gd name="connsiteX75" fmla="*/ 188566 w 557069"/>
                <a:gd name="connsiteY75" fmla="*/ 63997 h 86171"/>
                <a:gd name="connsiteX76" fmla="*/ 192881 w 557069"/>
                <a:gd name="connsiteY76" fmla="*/ 49114 h 86171"/>
                <a:gd name="connsiteX77" fmla="*/ 205826 w 557069"/>
                <a:gd name="connsiteY77" fmla="*/ 43011 h 86171"/>
                <a:gd name="connsiteX78" fmla="*/ 218627 w 557069"/>
                <a:gd name="connsiteY78" fmla="*/ 48518 h 86171"/>
                <a:gd name="connsiteX79" fmla="*/ 223694 w 557069"/>
                <a:gd name="connsiteY79" fmla="*/ 64592 h 86171"/>
                <a:gd name="connsiteX80" fmla="*/ 218484 w 557069"/>
                <a:gd name="connsiteY80" fmla="*/ 80665 h 86171"/>
                <a:gd name="connsiteX81" fmla="*/ 205826 w 557069"/>
                <a:gd name="connsiteY81" fmla="*/ 86172 h 86171"/>
                <a:gd name="connsiteX82" fmla="*/ 193481 w 557069"/>
                <a:gd name="connsiteY82" fmla="*/ 80665 h 86171"/>
                <a:gd name="connsiteX83" fmla="*/ 188566 w 557069"/>
                <a:gd name="connsiteY83" fmla="*/ 63997 h 86171"/>
                <a:gd name="connsiteX84" fmla="*/ 206130 w 557069"/>
                <a:gd name="connsiteY84" fmla="*/ 49858 h 86171"/>
                <a:gd name="connsiteX85" fmla="*/ 199730 w 557069"/>
                <a:gd name="connsiteY85" fmla="*/ 53131 h 86171"/>
                <a:gd name="connsiteX86" fmla="*/ 197348 w 557069"/>
                <a:gd name="connsiteY86" fmla="*/ 65038 h 86171"/>
                <a:gd name="connsiteX87" fmla="*/ 199882 w 557069"/>
                <a:gd name="connsiteY87" fmla="*/ 76051 h 86171"/>
                <a:gd name="connsiteX88" fmla="*/ 206130 w 557069"/>
                <a:gd name="connsiteY88" fmla="*/ 79325 h 86171"/>
                <a:gd name="connsiteX89" fmla="*/ 212379 w 557069"/>
                <a:gd name="connsiteY89" fmla="*/ 76051 h 86171"/>
                <a:gd name="connsiteX90" fmla="*/ 214912 w 557069"/>
                <a:gd name="connsiteY90" fmla="*/ 64145 h 86171"/>
                <a:gd name="connsiteX91" fmla="*/ 212379 w 557069"/>
                <a:gd name="connsiteY91" fmla="*/ 53131 h 86171"/>
                <a:gd name="connsiteX92" fmla="*/ 206130 w 557069"/>
                <a:gd name="connsiteY92" fmla="*/ 49858 h 86171"/>
                <a:gd name="connsiteX93" fmla="*/ 265957 w 557069"/>
                <a:gd name="connsiteY93" fmla="*/ 58639 h 86171"/>
                <a:gd name="connsiteX94" fmla="*/ 265957 w 557069"/>
                <a:gd name="connsiteY94" fmla="*/ 48518 h 86171"/>
                <a:gd name="connsiteX95" fmla="*/ 296913 w 557069"/>
                <a:gd name="connsiteY95" fmla="*/ 48518 h 86171"/>
                <a:gd name="connsiteX96" fmla="*/ 296913 w 557069"/>
                <a:gd name="connsiteY96" fmla="*/ 58639 h 86171"/>
                <a:gd name="connsiteX97" fmla="*/ 265957 w 557069"/>
                <a:gd name="connsiteY97" fmla="*/ 58639 h 86171"/>
                <a:gd name="connsiteX98" fmla="*/ 349301 w 557069"/>
                <a:gd name="connsiteY98" fmla="*/ 38844 h 86171"/>
                <a:gd name="connsiteX99" fmla="*/ 339928 w 557069"/>
                <a:gd name="connsiteY99" fmla="*/ 32295 h 86171"/>
                <a:gd name="connsiteX100" fmla="*/ 336947 w 557069"/>
                <a:gd name="connsiteY100" fmla="*/ 22175 h 86171"/>
                <a:gd name="connsiteX101" fmla="*/ 343348 w 557069"/>
                <a:gd name="connsiteY101" fmla="*/ 7144 h 86171"/>
                <a:gd name="connsiteX102" fmla="*/ 360464 w 557069"/>
                <a:gd name="connsiteY102" fmla="*/ 1042 h 86171"/>
                <a:gd name="connsiteX103" fmla="*/ 377723 w 557069"/>
                <a:gd name="connsiteY103" fmla="*/ 7292 h 86171"/>
                <a:gd name="connsiteX104" fmla="*/ 384277 w 557069"/>
                <a:gd name="connsiteY104" fmla="*/ 22473 h 86171"/>
                <a:gd name="connsiteX105" fmla="*/ 381295 w 557069"/>
                <a:gd name="connsiteY105" fmla="*/ 32295 h 86171"/>
                <a:gd name="connsiteX106" fmla="*/ 372218 w 557069"/>
                <a:gd name="connsiteY106" fmla="*/ 38844 h 86171"/>
                <a:gd name="connsiteX107" fmla="*/ 383677 w 557069"/>
                <a:gd name="connsiteY107" fmla="*/ 46733 h 86171"/>
                <a:gd name="connsiteX108" fmla="*/ 387553 w 557069"/>
                <a:gd name="connsiteY108" fmla="*/ 59829 h 86171"/>
                <a:gd name="connsiteX109" fmla="*/ 380105 w 557069"/>
                <a:gd name="connsiteY109" fmla="*/ 77391 h 86171"/>
                <a:gd name="connsiteX110" fmla="*/ 360607 w 557069"/>
                <a:gd name="connsiteY110" fmla="*/ 84534 h 86171"/>
                <a:gd name="connsiteX111" fmla="*/ 341119 w 557069"/>
                <a:gd name="connsiteY111" fmla="*/ 77391 h 86171"/>
                <a:gd name="connsiteX112" fmla="*/ 333670 w 557069"/>
                <a:gd name="connsiteY112" fmla="*/ 59531 h 86171"/>
                <a:gd name="connsiteX113" fmla="*/ 337690 w 557069"/>
                <a:gd name="connsiteY113" fmla="*/ 46137 h 86171"/>
                <a:gd name="connsiteX114" fmla="*/ 349301 w 557069"/>
                <a:gd name="connsiteY114" fmla="*/ 38844 h 86171"/>
                <a:gd name="connsiteX115" fmla="*/ 347215 w 557069"/>
                <a:gd name="connsiteY115" fmla="*/ 21729 h 86171"/>
                <a:gd name="connsiteX116" fmla="*/ 350939 w 557069"/>
                <a:gd name="connsiteY116" fmla="*/ 31254 h 86171"/>
                <a:gd name="connsiteX117" fmla="*/ 360759 w 557069"/>
                <a:gd name="connsiteY117" fmla="*/ 34975 h 86171"/>
                <a:gd name="connsiteX118" fmla="*/ 370284 w 557069"/>
                <a:gd name="connsiteY118" fmla="*/ 31403 h 86171"/>
                <a:gd name="connsiteX119" fmla="*/ 374009 w 557069"/>
                <a:gd name="connsiteY119" fmla="*/ 22325 h 86171"/>
                <a:gd name="connsiteX120" fmla="*/ 370132 w 557069"/>
                <a:gd name="connsiteY120" fmla="*/ 13097 h 86171"/>
                <a:gd name="connsiteX121" fmla="*/ 360607 w 557069"/>
                <a:gd name="connsiteY121" fmla="*/ 9228 h 86171"/>
                <a:gd name="connsiteX122" fmla="*/ 350939 w 557069"/>
                <a:gd name="connsiteY122" fmla="*/ 12948 h 86171"/>
                <a:gd name="connsiteX123" fmla="*/ 347215 w 557069"/>
                <a:gd name="connsiteY123" fmla="*/ 21729 h 86171"/>
                <a:gd name="connsiteX124" fmla="*/ 344091 w 557069"/>
                <a:gd name="connsiteY124" fmla="*/ 59531 h 86171"/>
                <a:gd name="connsiteX125" fmla="*/ 346024 w 557069"/>
                <a:gd name="connsiteY125" fmla="*/ 67866 h 86171"/>
                <a:gd name="connsiteX126" fmla="*/ 352130 w 557069"/>
                <a:gd name="connsiteY126" fmla="*/ 74117 h 86171"/>
                <a:gd name="connsiteX127" fmla="*/ 360759 w 557069"/>
                <a:gd name="connsiteY127" fmla="*/ 76349 h 86171"/>
                <a:gd name="connsiteX128" fmla="*/ 372513 w 557069"/>
                <a:gd name="connsiteY128" fmla="*/ 71736 h 86171"/>
                <a:gd name="connsiteX129" fmla="*/ 377276 w 557069"/>
                <a:gd name="connsiteY129" fmla="*/ 59978 h 86171"/>
                <a:gd name="connsiteX130" fmla="*/ 372513 w 557069"/>
                <a:gd name="connsiteY130" fmla="*/ 47923 h 86171"/>
                <a:gd name="connsiteX131" fmla="*/ 360464 w 557069"/>
                <a:gd name="connsiteY131" fmla="*/ 43161 h 86171"/>
                <a:gd name="connsiteX132" fmla="*/ 348701 w 557069"/>
                <a:gd name="connsiteY132" fmla="*/ 47923 h 86171"/>
                <a:gd name="connsiteX133" fmla="*/ 344091 w 557069"/>
                <a:gd name="connsiteY133" fmla="*/ 59531 h 86171"/>
                <a:gd name="connsiteX134" fmla="*/ 400498 w 557069"/>
                <a:gd name="connsiteY134" fmla="*/ 42863 h 86171"/>
                <a:gd name="connsiteX135" fmla="*/ 403470 w 557069"/>
                <a:gd name="connsiteY135" fmla="*/ 19497 h 86171"/>
                <a:gd name="connsiteX136" fmla="*/ 412252 w 557069"/>
                <a:gd name="connsiteY136" fmla="*/ 5805 h 86171"/>
                <a:gd name="connsiteX137" fmla="*/ 427139 w 557069"/>
                <a:gd name="connsiteY137" fmla="*/ 1042 h 86171"/>
                <a:gd name="connsiteX138" fmla="*/ 438598 w 557069"/>
                <a:gd name="connsiteY138" fmla="*/ 3720 h 86171"/>
                <a:gd name="connsiteX139" fmla="*/ 446932 w 557069"/>
                <a:gd name="connsiteY139" fmla="*/ 11460 h 86171"/>
                <a:gd name="connsiteX140" fmla="*/ 451990 w 557069"/>
                <a:gd name="connsiteY140" fmla="*/ 23515 h 86171"/>
                <a:gd name="connsiteX141" fmla="*/ 453780 w 557069"/>
                <a:gd name="connsiteY141" fmla="*/ 42863 h 86171"/>
                <a:gd name="connsiteX142" fmla="*/ 450799 w 557069"/>
                <a:gd name="connsiteY142" fmla="*/ 66080 h 86171"/>
                <a:gd name="connsiteX143" fmla="*/ 442017 w 557069"/>
                <a:gd name="connsiteY143" fmla="*/ 79772 h 86171"/>
                <a:gd name="connsiteX144" fmla="*/ 427139 w 557069"/>
                <a:gd name="connsiteY144" fmla="*/ 84534 h 86171"/>
                <a:gd name="connsiteX145" fmla="*/ 408537 w 557069"/>
                <a:gd name="connsiteY145" fmla="*/ 76051 h 86171"/>
                <a:gd name="connsiteX146" fmla="*/ 400498 w 557069"/>
                <a:gd name="connsiteY146" fmla="*/ 42863 h 86171"/>
                <a:gd name="connsiteX147" fmla="*/ 410766 w 557069"/>
                <a:gd name="connsiteY147" fmla="*/ 42863 h 86171"/>
                <a:gd name="connsiteX148" fmla="*/ 415528 w 557069"/>
                <a:gd name="connsiteY148" fmla="*/ 69652 h 86171"/>
                <a:gd name="connsiteX149" fmla="*/ 427139 w 557069"/>
                <a:gd name="connsiteY149" fmla="*/ 76349 h 86171"/>
                <a:gd name="connsiteX150" fmla="*/ 438750 w 557069"/>
                <a:gd name="connsiteY150" fmla="*/ 69652 h 86171"/>
                <a:gd name="connsiteX151" fmla="*/ 443512 w 557069"/>
                <a:gd name="connsiteY151" fmla="*/ 42863 h 86171"/>
                <a:gd name="connsiteX152" fmla="*/ 438750 w 557069"/>
                <a:gd name="connsiteY152" fmla="*/ 16073 h 86171"/>
                <a:gd name="connsiteX153" fmla="*/ 426987 w 557069"/>
                <a:gd name="connsiteY153" fmla="*/ 9376 h 86171"/>
                <a:gd name="connsiteX154" fmla="*/ 415976 w 557069"/>
                <a:gd name="connsiteY154" fmla="*/ 15181 h 86171"/>
                <a:gd name="connsiteX155" fmla="*/ 410766 w 557069"/>
                <a:gd name="connsiteY155" fmla="*/ 42863 h 86171"/>
                <a:gd name="connsiteX156" fmla="*/ 469106 w 557069"/>
                <a:gd name="connsiteY156" fmla="*/ 20985 h 86171"/>
                <a:gd name="connsiteX157" fmla="*/ 473421 w 557069"/>
                <a:gd name="connsiteY157" fmla="*/ 6102 h 86171"/>
                <a:gd name="connsiteX158" fmla="*/ 486223 w 557069"/>
                <a:gd name="connsiteY158" fmla="*/ 0 h 86171"/>
                <a:gd name="connsiteX159" fmla="*/ 499024 w 557069"/>
                <a:gd name="connsiteY159" fmla="*/ 5506 h 86171"/>
                <a:gd name="connsiteX160" fmla="*/ 504082 w 557069"/>
                <a:gd name="connsiteY160" fmla="*/ 21580 h 86171"/>
                <a:gd name="connsiteX161" fmla="*/ 498872 w 557069"/>
                <a:gd name="connsiteY161" fmla="*/ 37653 h 86171"/>
                <a:gd name="connsiteX162" fmla="*/ 486375 w 557069"/>
                <a:gd name="connsiteY162" fmla="*/ 43161 h 86171"/>
                <a:gd name="connsiteX163" fmla="*/ 474021 w 557069"/>
                <a:gd name="connsiteY163" fmla="*/ 37653 h 86171"/>
                <a:gd name="connsiteX164" fmla="*/ 469106 w 557069"/>
                <a:gd name="connsiteY164" fmla="*/ 20985 h 86171"/>
                <a:gd name="connsiteX165" fmla="*/ 486518 w 557069"/>
                <a:gd name="connsiteY165" fmla="*/ 6847 h 86171"/>
                <a:gd name="connsiteX166" fmla="*/ 480270 w 557069"/>
                <a:gd name="connsiteY166" fmla="*/ 10120 h 86171"/>
                <a:gd name="connsiteX167" fmla="*/ 477888 w 557069"/>
                <a:gd name="connsiteY167" fmla="*/ 22027 h 86171"/>
                <a:gd name="connsiteX168" fmla="*/ 480270 w 557069"/>
                <a:gd name="connsiteY168" fmla="*/ 33189 h 86171"/>
                <a:gd name="connsiteX169" fmla="*/ 486518 w 557069"/>
                <a:gd name="connsiteY169" fmla="*/ 36314 h 86171"/>
                <a:gd name="connsiteX170" fmla="*/ 492776 w 557069"/>
                <a:gd name="connsiteY170" fmla="*/ 33040 h 86171"/>
                <a:gd name="connsiteX171" fmla="*/ 495300 w 557069"/>
                <a:gd name="connsiteY171" fmla="*/ 21283 h 86171"/>
                <a:gd name="connsiteX172" fmla="*/ 492776 w 557069"/>
                <a:gd name="connsiteY172" fmla="*/ 10120 h 86171"/>
                <a:gd name="connsiteX173" fmla="*/ 486518 w 557069"/>
                <a:gd name="connsiteY173" fmla="*/ 6847 h 86171"/>
                <a:gd name="connsiteX174" fmla="*/ 486518 w 557069"/>
                <a:gd name="connsiteY174" fmla="*/ 86172 h 86171"/>
                <a:gd name="connsiteX175" fmla="*/ 531314 w 557069"/>
                <a:gd name="connsiteY175" fmla="*/ 0 h 86171"/>
                <a:gd name="connsiteX176" fmla="*/ 539505 w 557069"/>
                <a:gd name="connsiteY176" fmla="*/ 0 h 86171"/>
                <a:gd name="connsiteX177" fmla="*/ 494852 w 557069"/>
                <a:gd name="connsiteY177" fmla="*/ 86172 h 86171"/>
                <a:gd name="connsiteX178" fmla="*/ 486518 w 557069"/>
                <a:gd name="connsiteY178" fmla="*/ 86172 h 86171"/>
                <a:gd name="connsiteX179" fmla="*/ 521941 w 557069"/>
                <a:gd name="connsiteY179" fmla="*/ 63997 h 86171"/>
                <a:gd name="connsiteX180" fmla="*/ 526256 w 557069"/>
                <a:gd name="connsiteY180" fmla="*/ 49114 h 86171"/>
                <a:gd name="connsiteX181" fmla="*/ 539201 w 557069"/>
                <a:gd name="connsiteY181" fmla="*/ 43011 h 86171"/>
                <a:gd name="connsiteX182" fmla="*/ 552002 w 557069"/>
                <a:gd name="connsiteY182" fmla="*/ 48518 h 86171"/>
                <a:gd name="connsiteX183" fmla="*/ 557070 w 557069"/>
                <a:gd name="connsiteY183" fmla="*/ 64592 h 86171"/>
                <a:gd name="connsiteX184" fmla="*/ 551859 w 557069"/>
                <a:gd name="connsiteY184" fmla="*/ 80665 h 86171"/>
                <a:gd name="connsiteX185" fmla="*/ 539201 w 557069"/>
                <a:gd name="connsiteY185" fmla="*/ 86172 h 86171"/>
                <a:gd name="connsiteX186" fmla="*/ 526856 w 557069"/>
                <a:gd name="connsiteY186" fmla="*/ 80665 h 86171"/>
                <a:gd name="connsiteX187" fmla="*/ 521941 w 557069"/>
                <a:gd name="connsiteY187" fmla="*/ 63997 h 86171"/>
                <a:gd name="connsiteX188" fmla="*/ 539505 w 557069"/>
                <a:gd name="connsiteY188" fmla="*/ 49858 h 86171"/>
                <a:gd name="connsiteX189" fmla="*/ 533105 w 557069"/>
                <a:gd name="connsiteY189" fmla="*/ 53131 h 86171"/>
                <a:gd name="connsiteX190" fmla="*/ 530723 w 557069"/>
                <a:gd name="connsiteY190" fmla="*/ 65038 h 86171"/>
                <a:gd name="connsiteX191" fmla="*/ 533257 w 557069"/>
                <a:gd name="connsiteY191" fmla="*/ 76051 h 86171"/>
                <a:gd name="connsiteX192" fmla="*/ 539505 w 557069"/>
                <a:gd name="connsiteY192" fmla="*/ 79325 h 86171"/>
                <a:gd name="connsiteX193" fmla="*/ 545754 w 557069"/>
                <a:gd name="connsiteY193" fmla="*/ 76051 h 86171"/>
                <a:gd name="connsiteX194" fmla="*/ 548287 w 557069"/>
                <a:gd name="connsiteY194" fmla="*/ 64145 h 86171"/>
                <a:gd name="connsiteX195" fmla="*/ 545754 w 557069"/>
                <a:gd name="connsiteY195" fmla="*/ 53131 h 86171"/>
                <a:gd name="connsiteX196" fmla="*/ 539505 w 557069"/>
                <a:gd name="connsiteY196" fmla="*/ 49858 h 8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557069" h="86171">
                  <a:moveTo>
                    <a:pt x="52540" y="21431"/>
                  </a:moveTo>
                  <a:lnTo>
                    <a:pt x="42567" y="22175"/>
                  </a:lnTo>
                  <a:cubicBezTo>
                    <a:pt x="41672" y="18207"/>
                    <a:pt x="40434" y="15330"/>
                    <a:pt x="38843" y="13544"/>
                  </a:cubicBezTo>
                  <a:cubicBezTo>
                    <a:pt x="36071" y="10666"/>
                    <a:pt x="32690" y="9228"/>
                    <a:pt x="28727" y="9228"/>
                  </a:cubicBezTo>
                  <a:cubicBezTo>
                    <a:pt x="25546" y="9228"/>
                    <a:pt x="22727" y="10120"/>
                    <a:pt x="20241" y="11906"/>
                  </a:cubicBezTo>
                  <a:cubicBezTo>
                    <a:pt x="17164" y="14288"/>
                    <a:pt x="14687" y="17711"/>
                    <a:pt x="12802" y="22175"/>
                  </a:cubicBezTo>
                  <a:cubicBezTo>
                    <a:pt x="11011" y="26541"/>
                    <a:pt x="10068" y="32792"/>
                    <a:pt x="9973" y="40928"/>
                  </a:cubicBezTo>
                  <a:cubicBezTo>
                    <a:pt x="12354" y="37257"/>
                    <a:pt x="15278" y="34528"/>
                    <a:pt x="18755" y="32742"/>
                  </a:cubicBezTo>
                  <a:cubicBezTo>
                    <a:pt x="22327" y="30956"/>
                    <a:pt x="26051" y="30064"/>
                    <a:pt x="29918" y="30064"/>
                  </a:cubicBezTo>
                  <a:cubicBezTo>
                    <a:pt x="36567" y="30064"/>
                    <a:pt x="42215" y="32544"/>
                    <a:pt x="46882" y="37505"/>
                  </a:cubicBezTo>
                  <a:cubicBezTo>
                    <a:pt x="51645" y="42466"/>
                    <a:pt x="54026" y="48816"/>
                    <a:pt x="54026" y="56555"/>
                  </a:cubicBezTo>
                  <a:cubicBezTo>
                    <a:pt x="54026" y="61714"/>
                    <a:pt x="52883" y="66526"/>
                    <a:pt x="50606" y="70991"/>
                  </a:cubicBezTo>
                  <a:cubicBezTo>
                    <a:pt x="48416" y="75357"/>
                    <a:pt x="45396" y="78730"/>
                    <a:pt x="41519" y="81111"/>
                  </a:cubicBezTo>
                  <a:cubicBezTo>
                    <a:pt x="37652" y="83393"/>
                    <a:pt x="33290" y="84534"/>
                    <a:pt x="28432" y="84534"/>
                  </a:cubicBezTo>
                  <a:cubicBezTo>
                    <a:pt x="19993" y="84534"/>
                    <a:pt x="13144" y="81459"/>
                    <a:pt x="7887" y="75308"/>
                  </a:cubicBezTo>
                  <a:cubicBezTo>
                    <a:pt x="2629" y="69155"/>
                    <a:pt x="0" y="59035"/>
                    <a:pt x="0" y="44947"/>
                  </a:cubicBezTo>
                  <a:cubicBezTo>
                    <a:pt x="0" y="29071"/>
                    <a:pt x="2924" y="17562"/>
                    <a:pt x="8782" y="10418"/>
                  </a:cubicBezTo>
                  <a:cubicBezTo>
                    <a:pt x="13840" y="4167"/>
                    <a:pt x="20688" y="1042"/>
                    <a:pt x="29318" y="1042"/>
                  </a:cubicBezTo>
                  <a:cubicBezTo>
                    <a:pt x="35766" y="1042"/>
                    <a:pt x="41024" y="2878"/>
                    <a:pt x="45101" y="6548"/>
                  </a:cubicBezTo>
                  <a:cubicBezTo>
                    <a:pt x="49263" y="10120"/>
                    <a:pt x="51740" y="15082"/>
                    <a:pt x="52540" y="21431"/>
                  </a:cubicBezTo>
                  <a:close/>
                  <a:moveTo>
                    <a:pt x="11611" y="56703"/>
                  </a:moveTo>
                  <a:cubicBezTo>
                    <a:pt x="11611" y="60176"/>
                    <a:pt x="12306" y="63500"/>
                    <a:pt x="13697" y="66675"/>
                  </a:cubicBezTo>
                  <a:cubicBezTo>
                    <a:pt x="15183" y="69751"/>
                    <a:pt x="17212" y="72132"/>
                    <a:pt x="19793" y="73819"/>
                  </a:cubicBezTo>
                  <a:cubicBezTo>
                    <a:pt x="22469" y="75506"/>
                    <a:pt x="25298" y="76349"/>
                    <a:pt x="28280" y="76349"/>
                  </a:cubicBezTo>
                  <a:cubicBezTo>
                    <a:pt x="32442" y="76349"/>
                    <a:pt x="36071" y="74663"/>
                    <a:pt x="39138" y="71289"/>
                  </a:cubicBezTo>
                  <a:cubicBezTo>
                    <a:pt x="42215" y="67816"/>
                    <a:pt x="43758" y="63153"/>
                    <a:pt x="43758" y="57299"/>
                  </a:cubicBezTo>
                  <a:cubicBezTo>
                    <a:pt x="43758" y="51644"/>
                    <a:pt x="42215" y="47178"/>
                    <a:pt x="39138" y="43905"/>
                  </a:cubicBezTo>
                  <a:cubicBezTo>
                    <a:pt x="36166" y="40630"/>
                    <a:pt x="32395" y="38993"/>
                    <a:pt x="27832" y="38993"/>
                  </a:cubicBezTo>
                  <a:cubicBezTo>
                    <a:pt x="23270" y="38993"/>
                    <a:pt x="19402" y="40630"/>
                    <a:pt x="16221" y="43905"/>
                  </a:cubicBezTo>
                  <a:cubicBezTo>
                    <a:pt x="13144" y="47178"/>
                    <a:pt x="11611" y="51445"/>
                    <a:pt x="11611" y="56703"/>
                  </a:cubicBezTo>
                  <a:close/>
                  <a:moveTo>
                    <a:pt x="67123" y="42863"/>
                  </a:moveTo>
                  <a:cubicBezTo>
                    <a:pt x="67123" y="33139"/>
                    <a:pt x="68113" y="25351"/>
                    <a:pt x="70094" y="19497"/>
                  </a:cubicBezTo>
                  <a:cubicBezTo>
                    <a:pt x="72085" y="13544"/>
                    <a:pt x="75009" y="8979"/>
                    <a:pt x="78876" y="5805"/>
                  </a:cubicBezTo>
                  <a:cubicBezTo>
                    <a:pt x="82848" y="2630"/>
                    <a:pt x="87811" y="1042"/>
                    <a:pt x="93764" y="1042"/>
                  </a:cubicBezTo>
                  <a:cubicBezTo>
                    <a:pt x="98127" y="1042"/>
                    <a:pt x="101946" y="1935"/>
                    <a:pt x="105223" y="3720"/>
                  </a:cubicBezTo>
                  <a:cubicBezTo>
                    <a:pt x="108595" y="5506"/>
                    <a:pt x="111376" y="8087"/>
                    <a:pt x="113557" y="11460"/>
                  </a:cubicBezTo>
                  <a:cubicBezTo>
                    <a:pt x="115738" y="14734"/>
                    <a:pt x="117424" y="18753"/>
                    <a:pt x="118615" y="23515"/>
                  </a:cubicBezTo>
                  <a:cubicBezTo>
                    <a:pt x="119805" y="28278"/>
                    <a:pt x="120405" y="34727"/>
                    <a:pt x="120405" y="42863"/>
                  </a:cubicBezTo>
                  <a:cubicBezTo>
                    <a:pt x="120405" y="52487"/>
                    <a:pt x="119415" y="60226"/>
                    <a:pt x="117424" y="66080"/>
                  </a:cubicBezTo>
                  <a:cubicBezTo>
                    <a:pt x="115538" y="71934"/>
                    <a:pt x="112614" y="76498"/>
                    <a:pt x="108642" y="79772"/>
                  </a:cubicBezTo>
                  <a:cubicBezTo>
                    <a:pt x="104775" y="82948"/>
                    <a:pt x="99813" y="84534"/>
                    <a:pt x="93764" y="84534"/>
                  </a:cubicBezTo>
                  <a:cubicBezTo>
                    <a:pt x="85925" y="84534"/>
                    <a:pt x="79724" y="81706"/>
                    <a:pt x="75162" y="76051"/>
                  </a:cubicBezTo>
                  <a:cubicBezTo>
                    <a:pt x="69799" y="69305"/>
                    <a:pt x="67123" y="58242"/>
                    <a:pt x="67123" y="42863"/>
                  </a:cubicBezTo>
                  <a:close/>
                  <a:moveTo>
                    <a:pt x="77391" y="42863"/>
                  </a:moveTo>
                  <a:cubicBezTo>
                    <a:pt x="77391" y="56258"/>
                    <a:pt x="78981" y="65187"/>
                    <a:pt x="82153" y="69652"/>
                  </a:cubicBezTo>
                  <a:cubicBezTo>
                    <a:pt x="85325" y="74117"/>
                    <a:pt x="89202" y="76349"/>
                    <a:pt x="93764" y="76349"/>
                  </a:cubicBezTo>
                  <a:cubicBezTo>
                    <a:pt x="98422" y="76349"/>
                    <a:pt x="102298" y="74117"/>
                    <a:pt x="105375" y="69652"/>
                  </a:cubicBezTo>
                  <a:cubicBezTo>
                    <a:pt x="108547" y="65187"/>
                    <a:pt x="110138" y="56258"/>
                    <a:pt x="110138" y="42863"/>
                  </a:cubicBezTo>
                  <a:cubicBezTo>
                    <a:pt x="110138" y="29369"/>
                    <a:pt x="108547" y="20440"/>
                    <a:pt x="105375" y="16073"/>
                  </a:cubicBezTo>
                  <a:cubicBezTo>
                    <a:pt x="102298" y="11609"/>
                    <a:pt x="98374" y="9376"/>
                    <a:pt x="93612" y="9376"/>
                  </a:cubicBezTo>
                  <a:cubicBezTo>
                    <a:pt x="89049" y="9376"/>
                    <a:pt x="85382" y="11311"/>
                    <a:pt x="82601" y="15181"/>
                  </a:cubicBezTo>
                  <a:cubicBezTo>
                    <a:pt x="79124" y="20142"/>
                    <a:pt x="77391" y="29369"/>
                    <a:pt x="77391" y="42863"/>
                  </a:cubicBezTo>
                  <a:close/>
                  <a:moveTo>
                    <a:pt x="135731" y="20985"/>
                  </a:moveTo>
                  <a:cubicBezTo>
                    <a:pt x="135731" y="15131"/>
                    <a:pt x="137170" y="10170"/>
                    <a:pt x="140046" y="6102"/>
                  </a:cubicBezTo>
                  <a:cubicBezTo>
                    <a:pt x="143027" y="2035"/>
                    <a:pt x="147295" y="0"/>
                    <a:pt x="152848" y="0"/>
                  </a:cubicBezTo>
                  <a:cubicBezTo>
                    <a:pt x="158010" y="0"/>
                    <a:pt x="162277" y="1835"/>
                    <a:pt x="165649" y="5506"/>
                  </a:cubicBezTo>
                  <a:cubicBezTo>
                    <a:pt x="169021" y="9178"/>
                    <a:pt x="170707" y="14536"/>
                    <a:pt x="170707" y="21580"/>
                  </a:cubicBezTo>
                  <a:cubicBezTo>
                    <a:pt x="170707" y="28525"/>
                    <a:pt x="168973" y="33883"/>
                    <a:pt x="165497" y="37653"/>
                  </a:cubicBezTo>
                  <a:cubicBezTo>
                    <a:pt x="162125" y="41325"/>
                    <a:pt x="157953" y="43161"/>
                    <a:pt x="153000" y="43161"/>
                  </a:cubicBezTo>
                  <a:cubicBezTo>
                    <a:pt x="148037" y="43161"/>
                    <a:pt x="143913" y="41325"/>
                    <a:pt x="140646" y="37653"/>
                  </a:cubicBezTo>
                  <a:cubicBezTo>
                    <a:pt x="137370" y="33982"/>
                    <a:pt x="135731" y="28426"/>
                    <a:pt x="135731" y="20985"/>
                  </a:cubicBezTo>
                  <a:close/>
                  <a:moveTo>
                    <a:pt x="153143" y="6847"/>
                  </a:moveTo>
                  <a:cubicBezTo>
                    <a:pt x="150666" y="6847"/>
                    <a:pt x="148580" y="7938"/>
                    <a:pt x="146895" y="10120"/>
                  </a:cubicBezTo>
                  <a:cubicBezTo>
                    <a:pt x="145304" y="12303"/>
                    <a:pt x="144513" y="16273"/>
                    <a:pt x="144513" y="22027"/>
                  </a:cubicBezTo>
                  <a:cubicBezTo>
                    <a:pt x="144513" y="27285"/>
                    <a:pt x="145304" y="31006"/>
                    <a:pt x="146895" y="33189"/>
                  </a:cubicBezTo>
                  <a:cubicBezTo>
                    <a:pt x="148580" y="35272"/>
                    <a:pt x="150666" y="36314"/>
                    <a:pt x="153143" y="36314"/>
                  </a:cubicBezTo>
                  <a:cubicBezTo>
                    <a:pt x="155724" y="36314"/>
                    <a:pt x="157810" y="35223"/>
                    <a:pt x="159401" y="33040"/>
                  </a:cubicBezTo>
                  <a:cubicBezTo>
                    <a:pt x="161087" y="30857"/>
                    <a:pt x="161925" y="26938"/>
                    <a:pt x="161925" y="21283"/>
                  </a:cubicBezTo>
                  <a:cubicBezTo>
                    <a:pt x="161925" y="15925"/>
                    <a:pt x="161087" y="12204"/>
                    <a:pt x="159401" y="10120"/>
                  </a:cubicBezTo>
                  <a:cubicBezTo>
                    <a:pt x="157705" y="7938"/>
                    <a:pt x="155629" y="6847"/>
                    <a:pt x="153143" y="6847"/>
                  </a:cubicBezTo>
                  <a:close/>
                  <a:moveTo>
                    <a:pt x="153143" y="86172"/>
                  </a:moveTo>
                  <a:lnTo>
                    <a:pt x="197939" y="0"/>
                  </a:lnTo>
                  <a:lnTo>
                    <a:pt x="206130" y="0"/>
                  </a:lnTo>
                  <a:lnTo>
                    <a:pt x="161477" y="86172"/>
                  </a:lnTo>
                  <a:lnTo>
                    <a:pt x="153143" y="86172"/>
                  </a:lnTo>
                  <a:close/>
                  <a:moveTo>
                    <a:pt x="188566" y="63997"/>
                  </a:moveTo>
                  <a:cubicBezTo>
                    <a:pt x="188566" y="58143"/>
                    <a:pt x="190005" y="53182"/>
                    <a:pt x="192881" y="49114"/>
                  </a:cubicBezTo>
                  <a:cubicBezTo>
                    <a:pt x="195862" y="45046"/>
                    <a:pt x="200177" y="43011"/>
                    <a:pt x="205826" y="43011"/>
                  </a:cubicBezTo>
                  <a:cubicBezTo>
                    <a:pt x="210988" y="43011"/>
                    <a:pt x="215255" y="44848"/>
                    <a:pt x="218627" y="48518"/>
                  </a:cubicBezTo>
                  <a:cubicBezTo>
                    <a:pt x="221999" y="52090"/>
                    <a:pt x="223694" y="57448"/>
                    <a:pt x="223694" y="64592"/>
                  </a:cubicBezTo>
                  <a:cubicBezTo>
                    <a:pt x="223694" y="71537"/>
                    <a:pt x="221952" y="76894"/>
                    <a:pt x="218484" y="80665"/>
                  </a:cubicBezTo>
                  <a:cubicBezTo>
                    <a:pt x="215103" y="84336"/>
                    <a:pt x="210893" y="86172"/>
                    <a:pt x="205826" y="86172"/>
                  </a:cubicBezTo>
                  <a:cubicBezTo>
                    <a:pt x="200968" y="86172"/>
                    <a:pt x="196853" y="84336"/>
                    <a:pt x="193481" y="80665"/>
                  </a:cubicBezTo>
                  <a:cubicBezTo>
                    <a:pt x="190205" y="76994"/>
                    <a:pt x="188566" y="71438"/>
                    <a:pt x="188566" y="63997"/>
                  </a:cubicBezTo>
                  <a:close/>
                  <a:moveTo>
                    <a:pt x="206130" y="49858"/>
                  </a:moveTo>
                  <a:cubicBezTo>
                    <a:pt x="203549" y="49858"/>
                    <a:pt x="201416" y="50949"/>
                    <a:pt x="199730" y="53131"/>
                  </a:cubicBezTo>
                  <a:cubicBezTo>
                    <a:pt x="198139" y="55315"/>
                    <a:pt x="197348" y="59284"/>
                    <a:pt x="197348" y="65038"/>
                  </a:cubicBezTo>
                  <a:cubicBezTo>
                    <a:pt x="197348" y="70197"/>
                    <a:pt x="198187" y="73868"/>
                    <a:pt x="199882" y="76051"/>
                  </a:cubicBezTo>
                  <a:cubicBezTo>
                    <a:pt x="201568" y="78235"/>
                    <a:pt x="203645" y="79325"/>
                    <a:pt x="206130" y="79325"/>
                  </a:cubicBezTo>
                  <a:cubicBezTo>
                    <a:pt x="208607" y="79325"/>
                    <a:pt x="210693" y="78235"/>
                    <a:pt x="212379" y="76051"/>
                  </a:cubicBezTo>
                  <a:cubicBezTo>
                    <a:pt x="214065" y="73868"/>
                    <a:pt x="214912" y="69900"/>
                    <a:pt x="214912" y="64145"/>
                  </a:cubicBezTo>
                  <a:cubicBezTo>
                    <a:pt x="214912" y="58886"/>
                    <a:pt x="214065" y="55215"/>
                    <a:pt x="212379" y="53131"/>
                  </a:cubicBezTo>
                  <a:cubicBezTo>
                    <a:pt x="210693" y="50949"/>
                    <a:pt x="208607" y="49858"/>
                    <a:pt x="206130" y="49858"/>
                  </a:cubicBezTo>
                  <a:close/>
                  <a:moveTo>
                    <a:pt x="265957" y="58639"/>
                  </a:moveTo>
                  <a:lnTo>
                    <a:pt x="265957" y="48518"/>
                  </a:lnTo>
                  <a:lnTo>
                    <a:pt x="296913" y="48518"/>
                  </a:lnTo>
                  <a:lnTo>
                    <a:pt x="296913" y="58639"/>
                  </a:lnTo>
                  <a:lnTo>
                    <a:pt x="265957" y="58639"/>
                  </a:lnTo>
                  <a:close/>
                  <a:moveTo>
                    <a:pt x="349301" y="38844"/>
                  </a:moveTo>
                  <a:cubicBezTo>
                    <a:pt x="345138" y="37257"/>
                    <a:pt x="342005" y="35074"/>
                    <a:pt x="339928" y="32295"/>
                  </a:cubicBezTo>
                  <a:cubicBezTo>
                    <a:pt x="337938" y="29419"/>
                    <a:pt x="336947" y="26045"/>
                    <a:pt x="336947" y="22175"/>
                  </a:cubicBezTo>
                  <a:cubicBezTo>
                    <a:pt x="336947" y="16222"/>
                    <a:pt x="339080" y="11212"/>
                    <a:pt x="343348" y="7144"/>
                  </a:cubicBezTo>
                  <a:cubicBezTo>
                    <a:pt x="347710" y="3076"/>
                    <a:pt x="353416" y="1042"/>
                    <a:pt x="360464" y="1042"/>
                  </a:cubicBezTo>
                  <a:cubicBezTo>
                    <a:pt x="367608" y="1042"/>
                    <a:pt x="373361" y="3125"/>
                    <a:pt x="377723" y="7292"/>
                  </a:cubicBezTo>
                  <a:cubicBezTo>
                    <a:pt x="382095" y="11460"/>
                    <a:pt x="384277" y="16520"/>
                    <a:pt x="384277" y="22473"/>
                  </a:cubicBezTo>
                  <a:cubicBezTo>
                    <a:pt x="384277" y="26243"/>
                    <a:pt x="383286" y="29518"/>
                    <a:pt x="381295" y="32295"/>
                  </a:cubicBezTo>
                  <a:cubicBezTo>
                    <a:pt x="379314" y="35074"/>
                    <a:pt x="376285" y="37257"/>
                    <a:pt x="372218" y="38844"/>
                  </a:cubicBezTo>
                  <a:cubicBezTo>
                    <a:pt x="377276" y="40432"/>
                    <a:pt x="381105" y="43062"/>
                    <a:pt x="383677" y="46733"/>
                  </a:cubicBezTo>
                  <a:cubicBezTo>
                    <a:pt x="386258" y="50403"/>
                    <a:pt x="387553" y="54769"/>
                    <a:pt x="387553" y="59829"/>
                  </a:cubicBezTo>
                  <a:cubicBezTo>
                    <a:pt x="387553" y="66774"/>
                    <a:pt x="385067" y="72628"/>
                    <a:pt x="380105" y="77391"/>
                  </a:cubicBezTo>
                  <a:cubicBezTo>
                    <a:pt x="375247" y="82153"/>
                    <a:pt x="368751" y="84534"/>
                    <a:pt x="360607" y="84534"/>
                  </a:cubicBezTo>
                  <a:cubicBezTo>
                    <a:pt x="352577" y="84534"/>
                    <a:pt x="346072" y="82153"/>
                    <a:pt x="341119" y="77391"/>
                  </a:cubicBezTo>
                  <a:cubicBezTo>
                    <a:pt x="336156" y="72628"/>
                    <a:pt x="333670" y="66675"/>
                    <a:pt x="333670" y="59531"/>
                  </a:cubicBezTo>
                  <a:cubicBezTo>
                    <a:pt x="333670" y="54173"/>
                    <a:pt x="335013" y="49709"/>
                    <a:pt x="337690" y="46137"/>
                  </a:cubicBezTo>
                  <a:cubicBezTo>
                    <a:pt x="340471" y="42565"/>
                    <a:pt x="344338" y="40135"/>
                    <a:pt x="349301" y="38844"/>
                  </a:cubicBezTo>
                  <a:close/>
                  <a:moveTo>
                    <a:pt x="347215" y="21729"/>
                  </a:moveTo>
                  <a:cubicBezTo>
                    <a:pt x="347215" y="25598"/>
                    <a:pt x="348453" y="28774"/>
                    <a:pt x="350939" y="31254"/>
                  </a:cubicBezTo>
                  <a:cubicBezTo>
                    <a:pt x="353520" y="33735"/>
                    <a:pt x="356788" y="34975"/>
                    <a:pt x="360759" y="34975"/>
                  </a:cubicBezTo>
                  <a:cubicBezTo>
                    <a:pt x="364627" y="34975"/>
                    <a:pt x="367808" y="33784"/>
                    <a:pt x="370284" y="31403"/>
                  </a:cubicBezTo>
                  <a:cubicBezTo>
                    <a:pt x="372770" y="28923"/>
                    <a:pt x="374009" y="25897"/>
                    <a:pt x="374009" y="22325"/>
                  </a:cubicBezTo>
                  <a:cubicBezTo>
                    <a:pt x="374009" y="18654"/>
                    <a:pt x="372713" y="15577"/>
                    <a:pt x="370132" y="13097"/>
                  </a:cubicBezTo>
                  <a:cubicBezTo>
                    <a:pt x="367560" y="10518"/>
                    <a:pt x="364379" y="9228"/>
                    <a:pt x="360607" y="9228"/>
                  </a:cubicBezTo>
                  <a:cubicBezTo>
                    <a:pt x="356740" y="9228"/>
                    <a:pt x="353520" y="10468"/>
                    <a:pt x="350939" y="12948"/>
                  </a:cubicBezTo>
                  <a:cubicBezTo>
                    <a:pt x="348453" y="15429"/>
                    <a:pt x="347215" y="18356"/>
                    <a:pt x="347215" y="21729"/>
                  </a:cubicBezTo>
                  <a:close/>
                  <a:moveTo>
                    <a:pt x="344091" y="59531"/>
                  </a:moveTo>
                  <a:cubicBezTo>
                    <a:pt x="344091" y="62409"/>
                    <a:pt x="344738" y="65187"/>
                    <a:pt x="346024" y="67866"/>
                  </a:cubicBezTo>
                  <a:cubicBezTo>
                    <a:pt x="347415" y="70545"/>
                    <a:pt x="349453" y="72628"/>
                    <a:pt x="352130" y="74117"/>
                  </a:cubicBezTo>
                  <a:cubicBezTo>
                    <a:pt x="354806" y="75605"/>
                    <a:pt x="357683" y="76349"/>
                    <a:pt x="360759" y="76349"/>
                  </a:cubicBezTo>
                  <a:cubicBezTo>
                    <a:pt x="365522" y="76349"/>
                    <a:pt x="369446" y="74811"/>
                    <a:pt x="372513" y="71736"/>
                  </a:cubicBezTo>
                  <a:cubicBezTo>
                    <a:pt x="375695" y="68660"/>
                    <a:pt x="377276" y="64740"/>
                    <a:pt x="377276" y="59978"/>
                  </a:cubicBezTo>
                  <a:cubicBezTo>
                    <a:pt x="377276" y="55116"/>
                    <a:pt x="375695" y="51098"/>
                    <a:pt x="372513" y="47923"/>
                  </a:cubicBezTo>
                  <a:cubicBezTo>
                    <a:pt x="369341" y="44748"/>
                    <a:pt x="365322" y="43161"/>
                    <a:pt x="360464" y="43161"/>
                  </a:cubicBezTo>
                  <a:cubicBezTo>
                    <a:pt x="355702" y="43161"/>
                    <a:pt x="351777" y="44748"/>
                    <a:pt x="348701" y="47923"/>
                  </a:cubicBezTo>
                  <a:cubicBezTo>
                    <a:pt x="345634" y="50999"/>
                    <a:pt x="344091" y="54868"/>
                    <a:pt x="344091" y="59531"/>
                  </a:cubicBezTo>
                  <a:close/>
                  <a:moveTo>
                    <a:pt x="400498" y="42863"/>
                  </a:moveTo>
                  <a:cubicBezTo>
                    <a:pt x="400498" y="33139"/>
                    <a:pt x="401488" y="25351"/>
                    <a:pt x="403470" y="19497"/>
                  </a:cubicBezTo>
                  <a:cubicBezTo>
                    <a:pt x="405460" y="13544"/>
                    <a:pt x="408384" y="8979"/>
                    <a:pt x="412252" y="5805"/>
                  </a:cubicBezTo>
                  <a:cubicBezTo>
                    <a:pt x="416223" y="2630"/>
                    <a:pt x="421186" y="1042"/>
                    <a:pt x="427139" y="1042"/>
                  </a:cubicBezTo>
                  <a:cubicBezTo>
                    <a:pt x="431502" y="1042"/>
                    <a:pt x="435321" y="1935"/>
                    <a:pt x="438598" y="3720"/>
                  </a:cubicBezTo>
                  <a:cubicBezTo>
                    <a:pt x="441970" y="5506"/>
                    <a:pt x="444751" y="8087"/>
                    <a:pt x="446932" y="11460"/>
                  </a:cubicBezTo>
                  <a:cubicBezTo>
                    <a:pt x="449113" y="14734"/>
                    <a:pt x="450799" y="18753"/>
                    <a:pt x="451990" y="23515"/>
                  </a:cubicBezTo>
                  <a:cubicBezTo>
                    <a:pt x="453180" y="28278"/>
                    <a:pt x="453780" y="34727"/>
                    <a:pt x="453780" y="42863"/>
                  </a:cubicBezTo>
                  <a:cubicBezTo>
                    <a:pt x="453780" y="52487"/>
                    <a:pt x="452790" y="60226"/>
                    <a:pt x="450799" y="66080"/>
                  </a:cubicBezTo>
                  <a:cubicBezTo>
                    <a:pt x="448913" y="71934"/>
                    <a:pt x="445989" y="76498"/>
                    <a:pt x="442017" y="79772"/>
                  </a:cubicBezTo>
                  <a:cubicBezTo>
                    <a:pt x="438150" y="82948"/>
                    <a:pt x="433188" y="84534"/>
                    <a:pt x="427139" y="84534"/>
                  </a:cubicBezTo>
                  <a:cubicBezTo>
                    <a:pt x="419300" y="84534"/>
                    <a:pt x="413099" y="81706"/>
                    <a:pt x="408537" y="76051"/>
                  </a:cubicBezTo>
                  <a:cubicBezTo>
                    <a:pt x="403174" y="69305"/>
                    <a:pt x="400498" y="58242"/>
                    <a:pt x="400498" y="42863"/>
                  </a:cubicBezTo>
                  <a:close/>
                  <a:moveTo>
                    <a:pt x="410766" y="42863"/>
                  </a:moveTo>
                  <a:cubicBezTo>
                    <a:pt x="410766" y="56258"/>
                    <a:pt x="412356" y="65187"/>
                    <a:pt x="415528" y="69652"/>
                  </a:cubicBezTo>
                  <a:cubicBezTo>
                    <a:pt x="418700" y="74117"/>
                    <a:pt x="422577" y="76349"/>
                    <a:pt x="427139" y="76349"/>
                  </a:cubicBezTo>
                  <a:cubicBezTo>
                    <a:pt x="431797" y="76349"/>
                    <a:pt x="435673" y="74117"/>
                    <a:pt x="438750" y="69652"/>
                  </a:cubicBezTo>
                  <a:cubicBezTo>
                    <a:pt x="441922" y="65187"/>
                    <a:pt x="443512" y="56258"/>
                    <a:pt x="443512" y="42863"/>
                  </a:cubicBezTo>
                  <a:cubicBezTo>
                    <a:pt x="443512" y="29369"/>
                    <a:pt x="441922" y="20440"/>
                    <a:pt x="438750" y="16073"/>
                  </a:cubicBezTo>
                  <a:cubicBezTo>
                    <a:pt x="435673" y="11609"/>
                    <a:pt x="431749" y="9376"/>
                    <a:pt x="426987" y="9376"/>
                  </a:cubicBezTo>
                  <a:cubicBezTo>
                    <a:pt x="422424" y="9376"/>
                    <a:pt x="418757" y="11311"/>
                    <a:pt x="415976" y="15181"/>
                  </a:cubicBezTo>
                  <a:cubicBezTo>
                    <a:pt x="412499" y="20142"/>
                    <a:pt x="410766" y="29369"/>
                    <a:pt x="410766" y="42863"/>
                  </a:cubicBezTo>
                  <a:close/>
                  <a:moveTo>
                    <a:pt x="469106" y="20985"/>
                  </a:moveTo>
                  <a:cubicBezTo>
                    <a:pt x="469106" y="15131"/>
                    <a:pt x="470545" y="10170"/>
                    <a:pt x="473421" y="6102"/>
                  </a:cubicBezTo>
                  <a:cubicBezTo>
                    <a:pt x="476402" y="2035"/>
                    <a:pt x="480670" y="0"/>
                    <a:pt x="486223" y="0"/>
                  </a:cubicBezTo>
                  <a:cubicBezTo>
                    <a:pt x="491385" y="0"/>
                    <a:pt x="495652" y="1835"/>
                    <a:pt x="499024" y="5506"/>
                  </a:cubicBezTo>
                  <a:cubicBezTo>
                    <a:pt x="502396" y="9178"/>
                    <a:pt x="504082" y="14536"/>
                    <a:pt x="504082" y="21580"/>
                  </a:cubicBezTo>
                  <a:cubicBezTo>
                    <a:pt x="504082" y="28525"/>
                    <a:pt x="502348" y="33883"/>
                    <a:pt x="498872" y="37653"/>
                  </a:cubicBezTo>
                  <a:cubicBezTo>
                    <a:pt x="495500" y="41325"/>
                    <a:pt x="491328" y="43161"/>
                    <a:pt x="486375" y="43161"/>
                  </a:cubicBezTo>
                  <a:cubicBezTo>
                    <a:pt x="481412" y="43161"/>
                    <a:pt x="477288" y="41325"/>
                    <a:pt x="474021" y="37653"/>
                  </a:cubicBezTo>
                  <a:cubicBezTo>
                    <a:pt x="470745" y="33982"/>
                    <a:pt x="469106" y="28426"/>
                    <a:pt x="469106" y="20985"/>
                  </a:cubicBezTo>
                  <a:close/>
                  <a:moveTo>
                    <a:pt x="486518" y="6847"/>
                  </a:moveTo>
                  <a:cubicBezTo>
                    <a:pt x="484041" y="6847"/>
                    <a:pt x="481955" y="7938"/>
                    <a:pt x="480270" y="10120"/>
                  </a:cubicBezTo>
                  <a:cubicBezTo>
                    <a:pt x="478679" y="12303"/>
                    <a:pt x="477888" y="16273"/>
                    <a:pt x="477888" y="22027"/>
                  </a:cubicBezTo>
                  <a:cubicBezTo>
                    <a:pt x="477888" y="27285"/>
                    <a:pt x="478679" y="31006"/>
                    <a:pt x="480270" y="33189"/>
                  </a:cubicBezTo>
                  <a:cubicBezTo>
                    <a:pt x="481955" y="35272"/>
                    <a:pt x="484041" y="36314"/>
                    <a:pt x="486518" y="36314"/>
                  </a:cubicBezTo>
                  <a:cubicBezTo>
                    <a:pt x="489099" y="36314"/>
                    <a:pt x="491185" y="35223"/>
                    <a:pt x="492776" y="33040"/>
                  </a:cubicBezTo>
                  <a:cubicBezTo>
                    <a:pt x="494462" y="30857"/>
                    <a:pt x="495300" y="26938"/>
                    <a:pt x="495300" y="21283"/>
                  </a:cubicBezTo>
                  <a:cubicBezTo>
                    <a:pt x="495300" y="15925"/>
                    <a:pt x="494462" y="12204"/>
                    <a:pt x="492776" y="10120"/>
                  </a:cubicBezTo>
                  <a:cubicBezTo>
                    <a:pt x="491081" y="7938"/>
                    <a:pt x="489004" y="6847"/>
                    <a:pt x="486518" y="6847"/>
                  </a:cubicBezTo>
                  <a:close/>
                  <a:moveTo>
                    <a:pt x="486518" y="86172"/>
                  </a:moveTo>
                  <a:lnTo>
                    <a:pt x="531314" y="0"/>
                  </a:lnTo>
                  <a:lnTo>
                    <a:pt x="539505" y="0"/>
                  </a:lnTo>
                  <a:lnTo>
                    <a:pt x="494852" y="86172"/>
                  </a:lnTo>
                  <a:lnTo>
                    <a:pt x="486518" y="86172"/>
                  </a:lnTo>
                  <a:close/>
                  <a:moveTo>
                    <a:pt x="521941" y="63997"/>
                  </a:moveTo>
                  <a:cubicBezTo>
                    <a:pt x="521941" y="58143"/>
                    <a:pt x="523380" y="53182"/>
                    <a:pt x="526256" y="49114"/>
                  </a:cubicBezTo>
                  <a:cubicBezTo>
                    <a:pt x="529237" y="45046"/>
                    <a:pt x="533552" y="43011"/>
                    <a:pt x="539201" y="43011"/>
                  </a:cubicBezTo>
                  <a:cubicBezTo>
                    <a:pt x="544363" y="43011"/>
                    <a:pt x="548630" y="44848"/>
                    <a:pt x="552002" y="48518"/>
                  </a:cubicBezTo>
                  <a:cubicBezTo>
                    <a:pt x="555374" y="52090"/>
                    <a:pt x="557070" y="57448"/>
                    <a:pt x="557070" y="64592"/>
                  </a:cubicBezTo>
                  <a:cubicBezTo>
                    <a:pt x="557070" y="71537"/>
                    <a:pt x="555327" y="76894"/>
                    <a:pt x="551859" y="80665"/>
                  </a:cubicBezTo>
                  <a:cubicBezTo>
                    <a:pt x="548478" y="84336"/>
                    <a:pt x="544268" y="86172"/>
                    <a:pt x="539201" y="86172"/>
                  </a:cubicBezTo>
                  <a:cubicBezTo>
                    <a:pt x="534343" y="86172"/>
                    <a:pt x="530228" y="84336"/>
                    <a:pt x="526856" y="80665"/>
                  </a:cubicBezTo>
                  <a:cubicBezTo>
                    <a:pt x="523580" y="76994"/>
                    <a:pt x="521941" y="71438"/>
                    <a:pt x="521941" y="63997"/>
                  </a:cubicBezTo>
                  <a:close/>
                  <a:moveTo>
                    <a:pt x="539505" y="49858"/>
                  </a:moveTo>
                  <a:cubicBezTo>
                    <a:pt x="536924" y="49858"/>
                    <a:pt x="534791" y="50949"/>
                    <a:pt x="533105" y="53131"/>
                  </a:cubicBezTo>
                  <a:cubicBezTo>
                    <a:pt x="531514" y="55315"/>
                    <a:pt x="530723" y="59284"/>
                    <a:pt x="530723" y="65038"/>
                  </a:cubicBezTo>
                  <a:cubicBezTo>
                    <a:pt x="530723" y="70197"/>
                    <a:pt x="531562" y="73868"/>
                    <a:pt x="533257" y="76051"/>
                  </a:cubicBezTo>
                  <a:cubicBezTo>
                    <a:pt x="534943" y="78235"/>
                    <a:pt x="537020" y="79325"/>
                    <a:pt x="539505" y="79325"/>
                  </a:cubicBezTo>
                  <a:cubicBezTo>
                    <a:pt x="541982" y="79325"/>
                    <a:pt x="544068" y="78235"/>
                    <a:pt x="545754" y="76051"/>
                  </a:cubicBezTo>
                  <a:cubicBezTo>
                    <a:pt x="547440" y="73868"/>
                    <a:pt x="548287" y="69900"/>
                    <a:pt x="548287" y="64145"/>
                  </a:cubicBezTo>
                  <a:cubicBezTo>
                    <a:pt x="548287" y="58886"/>
                    <a:pt x="547440" y="55215"/>
                    <a:pt x="545754" y="53131"/>
                  </a:cubicBezTo>
                  <a:cubicBezTo>
                    <a:pt x="544068" y="50949"/>
                    <a:pt x="541982" y="49858"/>
                    <a:pt x="539505" y="49858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85565B3-B3D5-C4F9-9C07-E1AD4A8526D5}"/>
                </a:ext>
              </a:extLst>
            </p:cNvPr>
            <p:cNvSpPr/>
            <p:nvPr/>
          </p:nvSpPr>
          <p:spPr>
            <a:xfrm>
              <a:off x="3359047" y="2850980"/>
              <a:ext cx="559898" cy="86171"/>
            </a:xfrm>
            <a:custGeom>
              <a:avLst/>
              <a:gdLst>
                <a:gd name="connsiteX0" fmla="*/ 35423 w 559898"/>
                <a:gd name="connsiteY0" fmla="*/ 83195 h 86171"/>
                <a:gd name="connsiteX1" fmla="*/ 35423 w 559898"/>
                <a:gd name="connsiteY1" fmla="*/ 63550 h 86171"/>
                <a:gd name="connsiteX2" fmla="*/ 0 w 559898"/>
                <a:gd name="connsiteY2" fmla="*/ 63550 h 86171"/>
                <a:gd name="connsiteX3" fmla="*/ 0 w 559898"/>
                <a:gd name="connsiteY3" fmla="*/ 54322 h 86171"/>
                <a:gd name="connsiteX4" fmla="*/ 37357 w 559898"/>
                <a:gd name="connsiteY4" fmla="*/ 1339 h 86171"/>
                <a:gd name="connsiteX5" fmla="*/ 45548 w 559898"/>
                <a:gd name="connsiteY5" fmla="*/ 1339 h 86171"/>
                <a:gd name="connsiteX6" fmla="*/ 45548 w 559898"/>
                <a:gd name="connsiteY6" fmla="*/ 54322 h 86171"/>
                <a:gd name="connsiteX7" fmla="*/ 56559 w 559898"/>
                <a:gd name="connsiteY7" fmla="*/ 54322 h 86171"/>
                <a:gd name="connsiteX8" fmla="*/ 56559 w 559898"/>
                <a:gd name="connsiteY8" fmla="*/ 63550 h 86171"/>
                <a:gd name="connsiteX9" fmla="*/ 45548 w 559898"/>
                <a:gd name="connsiteY9" fmla="*/ 63550 h 86171"/>
                <a:gd name="connsiteX10" fmla="*/ 45548 w 559898"/>
                <a:gd name="connsiteY10" fmla="*/ 83195 h 86171"/>
                <a:gd name="connsiteX11" fmla="*/ 35423 w 559898"/>
                <a:gd name="connsiteY11" fmla="*/ 83195 h 86171"/>
                <a:gd name="connsiteX12" fmla="*/ 35423 w 559898"/>
                <a:gd name="connsiteY12" fmla="*/ 54322 h 86171"/>
                <a:gd name="connsiteX13" fmla="*/ 35423 w 559898"/>
                <a:gd name="connsiteY13" fmla="*/ 17562 h 86171"/>
                <a:gd name="connsiteX14" fmla="*/ 9830 w 559898"/>
                <a:gd name="connsiteY14" fmla="*/ 54322 h 86171"/>
                <a:gd name="connsiteX15" fmla="*/ 35423 w 559898"/>
                <a:gd name="connsiteY15" fmla="*/ 54322 h 86171"/>
                <a:gd name="connsiteX16" fmla="*/ 69952 w 559898"/>
                <a:gd name="connsiteY16" fmla="*/ 42863 h 86171"/>
                <a:gd name="connsiteX17" fmla="*/ 72923 w 559898"/>
                <a:gd name="connsiteY17" fmla="*/ 19497 h 86171"/>
                <a:gd name="connsiteX18" fmla="*/ 81705 w 559898"/>
                <a:gd name="connsiteY18" fmla="*/ 5805 h 86171"/>
                <a:gd name="connsiteX19" fmla="*/ 96593 w 559898"/>
                <a:gd name="connsiteY19" fmla="*/ 1042 h 86171"/>
                <a:gd name="connsiteX20" fmla="*/ 108052 w 559898"/>
                <a:gd name="connsiteY20" fmla="*/ 3720 h 86171"/>
                <a:gd name="connsiteX21" fmla="*/ 116386 w 559898"/>
                <a:gd name="connsiteY21" fmla="*/ 11460 h 86171"/>
                <a:gd name="connsiteX22" fmla="*/ 121444 w 559898"/>
                <a:gd name="connsiteY22" fmla="*/ 23515 h 86171"/>
                <a:gd name="connsiteX23" fmla="*/ 123234 w 559898"/>
                <a:gd name="connsiteY23" fmla="*/ 42863 h 86171"/>
                <a:gd name="connsiteX24" fmla="*/ 120253 w 559898"/>
                <a:gd name="connsiteY24" fmla="*/ 66080 h 86171"/>
                <a:gd name="connsiteX25" fmla="*/ 111471 w 559898"/>
                <a:gd name="connsiteY25" fmla="*/ 79772 h 86171"/>
                <a:gd name="connsiteX26" fmla="*/ 96593 w 559898"/>
                <a:gd name="connsiteY26" fmla="*/ 84534 h 86171"/>
                <a:gd name="connsiteX27" fmla="*/ 77991 w 559898"/>
                <a:gd name="connsiteY27" fmla="*/ 76051 h 86171"/>
                <a:gd name="connsiteX28" fmla="*/ 69952 w 559898"/>
                <a:gd name="connsiteY28" fmla="*/ 42863 h 86171"/>
                <a:gd name="connsiteX29" fmla="*/ 80220 w 559898"/>
                <a:gd name="connsiteY29" fmla="*/ 42863 h 86171"/>
                <a:gd name="connsiteX30" fmla="*/ 84982 w 559898"/>
                <a:gd name="connsiteY30" fmla="*/ 69652 h 86171"/>
                <a:gd name="connsiteX31" fmla="*/ 96593 w 559898"/>
                <a:gd name="connsiteY31" fmla="*/ 76349 h 86171"/>
                <a:gd name="connsiteX32" fmla="*/ 108204 w 559898"/>
                <a:gd name="connsiteY32" fmla="*/ 69652 h 86171"/>
                <a:gd name="connsiteX33" fmla="*/ 112966 w 559898"/>
                <a:gd name="connsiteY33" fmla="*/ 42863 h 86171"/>
                <a:gd name="connsiteX34" fmla="*/ 108204 w 559898"/>
                <a:gd name="connsiteY34" fmla="*/ 16073 h 86171"/>
                <a:gd name="connsiteX35" fmla="*/ 96441 w 559898"/>
                <a:gd name="connsiteY35" fmla="*/ 9376 h 86171"/>
                <a:gd name="connsiteX36" fmla="*/ 85430 w 559898"/>
                <a:gd name="connsiteY36" fmla="*/ 15181 h 86171"/>
                <a:gd name="connsiteX37" fmla="*/ 80220 w 559898"/>
                <a:gd name="connsiteY37" fmla="*/ 42863 h 86171"/>
                <a:gd name="connsiteX38" fmla="*/ 138560 w 559898"/>
                <a:gd name="connsiteY38" fmla="*/ 20985 h 86171"/>
                <a:gd name="connsiteX39" fmla="*/ 142875 w 559898"/>
                <a:gd name="connsiteY39" fmla="*/ 6102 h 86171"/>
                <a:gd name="connsiteX40" fmla="*/ 155677 w 559898"/>
                <a:gd name="connsiteY40" fmla="*/ 0 h 86171"/>
                <a:gd name="connsiteX41" fmla="*/ 168478 w 559898"/>
                <a:gd name="connsiteY41" fmla="*/ 5506 h 86171"/>
                <a:gd name="connsiteX42" fmla="*/ 173536 w 559898"/>
                <a:gd name="connsiteY42" fmla="*/ 21580 h 86171"/>
                <a:gd name="connsiteX43" fmla="*/ 168326 w 559898"/>
                <a:gd name="connsiteY43" fmla="*/ 37653 h 86171"/>
                <a:gd name="connsiteX44" fmla="*/ 155829 w 559898"/>
                <a:gd name="connsiteY44" fmla="*/ 43161 h 86171"/>
                <a:gd name="connsiteX45" fmla="*/ 143475 w 559898"/>
                <a:gd name="connsiteY45" fmla="*/ 37653 h 86171"/>
                <a:gd name="connsiteX46" fmla="*/ 138560 w 559898"/>
                <a:gd name="connsiteY46" fmla="*/ 20985 h 86171"/>
                <a:gd name="connsiteX47" fmla="*/ 155972 w 559898"/>
                <a:gd name="connsiteY47" fmla="*/ 6847 h 86171"/>
                <a:gd name="connsiteX48" fmla="*/ 149723 w 559898"/>
                <a:gd name="connsiteY48" fmla="*/ 10120 h 86171"/>
                <a:gd name="connsiteX49" fmla="*/ 147342 w 559898"/>
                <a:gd name="connsiteY49" fmla="*/ 22027 h 86171"/>
                <a:gd name="connsiteX50" fmla="*/ 149723 w 559898"/>
                <a:gd name="connsiteY50" fmla="*/ 33189 h 86171"/>
                <a:gd name="connsiteX51" fmla="*/ 155972 w 559898"/>
                <a:gd name="connsiteY51" fmla="*/ 36314 h 86171"/>
                <a:gd name="connsiteX52" fmla="*/ 162230 w 559898"/>
                <a:gd name="connsiteY52" fmla="*/ 33040 h 86171"/>
                <a:gd name="connsiteX53" fmla="*/ 164754 w 559898"/>
                <a:gd name="connsiteY53" fmla="*/ 21283 h 86171"/>
                <a:gd name="connsiteX54" fmla="*/ 162230 w 559898"/>
                <a:gd name="connsiteY54" fmla="*/ 10120 h 86171"/>
                <a:gd name="connsiteX55" fmla="*/ 155972 w 559898"/>
                <a:gd name="connsiteY55" fmla="*/ 6847 h 86171"/>
                <a:gd name="connsiteX56" fmla="*/ 155972 w 559898"/>
                <a:gd name="connsiteY56" fmla="*/ 86172 h 86171"/>
                <a:gd name="connsiteX57" fmla="*/ 200768 w 559898"/>
                <a:gd name="connsiteY57" fmla="*/ 0 h 86171"/>
                <a:gd name="connsiteX58" fmla="*/ 208959 w 559898"/>
                <a:gd name="connsiteY58" fmla="*/ 0 h 86171"/>
                <a:gd name="connsiteX59" fmla="*/ 164306 w 559898"/>
                <a:gd name="connsiteY59" fmla="*/ 86172 h 86171"/>
                <a:gd name="connsiteX60" fmla="*/ 155972 w 559898"/>
                <a:gd name="connsiteY60" fmla="*/ 86172 h 86171"/>
                <a:gd name="connsiteX61" fmla="*/ 191395 w 559898"/>
                <a:gd name="connsiteY61" fmla="*/ 63997 h 86171"/>
                <a:gd name="connsiteX62" fmla="*/ 195710 w 559898"/>
                <a:gd name="connsiteY62" fmla="*/ 49114 h 86171"/>
                <a:gd name="connsiteX63" fmla="*/ 208655 w 559898"/>
                <a:gd name="connsiteY63" fmla="*/ 43011 h 86171"/>
                <a:gd name="connsiteX64" fmla="*/ 221456 w 559898"/>
                <a:gd name="connsiteY64" fmla="*/ 48518 h 86171"/>
                <a:gd name="connsiteX65" fmla="*/ 226523 w 559898"/>
                <a:gd name="connsiteY65" fmla="*/ 64592 h 86171"/>
                <a:gd name="connsiteX66" fmla="*/ 221313 w 559898"/>
                <a:gd name="connsiteY66" fmla="*/ 80665 h 86171"/>
                <a:gd name="connsiteX67" fmla="*/ 208655 w 559898"/>
                <a:gd name="connsiteY67" fmla="*/ 86172 h 86171"/>
                <a:gd name="connsiteX68" fmla="*/ 196310 w 559898"/>
                <a:gd name="connsiteY68" fmla="*/ 80665 h 86171"/>
                <a:gd name="connsiteX69" fmla="*/ 191395 w 559898"/>
                <a:gd name="connsiteY69" fmla="*/ 63997 h 86171"/>
                <a:gd name="connsiteX70" fmla="*/ 208959 w 559898"/>
                <a:gd name="connsiteY70" fmla="*/ 49858 h 86171"/>
                <a:gd name="connsiteX71" fmla="*/ 202559 w 559898"/>
                <a:gd name="connsiteY71" fmla="*/ 53131 h 86171"/>
                <a:gd name="connsiteX72" fmla="*/ 200177 w 559898"/>
                <a:gd name="connsiteY72" fmla="*/ 65038 h 86171"/>
                <a:gd name="connsiteX73" fmla="*/ 202711 w 559898"/>
                <a:gd name="connsiteY73" fmla="*/ 76051 h 86171"/>
                <a:gd name="connsiteX74" fmla="*/ 208959 w 559898"/>
                <a:gd name="connsiteY74" fmla="*/ 79325 h 86171"/>
                <a:gd name="connsiteX75" fmla="*/ 215208 w 559898"/>
                <a:gd name="connsiteY75" fmla="*/ 76051 h 86171"/>
                <a:gd name="connsiteX76" fmla="*/ 217741 w 559898"/>
                <a:gd name="connsiteY76" fmla="*/ 64145 h 86171"/>
                <a:gd name="connsiteX77" fmla="*/ 215208 w 559898"/>
                <a:gd name="connsiteY77" fmla="*/ 53131 h 86171"/>
                <a:gd name="connsiteX78" fmla="*/ 208959 w 559898"/>
                <a:gd name="connsiteY78" fmla="*/ 49858 h 86171"/>
                <a:gd name="connsiteX79" fmla="*/ 268786 w 559898"/>
                <a:gd name="connsiteY79" fmla="*/ 58639 h 86171"/>
                <a:gd name="connsiteX80" fmla="*/ 268786 w 559898"/>
                <a:gd name="connsiteY80" fmla="*/ 48518 h 86171"/>
                <a:gd name="connsiteX81" fmla="*/ 299742 w 559898"/>
                <a:gd name="connsiteY81" fmla="*/ 48518 h 86171"/>
                <a:gd name="connsiteX82" fmla="*/ 299742 w 559898"/>
                <a:gd name="connsiteY82" fmla="*/ 58639 h 86171"/>
                <a:gd name="connsiteX83" fmla="*/ 268786 w 559898"/>
                <a:gd name="connsiteY83" fmla="*/ 58639 h 86171"/>
                <a:gd name="connsiteX84" fmla="*/ 388744 w 559898"/>
                <a:gd name="connsiteY84" fmla="*/ 21431 h 86171"/>
                <a:gd name="connsiteX85" fmla="*/ 378771 w 559898"/>
                <a:gd name="connsiteY85" fmla="*/ 22175 h 86171"/>
                <a:gd name="connsiteX86" fmla="*/ 375047 w 559898"/>
                <a:gd name="connsiteY86" fmla="*/ 13544 h 86171"/>
                <a:gd name="connsiteX87" fmla="*/ 364931 w 559898"/>
                <a:gd name="connsiteY87" fmla="*/ 9228 h 86171"/>
                <a:gd name="connsiteX88" fmla="*/ 356445 w 559898"/>
                <a:gd name="connsiteY88" fmla="*/ 11906 h 86171"/>
                <a:gd name="connsiteX89" fmla="*/ 349005 w 559898"/>
                <a:gd name="connsiteY89" fmla="*/ 22175 h 86171"/>
                <a:gd name="connsiteX90" fmla="*/ 346177 w 559898"/>
                <a:gd name="connsiteY90" fmla="*/ 40928 h 86171"/>
                <a:gd name="connsiteX91" fmla="*/ 354959 w 559898"/>
                <a:gd name="connsiteY91" fmla="*/ 32742 h 86171"/>
                <a:gd name="connsiteX92" fmla="*/ 366122 w 559898"/>
                <a:gd name="connsiteY92" fmla="*/ 30064 h 86171"/>
                <a:gd name="connsiteX93" fmla="*/ 383086 w 559898"/>
                <a:gd name="connsiteY93" fmla="*/ 37505 h 86171"/>
                <a:gd name="connsiteX94" fmla="*/ 390230 w 559898"/>
                <a:gd name="connsiteY94" fmla="*/ 56555 h 86171"/>
                <a:gd name="connsiteX95" fmla="*/ 386810 w 559898"/>
                <a:gd name="connsiteY95" fmla="*/ 70991 h 86171"/>
                <a:gd name="connsiteX96" fmla="*/ 377723 w 559898"/>
                <a:gd name="connsiteY96" fmla="*/ 81111 h 86171"/>
                <a:gd name="connsiteX97" fmla="*/ 364636 w 559898"/>
                <a:gd name="connsiteY97" fmla="*/ 84534 h 86171"/>
                <a:gd name="connsiteX98" fmla="*/ 344091 w 559898"/>
                <a:gd name="connsiteY98" fmla="*/ 75308 h 86171"/>
                <a:gd name="connsiteX99" fmla="*/ 336204 w 559898"/>
                <a:gd name="connsiteY99" fmla="*/ 44947 h 86171"/>
                <a:gd name="connsiteX100" fmla="*/ 344986 w 559898"/>
                <a:gd name="connsiteY100" fmla="*/ 10418 h 86171"/>
                <a:gd name="connsiteX101" fmla="*/ 365522 w 559898"/>
                <a:gd name="connsiteY101" fmla="*/ 1042 h 86171"/>
                <a:gd name="connsiteX102" fmla="*/ 381305 w 559898"/>
                <a:gd name="connsiteY102" fmla="*/ 6548 h 86171"/>
                <a:gd name="connsiteX103" fmla="*/ 388744 w 559898"/>
                <a:gd name="connsiteY103" fmla="*/ 21431 h 86171"/>
                <a:gd name="connsiteX104" fmla="*/ 347815 w 559898"/>
                <a:gd name="connsiteY104" fmla="*/ 56703 h 86171"/>
                <a:gd name="connsiteX105" fmla="*/ 349901 w 559898"/>
                <a:gd name="connsiteY105" fmla="*/ 66675 h 86171"/>
                <a:gd name="connsiteX106" fmla="*/ 355997 w 559898"/>
                <a:gd name="connsiteY106" fmla="*/ 73819 h 86171"/>
                <a:gd name="connsiteX107" fmla="*/ 364484 w 559898"/>
                <a:gd name="connsiteY107" fmla="*/ 76349 h 86171"/>
                <a:gd name="connsiteX108" fmla="*/ 375342 w 559898"/>
                <a:gd name="connsiteY108" fmla="*/ 71289 h 86171"/>
                <a:gd name="connsiteX109" fmla="*/ 379962 w 559898"/>
                <a:gd name="connsiteY109" fmla="*/ 57299 h 86171"/>
                <a:gd name="connsiteX110" fmla="*/ 375342 w 559898"/>
                <a:gd name="connsiteY110" fmla="*/ 43905 h 86171"/>
                <a:gd name="connsiteX111" fmla="*/ 364036 w 559898"/>
                <a:gd name="connsiteY111" fmla="*/ 38993 h 86171"/>
                <a:gd name="connsiteX112" fmla="*/ 352425 w 559898"/>
                <a:gd name="connsiteY112" fmla="*/ 43905 h 86171"/>
                <a:gd name="connsiteX113" fmla="*/ 347815 w 559898"/>
                <a:gd name="connsiteY113" fmla="*/ 56703 h 86171"/>
                <a:gd name="connsiteX114" fmla="*/ 403327 w 559898"/>
                <a:gd name="connsiteY114" fmla="*/ 42863 h 86171"/>
                <a:gd name="connsiteX115" fmla="*/ 406298 w 559898"/>
                <a:gd name="connsiteY115" fmla="*/ 19497 h 86171"/>
                <a:gd name="connsiteX116" fmla="*/ 415080 w 559898"/>
                <a:gd name="connsiteY116" fmla="*/ 5805 h 86171"/>
                <a:gd name="connsiteX117" fmla="*/ 429968 w 559898"/>
                <a:gd name="connsiteY117" fmla="*/ 1042 h 86171"/>
                <a:gd name="connsiteX118" fmla="*/ 441427 w 559898"/>
                <a:gd name="connsiteY118" fmla="*/ 3720 h 86171"/>
                <a:gd name="connsiteX119" fmla="*/ 449761 w 559898"/>
                <a:gd name="connsiteY119" fmla="*/ 11460 h 86171"/>
                <a:gd name="connsiteX120" fmla="*/ 454819 w 559898"/>
                <a:gd name="connsiteY120" fmla="*/ 23515 h 86171"/>
                <a:gd name="connsiteX121" fmla="*/ 456609 w 559898"/>
                <a:gd name="connsiteY121" fmla="*/ 42863 h 86171"/>
                <a:gd name="connsiteX122" fmla="*/ 453628 w 559898"/>
                <a:gd name="connsiteY122" fmla="*/ 66080 h 86171"/>
                <a:gd name="connsiteX123" fmla="*/ 444846 w 559898"/>
                <a:gd name="connsiteY123" fmla="*/ 79772 h 86171"/>
                <a:gd name="connsiteX124" fmla="*/ 429968 w 559898"/>
                <a:gd name="connsiteY124" fmla="*/ 84534 h 86171"/>
                <a:gd name="connsiteX125" fmla="*/ 411366 w 559898"/>
                <a:gd name="connsiteY125" fmla="*/ 76051 h 86171"/>
                <a:gd name="connsiteX126" fmla="*/ 403327 w 559898"/>
                <a:gd name="connsiteY126" fmla="*/ 42863 h 86171"/>
                <a:gd name="connsiteX127" fmla="*/ 413595 w 559898"/>
                <a:gd name="connsiteY127" fmla="*/ 42863 h 86171"/>
                <a:gd name="connsiteX128" fmla="*/ 418357 w 559898"/>
                <a:gd name="connsiteY128" fmla="*/ 69652 h 86171"/>
                <a:gd name="connsiteX129" fmla="*/ 429968 w 559898"/>
                <a:gd name="connsiteY129" fmla="*/ 76349 h 86171"/>
                <a:gd name="connsiteX130" fmla="*/ 441579 w 559898"/>
                <a:gd name="connsiteY130" fmla="*/ 69652 h 86171"/>
                <a:gd name="connsiteX131" fmla="*/ 446341 w 559898"/>
                <a:gd name="connsiteY131" fmla="*/ 42863 h 86171"/>
                <a:gd name="connsiteX132" fmla="*/ 441579 w 559898"/>
                <a:gd name="connsiteY132" fmla="*/ 16073 h 86171"/>
                <a:gd name="connsiteX133" fmla="*/ 429816 w 559898"/>
                <a:gd name="connsiteY133" fmla="*/ 9376 h 86171"/>
                <a:gd name="connsiteX134" fmla="*/ 418805 w 559898"/>
                <a:gd name="connsiteY134" fmla="*/ 15181 h 86171"/>
                <a:gd name="connsiteX135" fmla="*/ 413595 w 559898"/>
                <a:gd name="connsiteY135" fmla="*/ 42863 h 86171"/>
                <a:gd name="connsiteX136" fmla="*/ 471935 w 559898"/>
                <a:gd name="connsiteY136" fmla="*/ 20985 h 86171"/>
                <a:gd name="connsiteX137" fmla="*/ 476250 w 559898"/>
                <a:gd name="connsiteY137" fmla="*/ 6102 h 86171"/>
                <a:gd name="connsiteX138" fmla="*/ 489052 w 559898"/>
                <a:gd name="connsiteY138" fmla="*/ 0 h 86171"/>
                <a:gd name="connsiteX139" fmla="*/ 501853 w 559898"/>
                <a:gd name="connsiteY139" fmla="*/ 5506 h 86171"/>
                <a:gd name="connsiteX140" fmla="*/ 506911 w 559898"/>
                <a:gd name="connsiteY140" fmla="*/ 21580 h 86171"/>
                <a:gd name="connsiteX141" fmla="*/ 501701 w 559898"/>
                <a:gd name="connsiteY141" fmla="*/ 37653 h 86171"/>
                <a:gd name="connsiteX142" fmla="*/ 489204 w 559898"/>
                <a:gd name="connsiteY142" fmla="*/ 43161 h 86171"/>
                <a:gd name="connsiteX143" fmla="*/ 476850 w 559898"/>
                <a:gd name="connsiteY143" fmla="*/ 37653 h 86171"/>
                <a:gd name="connsiteX144" fmla="*/ 471935 w 559898"/>
                <a:gd name="connsiteY144" fmla="*/ 20985 h 86171"/>
                <a:gd name="connsiteX145" fmla="*/ 489347 w 559898"/>
                <a:gd name="connsiteY145" fmla="*/ 6847 h 86171"/>
                <a:gd name="connsiteX146" fmla="*/ 483098 w 559898"/>
                <a:gd name="connsiteY146" fmla="*/ 10120 h 86171"/>
                <a:gd name="connsiteX147" fmla="*/ 480717 w 559898"/>
                <a:gd name="connsiteY147" fmla="*/ 22027 h 86171"/>
                <a:gd name="connsiteX148" fmla="*/ 483098 w 559898"/>
                <a:gd name="connsiteY148" fmla="*/ 33189 h 86171"/>
                <a:gd name="connsiteX149" fmla="*/ 489347 w 559898"/>
                <a:gd name="connsiteY149" fmla="*/ 36314 h 86171"/>
                <a:gd name="connsiteX150" fmla="*/ 495605 w 559898"/>
                <a:gd name="connsiteY150" fmla="*/ 33040 h 86171"/>
                <a:gd name="connsiteX151" fmla="*/ 498129 w 559898"/>
                <a:gd name="connsiteY151" fmla="*/ 21283 h 86171"/>
                <a:gd name="connsiteX152" fmla="*/ 495605 w 559898"/>
                <a:gd name="connsiteY152" fmla="*/ 10120 h 86171"/>
                <a:gd name="connsiteX153" fmla="*/ 489347 w 559898"/>
                <a:gd name="connsiteY153" fmla="*/ 6847 h 86171"/>
                <a:gd name="connsiteX154" fmla="*/ 489347 w 559898"/>
                <a:gd name="connsiteY154" fmla="*/ 86172 h 86171"/>
                <a:gd name="connsiteX155" fmla="*/ 534143 w 559898"/>
                <a:gd name="connsiteY155" fmla="*/ 0 h 86171"/>
                <a:gd name="connsiteX156" fmla="*/ 542334 w 559898"/>
                <a:gd name="connsiteY156" fmla="*/ 0 h 86171"/>
                <a:gd name="connsiteX157" fmla="*/ 497681 w 559898"/>
                <a:gd name="connsiteY157" fmla="*/ 86172 h 86171"/>
                <a:gd name="connsiteX158" fmla="*/ 489347 w 559898"/>
                <a:gd name="connsiteY158" fmla="*/ 86172 h 86171"/>
                <a:gd name="connsiteX159" fmla="*/ 524770 w 559898"/>
                <a:gd name="connsiteY159" fmla="*/ 63997 h 86171"/>
                <a:gd name="connsiteX160" fmla="*/ 529085 w 559898"/>
                <a:gd name="connsiteY160" fmla="*/ 49114 h 86171"/>
                <a:gd name="connsiteX161" fmla="*/ 542030 w 559898"/>
                <a:gd name="connsiteY161" fmla="*/ 43011 h 86171"/>
                <a:gd name="connsiteX162" fmla="*/ 554831 w 559898"/>
                <a:gd name="connsiteY162" fmla="*/ 48518 h 86171"/>
                <a:gd name="connsiteX163" fmla="*/ 559898 w 559898"/>
                <a:gd name="connsiteY163" fmla="*/ 64592 h 86171"/>
                <a:gd name="connsiteX164" fmla="*/ 554688 w 559898"/>
                <a:gd name="connsiteY164" fmla="*/ 80665 h 86171"/>
                <a:gd name="connsiteX165" fmla="*/ 542030 w 559898"/>
                <a:gd name="connsiteY165" fmla="*/ 86172 h 86171"/>
                <a:gd name="connsiteX166" fmla="*/ 529685 w 559898"/>
                <a:gd name="connsiteY166" fmla="*/ 80665 h 86171"/>
                <a:gd name="connsiteX167" fmla="*/ 524770 w 559898"/>
                <a:gd name="connsiteY167" fmla="*/ 63997 h 86171"/>
                <a:gd name="connsiteX168" fmla="*/ 542334 w 559898"/>
                <a:gd name="connsiteY168" fmla="*/ 49858 h 86171"/>
                <a:gd name="connsiteX169" fmla="*/ 535934 w 559898"/>
                <a:gd name="connsiteY169" fmla="*/ 53131 h 86171"/>
                <a:gd name="connsiteX170" fmla="*/ 533552 w 559898"/>
                <a:gd name="connsiteY170" fmla="*/ 65038 h 86171"/>
                <a:gd name="connsiteX171" fmla="*/ 536086 w 559898"/>
                <a:gd name="connsiteY171" fmla="*/ 76051 h 86171"/>
                <a:gd name="connsiteX172" fmla="*/ 542334 w 559898"/>
                <a:gd name="connsiteY172" fmla="*/ 79325 h 86171"/>
                <a:gd name="connsiteX173" fmla="*/ 548583 w 559898"/>
                <a:gd name="connsiteY173" fmla="*/ 76051 h 86171"/>
                <a:gd name="connsiteX174" fmla="*/ 551116 w 559898"/>
                <a:gd name="connsiteY174" fmla="*/ 64145 h 86171"/>
                <a:gd name="connsiteX175" fmla="*/ 548583 w 559898"/>
                <a:gd name="connsiteY175" fmla="*/ 53131 h 86171"/>
                <a:gd name="connsiteX176" fmla="*/ 542334 w 559898"/>
                <a:gd name="connsiteY176" fmla="*/ 49858 h 8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559898" h="86171">
                  <a:moveTo>
                    <a:pt x="35423" y="83195"/>
                  </a:moveTo>
                  <a:lnTo>
                    <a:pt x="35423" y="63550"/>
                  </a:lnTo>
                  <a:lnTo>
                    <a:pt x="0" y="63550"/>
                  </a:lnTo>
                  <a:lnTo>
                    <a:pt x="0" y="54322"/>
                  </a:lnTo>
                  <a:lnTo>
                    <a:pt x="37357" y="1339"/>
                  </a:lnTo>
                  <a:lnTo>
                    <a:pt x="45548" y="1339"/>
                  </a:lnTo>
                  <a:lnTo>
                    <a:pt x="45548" y="54322"/>
                  </a:lnTo>
                  <a:lnTo>
                    <a:pt x="56559" y="54322"/>
                  </a:lnTo>
                  <a:lnTo>
                    <a:pt x="56559" y="63550"/>
                  </a:lnTo>
                  <a:lnTo>
                    <a:pt x="45548" y="63550"/>
                  </a:lnTo>
                  <a:lnTo>
                    <a:pt x="45548" y="83195"/>
                  </a:lnTo>
                  <a:lnTo>
                    <a:pt x="35423" y="83195"/>
                  </a:lnTo>
                  <a:close/>
                  <a:moveTo>
                    <a:pt x="35423" y="54322"/>
                  </a:moveTo>
                  <a:lnTo>
                    <a:pt x="35423" y="17562"/>
                  </a:lnTo>
                  <a:lnTo>
                    <a:pt x="9830" y="54322"/>
                  </a:lnTo>
                  <a:lnTo>
                    <a:pt x="35423" y="54322"/>
                  </a:lnTo>
                  <a:close/>
                  <a:moveTo>
                    <a:pt x="69952" y="42863"/>
                  </a:moveTo>
                  <a:cubicBezTo>
                    <a:pt x="69952" y="33139"/>
                    <a:pt x="70942" y="25351"/>
                    <a:pt x="72923" y="19497"/>
                  </a:cubicBezTo>
                  <a:cubicBezTo>
                    <a:pt x="74914" y="13544"/>
                    <a:pt x="77838" y="8979"/>
                    <a:pt x="81705" y="5805"/>
                  </a:cubicBezTo>
                  <a:cubicBezTo>
                    <a:pt x="85677" y="2630"/>
                    <a:pt x="90640" y="1042"/>
                    <a:pt x="96593" y="1042"/>
                  </a:cubicBezTo>
                  <a:cubicBezTo>
                    <a:pt x="100955" y="1042"/>
                    <a:pt x="104775" y="1935"/>
                    <a:pt x="108052" y="3720"/>
                  </a:cubicBezTo>
                  <a:cubicBezTo>
                    <a:pt x="111423" y="5506"/>
                    <a:pt x="114205" y="8087"/>
                    <a:pt x="116386" y="11460"/>
                  </a:cubicBezTo>
                  <a:cubicBezTo>
                    <a:pt x="118567" y="14734"/>
                    <a:pt x="120253" y="18753"/>
                    <a:pt x="121444" y="23515"/>
                  </a:cubicBezTo>
                  <a:cubicBezTo>
                    <a:pt x="122634" y="28278"/>
                    <a:pt x="123234" y="34727"/>
                    <a:pt x="123234" y="42863"/>
                  </a:cubicBezTo>
                  <a:cubicBezTo>
                    <a:pt x="123234" y="52487"/>
                    <a:pt x="122244" y="60226"/>
                    <a:pt x="120253" y="66080"/>
                  </a:cubicBezTo>
                  <a:cubicBezTo>
                    <a:pt x="118367" y="71934"/>
                    <a:pt x="115443" y="76498"/>
                    <a:pt x="111471" y="79772"/>
                  </a:cubicBezTo>
                  <a:cubicBezTo>
                    <a:pt x="107604" y="82948"/>
                    <a:pt x="102641" y="84534"/>
                    <a:pt x="96593" y="84534"/>
                  </a:cubicBezTo>
                  <a:cubicBezTo>
                    <a:pt x="88754" y="84534"/>
                    <a:pt x="82553" y="81706"/>
                    <a:pt x="77991" y="76051"/>
                  </a:cubicBezTo>
                  <a:cubicBezTo>
                    <a:pt x="72628" y="69305"/>
                    <a:pt x="69952" y="58242"/>
                    <a:pt x="69952" y="42863"/>
                  </a:cubicBezTo>
                  <a:close/>
                  <a:moveTo>
                    <a:pt x="80220" y="42863"/>
                  </a:moveTo>
                  <a:cubicBezTo>
                    <a:pt x="80220" y="56258"/>
                    <a:pt x="81810" y="65187"/>
                    <a:pt x="84982" y="69652"/>
                  </a:cubicBezTo>
                  <a:cubicBezTo>
                    <a:pt x="88154" y="74117"/>
                    <a:pt x="92030" y="76349"/>
                    <a:pt x="96593" y="76349"/>
                  </a:cubicBezTo>
                  <a:cubicBezTo>
                    <a:pt x="101251" y="76349"/>
                    <a:pt x="105127" y="74117"/>
                    <a:pt x="108204" y="69652"/>
                  </a:cubicBezTo>
                  <a:cubicBezTo>
                    <a:pt x="111376" y="65187"/>
                    <a:pt x="112966" y="56258"/>
                    <a:pt x="112966" y="42863"/>
                  </a:cubicBezTo>
                  <a:cubicBezTo>
                    <a:pt x="112966" y="29369"/>
                    <a:pt x="111376" y="20440"/>
                    <a:pt x="108204" y="16073"/>
                  </a:cubicBezTo>
                  <a:cubicBezTo>
                    <a:pt x="105127" y="11609"/>
                    <a:pt x="101203" y="9376"/>
                    <a:pt x="96441" y="9376"/>
                  </a:cubicBezTo>
                  <a:cubicBezTo>
                    <a:pt x="91878" y="9376"/>
                    <a:pt x="88211" y="11311"/>
                    <a:pt x="85430" y="15181"/>
                  </a:cubicBezTo>
                  <a:cubicBezTo>
                    <a:pt x="81953" y="20142"/>
                    <a:pt x="80220" y="29369"/>
                    <a:pt x="80220" y="42863"/>
                  </a:cubicBezTo>
                  <a:close/>
                  <a:moveTo>
                    <a:pt x="138560" y="20985"/>
                  </a:moveTo>
                  <a:cubicBezTo>
                    <a:pt x="138560" y="15131"/>
                    <a:pt x="139998" y="10170"/>
                    <a:pt x="142875" y="6102"/>
                  </a:cubicBezTo>
                  <a:cubicBezTo>
                    <a:pt x="145856" y="2035"/>
                    <a:pt x="150123" y="0"/>
                    <a:pt x="155677" y="0"/>
                  </a:cubicBezTo>
                  <a:cubicBezTo>
                    <a:pt x="160839" y="0"/>
                    <a:pt x="165106" y="1835"/>
                    <a:pt x="168478" y="5506"/>
                  </a:cubicBezTo>
                  <a:cubicBezTo>
                    <a:pt x="171850" y="9178"/>
                    <a:pt x="173536" y="14536"/>
                    <a:pt x="173536" y="21580"/>
                  </a:cubicBezTo>
                  <a:cubicBezTo>
                    <a:pt x="173536" y="28525"/>
                    <a:pt x="171802" y="33883"/>
                    <a:pt x="168326" y="37653"/>
                  </a:cubicBezTo>
                  <a:cubicBezTo>
                    <a:pt x="164954" y="41325"/>
                    <a:pt x="160782" y="43161"/>
                    <a:pt x="155829" y="43161"/>
                  </a:cubicBezTo>
                  <a:cubicBezTo>
                    <a:pt x="150866" y="43161"/>
                    <a:pt x="146742" y="41325"/>
                    <a:pt x="143475" y="37653"/>
                  </a:cubicBezTo>
                  <a:cubicBezTo>
                    <a:pt x="140198" y="33982"/>
                    <a:pt x="138560" y="28426"/>
                    <a:pt x="138560" y="20985"/>
                  </a:cubicBezTo>
                  <a:close/>
                  <a:moveTo>
                    <a:pt x="155972" y="6847"/>
                  </a:moveTo>
                  <a:cubicBezTo>
                    <a:pt x="153495" y="6847"/>
                    <a:pt x="151409" y="7938"/>
                    <a:pt x="149723" y="10120"/>
                  </a:cubicBezTo>
                  <a:cubicBezTo>
                    <a:pt x="148133" y="12303"/>
                    <a:pt x="147342" y="16273"/>
                    <a:pt x="147342" y="22027"/>
                  </a:cubicBezTo>
                  <a:cubicBezTo>
                    <a:pt x="147342" y="27285"/>
                    <a:pt x="148133" y="31006"/>
                    <a:pt x="149723" y="33189"/>
                  </a:cubicBezTo>
                  <a:cubicBezTo>
                    <a:pt x="151409" y="35272"/>
                    <a:pt x="153495" y="36314"/>
                    <a:pt x="155972" y="36314"/>
                  </a:cubicBezTo>
                  <a:cubicBezTo>
                    <a:pt x="158553" y="36314"/>
                    <a:pt x="160639" y="35223"/>
                    <a:pt x="162230" y="33040"/>
                  </a:cubicBezTo>
                  <a:cubicBezTo>
                    <a:pt x="163916" y="30857"/>
                    <a:pt x="164754" y="26938"/>
                    <a:pt x="164754" y="21283"/>
                  </a:cubicBezTo>
                  <a:cubicBezTo>
                    <a:pt x="164754" y="15925"/>
                    <a:pt x="163916" y="12204"/>
                    <a:pt x="162230" y="10120"/>
                  </a:cubicBezTo>
                  <a:cubicBezTo>
                    <a:pt x="160534" y="7938"/>
                    <a:pt x="158458" y="6847"/>
                    <a:pt x="155972" y="6847"/>
                  </a:cubicBezTo>
                  <a:close/>
                  <a:moveTo>
                    <a:pt x="155972" y="86172"/>
                  </a:moveTo>
                  <a:lnTo>
                    <a:pt x="200768" y="0"/>
                  </a:lnTo>
                  <a:lnTo>
                    <a:pt x="208959" y="0"/>
                  </a:lnTo>
                  <a:lnTo>
                    <a:pt x="164306" y="86172"/>
                  </a:lnTo>
                  <a:lnTo>
                    <a:pt x="155972" y="86172"/>
                  </a:lnTo>
                  <a:close/>
                  <a:moveTo>
                    <a:pt x="191395" y="63997"/>
                  </a:moveTo>
                  <a:cubicBezTo>
                    <a:pt x="191395" y="58143"/>
                    <a:pt x="192834" y="53182"/>
                    <a:pt x="195710" y="49114"/>
                  </a:cubicBezTo>
                  <a:cubicBezTo>
                    <a:pt x="198691" y="45046"/>
                    <a:pt x="203006" y="43011"/>
                    <a:pt x="208655" y="43011"/>
                  </a:cubicBezTo>
                  <a:cubicBezTo>
                    <a:pt x="213817" y="43011"/>
                    <a:pt x="218084" y="44848"/>
                    <a:pt x="221456" y="48518"/>
                  </a:cubicBezTo>
                  <a:cubicBezTo>
                    <a:pt x="224828" y="52090"/>
                    <a:pt x="226523" y="57448"/>
                    <a:pt x="226523" y="64592"/>
                  </a:cubicBezTo>
                  <a:cubicBezTo>
                    <a:pt x="226523" y="71537"/>
                    <a:pt x="224780" y="76894"/>
                    <a:pt x="221313" y="80665"/>
                  </a:cubicBezTo>
                  <a:cubicBezTo>
                    <a:pt x="217932" y="84336"/>
                    <a:pt x="213722" y="86172"/>
                    <a:pt x="208655" y="86172"/>
                  </a:cubicBezTo>
                  <a:cubicBezTo>
                    <a:pt x="203797" y="86172"/>
                    <a:pt x="199682" y="84336"/>
                    <a:pt x="196310" y="80665"/>
                  </a:cubicBezTo>
                  <a:cubicBezTo>
                    <a:pt x="193034" y="76994"/>
                    <a:pt x="191395" y="71438"/>
                    <a:pt x="191395" y="63997"/>
                  </a:cubicBezTo>
                  <a:close/>
                  <a:moveTo>
                    <a:pt x="208959" y="49858"/>
                  </a:moveTo>
                  <a:cubicBezTo>
                    <a:pt x="206378" y="49858"/>
                    <a:pt x="204245" y="50949"/>
                    <a:pt x="202559" y="53131"/>
                  </a:cubicBezTo>
                  <a:cubicBezTo>
                    <a:pt x="200968" y="55315"/>
                    <a:pt x="200177" y="59284"/>
                    <a:pt x="200177" y="65038"/>
                  </a:cubicBezTo>
                  <a:cubicBezTo>
                    <a:pt x="200177" y="70197"/>
                    <a:pt x="201016" y="73868"/>
                    <a:pt x="202711" y="76051"/>
                  </a:cubicBezTo>
                  <a:cubicBezTo>
                    <a:pt x="204397" y="78235"/>
                    <a:pt x="206473" y="79325"/>
                    <a:pt x="208959" y="79325"/>
                  </a:cubicBezTo>
                  <a:cubicBezTo>
                    <a:pt x="211436" y="79325"/>
                    <a:pt x="213522" y="78235"/>
                    <a:pt x="215208" y="76051"/>
                  </a:cubicBezTo>
                  <a:cubicBezTo>
                    <a:pt x="216894" y="73868"/>
                    <a:pt x="217741" y="69900"/>
                    <a:pt x="217741" y="64145"/>
                  </a:cubicBezTo>
                  <a:cubicBezTo>
                    <a:pt x="217741" y="58886"/>
                    <a:pt x="216894" y="55215"/>
                    <a:pt x="215208" y="53131"/>
                  </a:cubicBezTo>
                  <a:cubicBezTo>
                    <a:pt x="213522" y="50949"/>
                    <a:pt x="211436" y="49858"/>
                    <a:pt x="208959" y="49858"/>
                  </a:cubicBezTo>
                  <a:close/>
                  <a:moveTo>
                    <a:pt x="268786" y="58639"/>
                  </a:moveTo>
                  <a:lnTo>
                    <a:pt x="268786" y="48518"/>
                  </a:lnTo>
                  <a:lnTo>
                    <a:pt x="299742" y="48518"/>
                  </a:lnTo>
                  <a:lnTo>
                    <a:pt x="299742" y="58639"/>
                  </a:lnTo>
                  <a:lnTo>
                    <a:pt x="268786" y="58639"/>
                  </a:lnTo>
                  <a:close/>
                  <a:moveTo>
                    <a:pt x="388744" y="21431"/>
                  </a:moveTo>
                  <a:lnTo>
                    <a:pt x="378771" y="22175"/>
                  </a:lnTo>
                  <a:cubicBezTo>
                    <a:pt x="377876" y="18207"/>
                    <a:pt x="376637" y="15330"/>
                    <a:pt x="375047" y="13544"/>
                  </a:cubicBezTo>
                  <a:cubicBezTo>
                    <a:pt x="372275" y="10666"/>
                    <a:pt x="368894" y="9228"/>
                    <a:pt x="364931" y="9228"/>
                  </a:cubicBezTo>
                  <a:cubicBezTo>
                    <a:pt x="361750" y="9228"/>
                    <a:pt x="358930" y="10120"/>
                    <a:pt x="356445" y="11906"/>
                  </a:cubicBezTo>
                  <a:cubicBezTo>
                    <a:pt x="353368" y="14288"/>
                    <a:pt x="350891" y="17711"/>
                    <a:pt x="349005" y="22175"/>
                  </a:cubicBezTo>
                  <a:cubicBezTo>
                    <a:pt x="347215" y="26541"/>
                    <a:pt x="346272" y="32792"/>
                    <a:pt x="346177" y="40928"/>
                  </a:cubicBezTo>
                  <a:cubicBezTo>
                    <a:pt x="348558" y="37257"/>
                    <a:pt x="351482" y="34528"/>
                    <a:pt x="354959" y="32742"/>
                  </a:cubicBezTo>
                  <a:cubicBezTo>
                    <a:pt x="358530" y="30956"/>
                    <a:pt x="362255" y="30064"/>
                    <a:pt x="366122" y="30064"/>
                  </a:cubicBezTo>
                  <a:cubicBezTo>
                    <a:pt x="372770" y="30064"/>
                    <a:pt x="378419" y="32544"/>
                    <a:pt x="383086" y="37505"/>
                  </a:cubicBezTo>
                  <a:cubicBezTo>
                    <a:pt x="387848" y="42466"/>
                    <a:pt x="390230" y="48816"/>
                    <a:pt x="390230" y="56555"/>
                  </a:cubicBezTo>
                  <a:cubicBezTo>
                    <a:pt x="390230" y="61714"/>
                    <a:pt x="389087" y="66526"/>
                    <a:pt x="386810" y="70991"/>
                  </a:cubicBezTo>
                  <a:cubicBezTo>
                    <a:pt x="384620" y="75357"/>
                    <a:pt x="381600" y="78730"/>
                    <a:pt x="377723" y="81111"/>
                  </a:cubicBezTo>
                  <a:cubicBezTo>
                    <a:pt x="373856" y="83393"/>
                    <a:pt x="369494" y="84534"/>
                    <a:pt x="364636" y="84534"/>
                  </a:cubicBezTo>
                  <a:cubicBezTo>
                    <a:pt x="356197" y="84534"/>
                    <a:pt x="349348" y="81459"/>
                    <a:pt x="344091" y="75308"/>
                  </a:cubicBezTo>
                  <a:cubicBezTo>
                    <a:pt x="338833" y="69155"/>
                    <a:pt x="336204" y="59035"/>
                    <a:pt x="336204" y="44947"/>
                  </a:cubicBezTo>
                  <a:cubicBezTo>
                    <a:pt x="336204" y="29071"/>
                    <a:pt x="339128" y="17562"/>
                    <a:pt x="344986" y="10418"/>
                  </a:cubicBezTo>
                  <a:cubicBezTo>
                    <a:pt x="350044" y="4167"/>
                    <a:pt x="356892" y="1042"/>
                    <a:pt x="365522" y="1042"/>
                  </a:cubicBezTo>
                  <a:cubicBezTo>
                    <a:pt x="371970" y="1042"/>
                    <a:pt x="377228" y="2878"/>
                    <a:pt x="381305" y="6548"/>
                  </a:cubicBezTo>
                  <a:cubicBezTo>
                    <a:pt x="385467" y="10120"/>
                    <a:pt x="387944" y="15082"/>
                    <a:pt x="388744" y="21431"/>
                  </a:cubicBezTo>
                  <a:close/>
                  <a:moveTo>
                    <a:pt x="347815" y="56703"/>
                  </a:moveTo>
                  <a:cubicBezTo>
                    <a:pt x="347815" y="60176"/>
                    <a:pt x="348510" y="63500"/>
                    <a:pt x="349901" y="66675"/>
                  </a:cubicBezTo>
                  <a:cubicBezTo>
                    <a:pt x="351387" y="69751"/>
                    <a:pt x="353416" y="72132"/>
                    <a:pt x="355997" y="73819"/>
                  </a:cubicBezTo>
                  <a:cubicBezTo>
                    <a:pt x="358673" y="75506"/>
                    <a:pt x="361502" y="76349"/>
                    <a:pt x="364484" y="76349"/>
                  </a:cubicBezTo>
                  <a:cubicBezTo>
                    <a:pt x="368646" y="76349"/>
                    <a:pt x="372275" y="74663"/>
                    <a:pt x="375342" y="71289"/>
                  </a:cubicBezTo>
                  <a:cubicBezTo>
                    <a:pt x="378419" y="67816"/>
                    <a:pt x="379962" y="63153"/>
                    <a:pt x="379962" y="57299"/>
                  </a:cubicBezTo>
                  <a:cubicBezTo>
                    <a:pt x="379962" y="51644"/>
                    <a:pt x="378419" y="47178"/>
                    <a:pt x="375342" y="43905"/>
                  </a:cubicBezTo>
                  <a:cubicBezTo>
                    <a:pt x="372370" y="40630"/>
                    <a:pt x="368598" y="38993"/>
                    <a:pt x="364036" y="38993"/>
                  </a:cubicBezTo>
                  <a:cubicBezTo>
                    <a:pt x="359473" y="38993"/>
                    <a:pt x="355606" y="40630"/>
                    <a:pt x="352425" y="43905"/>
                  </a:cubicBezTo>
                  <a:cubicBezTo>
                    <a:pt x="349348" y="47178"/>
                    <a:pt x="347815" y="51445"/>
                    <a:pt x="347815" y="56703"/>
                  </a:cubicBezTo>
                  <a:close/>
                  <a:moveTo>
                    <a:pt x="403327" y="42863"/>
                  </a:moveTo>
                  <a:cubicBezTo>
                    <a:pt x="403327" y="33139"/>
                    <a:pt x="404317" y="25351"/>
                    <a:pt x="406298" y="19497"/>
                  </a:cubicBezTo>
                  <a:cubicBezTo>
                    <a:pt x="408289" y="13544"/>
                    <a:pt x="411213" y="8979"/>
                    <a:pt x="415080" y="5805"/>
                  </a:cubicBezTo>
                  <a:cubicBezTo>
                    <a:pt x="419052" y="2630"/>
                    <a:pt x="424015" y="1042"/>
                    <a:pt x="429968" y="1042"/>
                  </a:cubicBezTo>
                  <a:cubicBezTo>
                    <a:pt x="434330" y="1042"/>
                    <a:pt x="438150" y="1935"/>
                    <a:pt x="441427" y="3720"/>
                  </a:cubicBezTo>
                  <a:cubicBezTo>
                    <a:pt x="444798" y="5506"/>
                    <a:pt x="447580" y="8087"/>
                    <a:pt x="449761" y="11460"/>
                  </a:cubicBezTo>
                  <a:cubicBezTo>
                    <a:pt x="451942" y="14734"/>
                    <a:pt x="453628" y="18753"/>
                    <a:pt x="454819" y="23515"/>
                  </a:cubicBezTo>
                  <a:cubicBezTo>
                    <a:pt x="456009" y="28278"/>
                    <a:pt x="456609" y="34727"/>
                    <a:pt x="456609" y="42863"/>
                  </a:cubicBezTo>
                  <a:cubicBezTo>
                    <a:pt x="456609" y="52487"/>
                    <a:pt x="455619" y="60226"/>
                    <a:pt x="453628" y="66080"/>
                  </a:cubicBezTo>
                  <a:cubicBezTo>
                    <a:pt x="451742" y="71934"/>
                    <a:pt x="448818" y="76498"/>
                    <a:pt x="444846" y="79772"/>
                  </a:cubicBezTo>
                  <a:cubicBezTo>
                    <a:pt x="440979" y="82948"/>
                    <a:pt x="436016" y="84534"/>
                    <a:pt x="429968" y="84534"/>
                  </a:cubicBezTo>
                  <a:cubicBezTo>
                    <a:pt x="422129" y="84534"/>
                    <a:pt x="415928" y="81706"/>
                    <a:pt x="411366" y="76051"/>
                  </a:cubicBezTo>
                  <a:cubicBezTo>
                    <a:pt x="406003" y="69305"/>
                    <a:pt x="403327" y="58242"/>
                    <a:pt x="403327" y="42863"/>
                  </a:cubicBezTo>
                  <a:close/>
                  <a:moveTo>
                    <a:pt x="413595" y="42863"/>
                  </a:moveTo>
                  <a:cubicBezTo>
                    <a:pt x="413595" y="56258"/>
                    <a:pt x="415185" y="65187"/>
                    <a:pt x="418357" y="69652"/>
                  </a:cubicBezTo>
                  <a:cubicBezTo>
                    <a:pt x="421529" y="74117"/>
                    <a:pt x="425405" y="76349"/>
                    <a:pt x="429968" y="76349"/>
                  </a:cubicBezTo>
                  <a:cubicBezTo>
                    <a:pt x="434626" y="76349"/>
                    <a:pt x="438502" y="74117"/>
                    <a:pt x="441579" y="69652"/>
                  </a:cubicBezTo>
                  <a:cubicBezTo>
                    <a:pt x="444751" y="65187"/>
                    <a:pt x="446341" y="56258"/>
                    <a:pt x="446341" y="42863"/>
                  </a:cubicBezTo>
                  <a:cubicBezTo>
                    <a:pt x="446341" y="29369"/>
                    <a:pt x="444751" y="20440"/>
                    <a:pt x="441579" y="16073"/>
                  </a:cubicBezTo>
                  <a:cubicBezTo>
                    <a:pt x="438502" y="11609"/>
                    <a:pt x="434578" y="9376"/>
                    <a:pt x="429816" y="9376"/>
                  </a:cubicBezTo>
                  <a:cubicBezTo>
                    <a:pt x="425253" y="9376"/>
                    <a:pt x="421586" y="11311"/>
                    <a:pt x="418805" y="15181"/>
                  </a:cubicBezTo>
                  <a:cubicBezTo>
                    <a:pt x="415328" y="20142"/>
                    <a:pt x="413595" y="29369"/>
                    <a:pt x="413595" y="42863"/>
                  </a:cubicBezTo>
                  <a:close/>
                  <a:moveTo>
                    <a:pt x="471935" y="20985"/>
                  </a:moveTo>
                  <a:cubicBezTo>
                    <a:pt x="471935" y="15131"/>
                    <a:pt x="473373" y="10170"/>
                    <a:pt x="476250" y="6102"/>
                  </a:cubicBezTo>
                  <a:cubicBezTo>
                    <a:pt x="479231" y="2035"/>
                    <a:pt x="483498" y="0"/>
                    <a:pt x="489052" y="0"/>
                  </a:cubicBezTo>
                  <a:cubicBezTo>
                    <a:pt x="494214" y="0"/>
                    <a:pt x="498481" y="1835"/>
                    <a:pt x="501853" y="5506"/>
                  </a:cubicBezTo>
                  <a:cubicBezTo>
                    <a:pt x="505225" y="9178"/>
                    <a:pt x="506911" y="14536"/>
                    <a:pt x="506911" y="21580"/>
                  </a:cubicBezTo>
                  <a:cubicBezTo>
                    <a:pt x="506911" y="28525"/>
                    <a:pt x="505177" y="33883"/>
                    <a:pt x="501701" y="37653"/>
                  </a:cubicBezTo>
                  <a:cubicBezTo>
                    <a:pt x="498329" y="41325"/>
                    <a:pt x="494157" y="43161"/>
                    <a:pt x="489204" y="43161"/>
                  </a:cubicBezTo>
                  <a:cubicBezTo>
                    <a:pt x="484241" y="43161"/>
                    <a:pt x="480117" y="41325"/>
                    <a:pt x="476850" y="37653"/>
                  </a:cubicBezTo>
                  <a:cubicBezTo>
                    <a:pt x="473573" y="33982"/>
                    <a:pt x="471935" y="28426"/>
                    <a:pt x="471935" y="20985"/>
                  </a:cubicBezTo>
                  <a:close/>
                  <a:moveTo>
                    <a:pt x="489347" y="6847"/>
                  </a:moveTo>
                  <a:cubicBezTo>
                    <a:pt x="486870" y="6847"/>
                    <a:pt x="484784" y="7938"/>
                    <a:pt x="483098" y="10120"/>
                  </a:cubicBezTo>
                  <a:cubicBezTo>
                    <a:pt x="481508" y="12303"/>
                    <a:pt x="480717" y="16273"/>
                    <a:pt x="480717" y="22027"/>
                  </a:cubicBezTo>
                  <a:cubicBezTo>
                    <a:pt x="480717" y="27285"/>
                    <a:pt x="481508" y="31006"/>
                    <a:pt x="483098" y="33189"/>
                  </a:cubicBezTo>
                  <a:cubicBezTo>
                    <a:pt x="484784" y="35272"/>
                    <a:pt x="486870" y="36314"/>
                    <a:pt x="489347" y="36314"/>
                  </a:cubicBezTo>
                  <a:cubicBezTo>
                    <a:pt x="491928" y="36314"/>
                    <a:pt x="494014" y="35223"/>
                    <a:pt x="495605" y="33040"/>
                  </a:cubicBezTo>
                  <a:cubicBezTo>
                    <a:pt x="497291" y="30857"/>
                    <a:pt x="498129" y="26938"/>
                    <a:pt x="498129" y="21283"/>
                  </a:cubicBezTo>
                  <a:cubicBezTo>
                    <a:pt x="498129" y="15925"/>
                    <a:pt x="497291" y="12204"/>
                    <a:pt x="495605" y="10120"/>
                  </a:cubicBezTo>
                  <a:cubicBezTo>
                    <a:pt x="493909" y="7938"/>
                    <a:pt x="491833" y="6847"/>
                    <a:pt x="489347" y="6847"/>
                  </a:cubicBezTo>
                  <a:close/>
                  <a:moveTo>
                    <a:pt x="489347" y="86172"/>
                  </a:moveTo>
                  <a:lnTo>
                    <a:pt x="534143" y="0"/>
                  </a:lnTo>
                  <a:lnTo>
                    <a:pt x="542334" y="0"/>
                  </a:lnTo>
                  <a:lnTo>
                    <a:pt x="497681" y="86172"/>
                  </a:lnTo>
                  <a:lnTo>
                    <a:pt x="489347" y="86172"/>
                  </a:lnTo>
                  <a:close/>
                  <a:moveTo>
                    <a:pt x="524770" y="63997"/>
                  </a:moveTo>
                  <a:cubicBezTo>
                    <a:pt x="524770" y="58143"/>
                    <a:pt x="526209" y="53182"/>
                    <a:pt x="529085" y="49114"/>
                  </a:cubicBezTo>
                  <a:cubicBezTo>
                    <a:pt x="532066" y="45046"/>
                    <a:pt x="536381" y="43011"/>
                    <a:pt x="542030" y="43011"/>
                  </a:cubicBezTo>
                  <a:cubicBezTo>
                    <a:pt x="547192" y="43011"/>
                    <a:pt x="551459" y="44848"/>
                    <a:pt x="554831" y="48518"/>
                  </a:cubicBezTo>
                  <a:cubicBezTo>
                    <a:pt x="558203" y="52090"/>
                    <a:pt x="559898" y="57448"/>
                    <a:pt x="559898" y="64592"/>
                  </a:cubicBezTo>
                  <a:cubicBezTo>
                    <a:pt x="559898" y="71537"/>
                    <a:pt x="558155" y="76894"/>
                    <a:pt x="554688" y="80665"/>
                  </a:cubicBezTo>
                  <a:cubicBezTo>
                    <a:pt x="551307" y="84336"/>
                    <a:pt x="547097" y="86172"/>
                    <a:pt x="542030" y="86172"/>
                  </a:cubicBezTo>
                  <a:cubicBezTo>
                    <a:pt x="537172" y="86172"/>
                    <a:pt x="533057" y="84336"/>
                    <a:pt x="529685" y="80665"/>
                  </a:cubicBezTo>
                  <a:cubicBezTo>
                    <a:pt x="526409" y="76994"/>
                    <a:pt x="524770" y="71438"/>
                    <a:pt x="524770" y="63997"/>
                  </a:cubicBezTo>
                  <a:close/>
                  <a:moveTo>
                    <a:pt x="542334" y="49858"/>
                  </a:moveTo>
                  <a:cubicBezTo>
                    <a:pt x="539753" y="49858"/>
                    <a:pt x="537620" y="50949"/>
                    <a:pt x="535934" y="53131"/>
                  </a:cubicBezTo>
                  <a:cubicBezTo>
                    <a:pt x="534343" y="55315"/>
                    <a:pt x="533552" y="59284"/>
                    <a:pt x="533552" y="65038"/>
                  </a:cubicBezTo>
                  <a:cubicBezTo>
                    <a:pt x="533552" y="70197"/>
                    <a:pt x="534391" y="73868"/>
                    <a:pt x="536086" y="76051"/>
                  </a:cubicBezTo>
                  <a:cubicBezTo>
                    <a:pt x="537772" y="78235"/>
                    <a:pt x="539848" y="79325"/>
                    <a:pt x="542334" y="79325"/>
                  </a:cubicBezTo>
                  <a:cubicBezTo>
                    <a:pt x="544811" y="79325"/>
                    <a:pt x="546897" y="78235"/>
                    <a:pt x="548583" y="76051"/>
                  </a:cubicBezTo>
                  <a:cubicBezTo>
                    <a:pt x="550269" y="73868"/>
                    <a:pt x="551116" y="69900"/>
                    <a:pt x="551116" y="64145"/>
                  </a:cubicBezTo>
                  <a:cubicBezTo>
                    <a:pt x="551116" y="58886"/>
                    <a:pt x="550269" y="55215"/>
                    <a:pt x="548583" y="53131"/>
                  </a:cubicBezTo>
                  <a:cubicBezTo>
                    <a:pt x="546897" y="50949"/>
                    <a:pt x="544811" y="49858"/>
                    <a:pt x="542334" y="49858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A70FBA9-2CC4-3A8B-A2EF-7BE7BFDDB81E}"/>
                </a:ext>
              </a:extLst>
            </p:cNvPr>
            <p:cNvSpPr/>
            <p:nvPr/>
          </p:nvSpPr>
          <p:spPr>
            <a:xfrm>
              <a:off x="4275381" y="2850980"/>
              <a:ext cx="557964" cy="86171"/>
            </a:xfrm>
            <a:custGeom>
              <a:avLst/>
              <a:gdLst>
                <a:gd name="connsiteX0" fmla="*/ 54178 w 557964"/>
                <a:gd name="connsiteY0" fmla="*/ 73522 h 86171"/>
                <a:gd name="connsiteX1" fmla="*/ 54178 w 557964"/>
                <a:gd name="connsiteY1" fmla="*/ 83195 h 86171"/>
                <a:gd name="connsiteX2" fmla="*/ 0 w 557964"/>
                <a:gd name="connsiteY2" fmla="*/ 83195 h 86171"/>
                <a:gd name="connsiteX3" fmla="*/ 1191 w 557964"/>
                <a:gd name="connsiteY3" fmla="*/ 76200 h 86171"/>
                <a:gd name="connsiteX4" fmla="*/ 7744 w 557964"/>
                <a:gd name="connsiteY4" fmla="*/ 65336 h 86171"/>
                <a:gd name="connsiteX5" fmla="*/ 20984 w 557964"/>
                <a:gd name="connsiteY5" fmla="*/ 52983 h 86171"/>
                <a:gd name="connsiteX6" fmla="*/ 38995 w 557964"/>
                <a:gd name="connsiteY6" fmla="*/ 35570 h 86171"/>
                <a:gd name="connsiteX7" fmla="*/ 43758 w 557964"/>
                <a:gd name="connsiteY7" fmla="*/ 23515 h 86171"/>
                <a:gd name="connsiteX8" fmla="*/ 39443 w 557964"/>
                <a:gd name="connsiteY8" fmla="*/ 13544 h 86171"/>
                <a:gd name="connsiteX9" fmla="*/ 28280 w 557964"/>
                <a:gd name="connsiteY9" fmla="*/ 9376 h 86171"/>
                <a:gd name="connsiteX10" fmla="*/ 16669 w 557964"/>
                <a:gd name="connsiteY10" fmla="*/ 13692 h 86171"/>
                <a:gd name="connsiteX11" fmla="*/ 12211 w 557964"/>
                <a:gd name="connsiteY11" fmla="*/ 25747 h 86171"/>
                <a:gd name="connsiteX12" fmla="*/ 1934 w 557964"/>
                <a:gd name="connsiteY12" fmla="*/ 24706 h 86171"/>
                <a:gd name="connsiteX13" fmla="*/ 9830 w 557964"/>
                <a:gd name="connsiteY13" fmla="*/ 7144 h 86171"/>
                <a:gd name="connsiteX14" fmla="*/ 28575 w 557964"/>
                <a:gd name="connsiteY14" fmla="*/ 1042 h 86171"/>
                <a:gd name="connsiteX15" fmla="*/ 47177 w 557964"/>
                <a:gd name="connsiteY15" fmla="*/ 7590 h 86171"/>
                <a:gd name="connsiteX16" fmla="*/ 54026 w 557964"/>
                <a:gd name="connsiteY16" fmla="*/ 23813 h 86171"/>
                <a:gd name="connsiteX17" fmla="*/ 51940 w 557964"/>
                <a:gd name="connsiteY17" fmla="*/ 33486 h 86171"/>
                <a:gd name="connsiteX18" fmla="*/ 45244 w 557964"/>
                <a:gd name="connsiteY18" fmla="*/ 43458 h 86171"/>
                <a:gd name="connsiteX19" fmla="*/ 29918 w 557964"/>
                <a:gd name="connsiteY19" fmla="*/ 57745 h 86171"/>
                <a:gd name="connsiteX20" fmla="*/ 18164 w 557964"/>
                <a:gd name="connsiteY20" fmla="*/ 68164 h 86171"/>
                <a:gd name="connsiteX21" fmla="*/ 13992 w 557964"/>
                <a:gd name="connsiteY21" fmla="*/ 73522 h 86171"/>
                <a:gd name="connsiteX22" fmla="*/ 54178 w 557964"/>
                <a:gd name="connsiteY22" fmla="*/ 73522 h 86171"/>
                <a:gd name="connsiteX23" fmla="*/ 68018 w 557964"/>
                <a:gd name="connsiteY23" fmla="*/ 42863 h 86171"/>
                <a:gd name="connsiteX24" fmla="*/ 70990 w 557964"/>
                <a:gd name="connsiteY24" fmla="*/ 19497 h 86171"/>
                <a:gd name="connsiteX25" fmla="*/ 79772 w 557964"/>
                <a:gd name="connsiteY25" fmla="*/ 5805 h 86171"/>
                <a:gd name="connsiteX26" fmla="*/ 94659 w 557964"/>
                <a:gd name="connsiteY26" fmla="*/ 1042 h 86171"/>
                <a:gd name="connsiteX27" fmla="*/ 106118 w 557964"/>
                <a:gd name="connsiteY27" fmla="*/ 3720 h 86171"/>
                <a:gd name="connsiteX28" fmla="*/ 114452 w 557964"/>
                <a:gd name="connsiteY28" fmla="*/ 11460 h 86171"/>
                <a:gd name="connsiteX29" fmla="*/ 119510 w 557964"/>
                <a:gd name="connsiteY29" fmla="*/ 23515 h 86171"/>
                <a:gd name="connsiteX30" fmla="*/ 121301 w 557964"/>
                <a:gd name="connsiteY30" fmla="*/ 42863 h 86171"/>
                <a:gd name="connsiteX31" fmla="*/ 118320 w 557964"/>
                <a:gd name="connsiteY31" fmla="*/ 66080 h 86171"/>
                <a:gd name="connsiteX32" fmla="*/ 109538 w 557964"/>
                <a:gd name="connsiteY32" fmla="*/ 79772 h 86171"/>
                <a:gd name="connsiteX33" fmla="*/ 94659 w 557964"/>
                <a:gd name="connsiteY33" fmla="*/ 84534 h 86171"/>
                <a:gd name="connsiteX34" fmla="*/ 76057 w 557964"/>
                <a:gd name="connsiteY34" fmla="*/ 76051 h 86171"/>
                <a:gd name="connsiteX35" fmla="*/ 68018 w 557964"/>
                <a:gd name="connsiteY35" fmla="*/ 42863 h 86171"/>
                <a:gd name="connsiteX36" fmla="*/ 78286 w 557964"/>
                <a:gd name="connsiteY36" fmla="*/ 42863 h 86171"/>
                <a:gd name="connsiteX37" fmla="*/ 83048 w 557964"/>
                <a:gd name="connsiteY37" fmla="*/ 69652 h 86171"/>
                <a:gd name="connsiteX38" fmla="*/ 94659 w 557964"/>
                <a:gd name="connsiteY38" fmla="*/ 76349 h 86171"/>
                <a:gd name="connsiteX39" fmla="*/ 106270 w 557964"/>
                <a:gd name="connsiteY39" fmla="*/ 69652 h 86171"/>
                <a:gd name="connsiteX40" fmla="*/ 111033 w 557964"/>
                <a:gd name="connsiteY40" fmla="*/ 42863 h 86171"/>
                <a:gd name="connsiteX41" fmla="*/ 106270 w 557964"/>
                <a:gd name="connsiteY41" fmla="*/ 16073 h 86171"/>
                <a:gd name="connsiteX42" fmla="*/ 94507 w 557964"/>
                <a:gd name="connsiteY42" fmla="*/ 9376 h 86171"/>
                <a:gd name="connsiteX43" fmla="*/ 83496 w 557964"/>
                <a:gd name="connsiteY43" fmla="*/ 15181 h 86171"/>
                <a:gd name="connsiteX44" fmla="*/ 78286 w 557964"/>
                <a:gd name="connsiteY44" fmla="*/ 42863 h 86171"/>
                <a:gd name="connsiteX45" fmla="*/ 136627 w 557964"/>
                <a:gd name="connsiteY45" fmla="*/ 20985 h 86171"/>
                <a:gd name="connsiteX46" fmla="*/ 140941 w 557964"/>
                <a:gd name="connsiteY46" fmla="*/ 6102 h 86171"/>
                <a:gd name="connsiteX47" fmla="*/ 153743 w 557964"/>
                <a:gd name="connsiteY47" fmla="*/ 0 h 86171"/>
                <a:gd name="connsiteX48" fmla="*/ 166544 w 557964"/>
                <a:gd name="connsiteY48" fmla="*/ 5506 h 86171"/>
                <a:gd name="connsiteX49" fmla="*/ 171602 w 557964"/>
                <a:gd name="connsiteY49" fmla="*/ 21580 h 86171"/>
                <a:gd name="connsiteX50" fmla="*/ 166392 w 557964"/>
                <a:gd name="connsiteY50" fmla="*/ 37653 h 86171"/>
                <a:gd name="connsiteX51" fmla="*/ 153895 w 557964"/>
                <a:gd name="connsiteY51" fmla="*/ 43161 h 86171"/>
                <a:gd name="connsiteX52" fmla="*/ 141541 w 557964"/>
                <a:gd name="connsiteY52" fmla="*/ 37653 h 86171"/>
                <a:gd name="connsiteX53" fmla="*/ 136627 w 557964"/>
                <a:gd name="connsiteY53" fmla="*/ 20985 h 86171"/>
                <a:gd name="connsiteX54" fmla="*/ 154038 w 557964"/>
                <a:gd name="connsiteY54" fmla="*/ 6847 h 86171"/>
                <a:gd name="connsiteX55" fmla="*/ 147790 w 557964"/>
                <a:gd name="connsiteY55" fmla="*/ 10120 h 86171"/>
                <a:gd name="connsiteX56" fmla="*/ 145409 w 557964"/>
                <a:gd name="connsiteY56" fmla="*/ 22027 h 86171"/>
                <a:gd name="connsiteX57" fmla="*/ 147790 w 557964"/>
                <a:gd name="connsiteY57" fmla="*/ 33189 h 86171"/>
                <a:gd name="connsiteX58" fmla="*/ 154038 w 557964"/>
                <a:gd name="connsiteY58" fmla="*/ 36314 h 86171"/>
                <a:gd name="connsiteX59" fmla="*/ 160296 w 557964"/>
                <a:gd name="connsiteY59" fmla="*/ 33040 h 86171"/>
                <a:gd name="connsiteX60" fmla="*/ 162820 w 557964"/>
                <a:gd name="connsiteY60" fmla="*/ 21283 h 86171"/>
                <a:gd name="connsiteX61" fmla="*/ 160296 w 557964"/>
                <a:gd name="connsiteY61" fmla="*/ 10120 h 86171"/>
                <a:gd name="connsiteX62" fmla="*/ 154038 w 557964"/>
                <a:gd name="connsiteY62" fmla="*/ 6847 h 86171"/>
                <a:gd name="connsiteX63" fmla="*/ 154038 w 557964"/>
                <a:gd name="connsiteY63" fmla="*/ 86172 h 86171"/>
                <a:gd name="connsiteX64" fmla="*/ 198834 w 557964"/>
                <a:gd name="connsiteY64" fmla="*/ 0 h 86171"/>
                <a:gd name="connsiteX65" fmla="*/ 207026 w 557964"/>
                <a:gd name="connsiteY65" fmla="*/ 0 h 86171"/>
                <a:gd name="connsiteX66" fmla="*/ 162373 w 557964"/>
                <a:gd name="connsiteY66" fmla="*/ 86172 h 86171"/>
                <a:gd name="connsiteX67" fmla="*/ 154038 w 557964"/>
                <a:gd name="connsiteY67" fmla="*/ 86172 h 86171"/>
                <a:gd name="connsiteX68" fmla="*/ 189462 w 557964"/>
                <a:gd name="connsiteY68" fmla="*/ 63997 h 86171"/>
                <a:gd name="connsiteX69" fmla="*/ 193777 w 557964"/>
                <a:gd name="connsiteY69" fmla="*/ 49114 h 86171"/>
                <a:gd name="connsiteX70" fmla="*/ 206721 w 557964"/>
                <a:gd name="connsiteY70" fmla="*/ 43011 h 86171"/>
                <a:gd name="connsiteX71" fmla="*/ 219523 w 557964"/>
                <a:gd name="connsiteY71" fmla="*/ 48518 h 86171"/>
                <a:gd name="connsiteX72" fmla="*/ 224590 w 557964"/>
                <a:gd name="connsiteY72" fmla="*/ 64592 h 86171"/>
                <a:gd name="connsiteX73" fmla="*/ 219380 w 557964"/>
                <a:gd name="connsiteY73" fmla="*/ 80665 h 86171"/>
                <a:gd name="connsiteX74" fmla="*/ 206721 w 557964"/>
                <a:gd name="connsiteY74" fmla="*/ 86172 h 86171"/>
                <a:gd name="connsiteX75" fmla="*/ 194377 w 557964"/>
                <a:gd name="connsiteY75" fmla="*/ 80665 h 86171"/>
                <a:gd name="connsiteX76" fmla="*/ 189462 w 557964"/>
                <a:gd name="connsiteY76" fmla="*/ 63997 h 86171"/>
                <a:gd name="connsiteX77" fmla="*/ 207026 w 557964"/>
                <a:gd name="connsiteY77" fmla="*/ 49858 h 86171"/>
                <a:gd name="connsiteX78" fmla="*/ 200625 w 557964"/>
                <a:gd name="connsiteY78" fmla="*/ 53131 h 86171"/>
                <a:gd name="connsiteX79" fmla="*/ 198244 w 557964"/>
                <a:gd name="connsiteY79" fmla="*/ 65038 h 86171"/>
                <a:gd name="connsiteX80" fmla="*/ 200777 w 557964"/>
                <a:gd name="connsiteY80" fmla="*/ 76051 h 86171"/>
                <a:gd name="connsiteX81" fmla="*/ 207026 w 557964"/>
                <a:gd name="connsiteY81" fmla="*/ 79325 h 86171"/>
                <a:gd name="connsiteX82" fmla="*/ 213274 w 557964"/>
                <a:gd name="connsiteY82" fmla="*/ 76051 h 86171"/>
                <a:gd name="connsiteX83" fmla="*/ 215808 w 557964"/>
                <a:gd name="connsiteY83" fmla="*/ 64145 h 86171"/>
                <a:gd name="connsiteX84" fmla="*/ 213274 w 557964"/>
                <a:gd name="connsiteY84" fmla="*/ 53131 h 86171"/>
                <a:gd name="connsiteX85" fmla="*/ 207026 w 557964"/>
                <a:gd name="connsiteY85" fmla="*/ 49858 h 86171"/>
                <a:gd name="connsiteX86" fmla="*/ 266852 w 557964"/>
                <a:gd name="connsiteY86" fmla="*/ 58639 h 86171"/>
                <a:gd name="connsiteX87" fmla="*/ 266852 w 557964"/>
                <a:gd name="connsiteY87" fmla="*/ 48518 h 86171"/>
                <a:gd name="connsiteX88" fmla="*/ 297809 w 557964"/>
                <a:gd name="connsiteY88" fmla="*/ 48518 h 86171"/>
                <a:gd name="connsiteX89" fmla="*/ 297809 w 557964"/>
                <a:gd name="connsiteY89" fmla="*/ 58639 h 86171"/>
                <a:gd name="connsiteX90" fmla="*/ 266852 w 557964"/>
                <a:gd name="connsiteY90" fmla="*/ 58639 h 86171"/>
                <a:gd name="connsiteX91" fmla="*/ 366865 w 557964"/>
                <a:gd name="connsiteY91" fmla="*/ 83195 h 86171"/>
                <a:gd name="connsiteX92" fmla="*/ 366865 w 557964"/>
                <a:gd name="connsiteY92" fmla="*/ 63550 h 86171"/>
                <a:gd name="connsiteX93" fmla="*/ 331441 w 557964"/>
                <a:gd name="connsiteY93" fmla="*/ 63550 h 86171"/>
                <a:gd name="connsiteX94" fmla="*/ 331441 w 557964"/>
                <a:gd name="connsiteY94" fmla="*/ 54322 h 86171"/>
                <a:gd name="connsiteX95" fmla="*/ 368798 w 557964"/>
                <a:gd name="connsiteY95" fmla="*/ 1339 h 86171"/>
                <a:gd name="connsiteX96" fmla="*/ 376990 w 557964"/>
                <a:gd name="connsiteY96" fmla="*/ 1339 h 86171"/>
                <a:gd name="connsiteX97" fmla="*/ 376990 w 557964"/>
                <a:gd name="connsiteY97" fmla="*/ 54322 h 86171"/>
                <a:gd name="connsiteX98" fmla="*/ 388001 w 557964"/>
                <a:gd name="connsiteY98" fmla="*/ 54322 h 86171"/>
                <a:gd name="connsiteX99" fmla="*/ 388001 w 557964"/>
                <a:gd name="connsiteY99" fmla="*/ 63550 h 86171"/>
                <a:gd name="connsiteX100" fmla="*/ 376990 w 557964"/>
                <a:gd name="connsiteY100" fmla="*/ 63550 h 86171"/>
                <a:gd name="connsiteX101" fmla="*/ 376990 w 557964"/>
                <a:gd name="connsiteY101" fmla="*/ 83195 h 86171"/>
                <a:gd name="connsiteX102" fmla="*/ 366865 w 557964"/>
                <a:gd name="connsiteY102" fmla="*/ 83195 h 86171"/>
                <a:gd name="connsiteX103" fmla="*/ 366865 w 557964"/>
                <a:gd name="connsiteY103" fmla="*/ 54322 h 86171"/>
                <a:gd name="connsiteX104" fmla="*/ 366865 w 557964"/>
                <a:gd name="connsiteY104" fmla="*/ 17562 h 86171"/>
                <a:gd name="connsiteX105" fmla="*/ 341271 w 557964"/>
                <a:gd name="connsiteY105" fmla="*/ 54322 h 86171"/>
                <a:gd name="connsiteX106" fmla="*/ 366865 w 557964"/>
                <a:gd name="connsiteY106" fmla="*/ 54322 h 86171"/>
                <a:gd name="connsiteX107" fmla="*/ 401393 w 557964"/>
                <a:gd name="connsiteY107" fmla="*/ 42863 h 86171"/>
                <a:gd name="connsiteX108" fmla="*/ 404365 w 557964"/>
                <a:gd name="connsiteY108" fmla="*/ 19497 h 86171"/>
                <a:gd name="connsiteX109" fmla="*/ 413147 w 557964"/>
                <a:gd name="connsiteY109" fmla="*/ 5805 h 86171"/>
                <a:gd name="connsiteX110" fmla="*/ 428034 w 557964"/>
                <a:gd name="connsiteY110" fmla="*/ 1042 h 86171"/>
                <a:gd name="connsiteX111" fmla="*/ 439493 w 557964"/>
                <a:gd name="connsiteY111" fmla="*/ 3720 h 86171"/>
                <a:gd name="connsiteX112" fmla="*/ 447827 w 557964"/>
                <a:gd name="connsiteY112" fmla="*/ 11460 h 86171"/>
                <a:gd name="connsiteX113" fmla="*/ 452885 w 557964"/>
                <a:gd name="connsiteY113" fmla="*/ 23515 h 86171"/>
                <a:gd name="connsiteX114" fmla="*/ 454676 w 557964"/>
                <a:gd name="connsiteY114" fmla="*/ 42863 h 86171"/>
                <a:gd name="connsiteX115" fmla="*/ 451695 w 557964"/>
                <a:gd name="connsiteY115" fmla="*/ 66080 h 86171"/>
                <a:gd name="connsiteX116" fmla="*/ 442913 w 557964"/>
                <a:gd name="connsiteY116" fmla="*/ 79772 h 86171"/>
                <a:gd name="connsiteX117" fmla="*/ 428034 w 557964"/>
                <a:gd name="connsiteY117" fmla="*/ 84534 h 86171"/>
                <a:gd name="connsiteX118" fmla="*/ 409432 w 557964"/>
                <a:gd name="connsiteY118" fmla="*/ 76051 h 86171"/>
                <a:gd name="connsiteX119" fmla="*/ 401393 w 557964"/>
                <a:gd name="connsiteY119" fmla="*/ 42863 h 86171"/>
                <a:gd name="connsiteX120" fmla="*/ 411661 w 557964"/>
                <a:gd name="connsiteY120" fmla="*/ 42863 h 86171"/>
                <a:gd name="connsiteX121" fmla="*/ 416423 w 557964"/>
                <a:gd name="connsiteY121" fmla="*/ 69652 h 86171"/>
                <a:gd name="connsiteX122" fmla="*/ 428034 w 557964"/>
                <a:gd name="connsiteY122" fmla="*/ 76349 h 86171"/>
                <a:gd name="connsiteX123" fmla="*/ 439645 w 557964"/>
                <a:gd name="connsiteY123" fmla="*/ 69652 h 86171"/>
                <a:gd name="connsiteX124" fmla="*/ 444408 w 557964"/>
                <a:gd name="connsiteY124" fmla="*/ 42863 h 86171"/>
                <a:gd name="connsiteX125" fmla="*/ 439645 w 557964"/>
                <a:gd name="connsiteY125" fmla="*/ 16073 h 86171"/>
                <a:gd name="connsiteX126" fmla="*/ 427882 w 557964"/>
                <a:gd name="connsiteY126" fmla="*/ 9376 h 86171"/>
                <a:gd name="connsiteX127" fmla="*/ 416871 w 557964"/>
                <a:gd name="connsiteY127" fmla="*/ 15181 h 86171"/>
                <a:gd name="connsiteX128" fmla="*/ 411661 w 557964"/>
                <a:gd name="connsiteY128" fmla="*/ 42863 h 86171"/>
                <a:gd name="connsiteX129" fmla="*/ 470002 w 557964"/>
                <a:gd name="connsiteY129" fmla="*/ 20985 h 86171"/>
                <a:gd name="connsiteX130" fmla="*/ 474316 w 557964"/>
                <a:gd name="connsiteY130" fmla="*/ 6102 h 86171"/>
                <a:gd name="connsiteX131" fmla="*/ 487118 w 557964"/>
                <a:gd name="connsiteY131" fmla="*/ 0 h 86171"/>
                <a:gd name="connsiteX132" fmla="*/ 499920 w 557964"/>
                <a:gd name="connsiteY132" fmla="*/ 5506 h 86171"/>
                <a:gd name="connsiteX133" fmla="*/ 504977 w 557964"/>
                <a:gd name="connsiteY133" fmla="*/ 21580 h 86171"/>
                <a:gd name="connsiteX134" fmla="*/ 499767 w 557964"/>
                <a:gd name="connsiteY134" fmla="*/ 37653 h 86171"/>
                <a:gd name="connsiteX135" fmla="*/ 487270 w 557964"/>
                <a:gd name="connsiteY135" fmla="*/ 43161 h 86171"/>
                <a:gd name="connsiteX136" fmla="*/ 474916 w 557964"/>
                <a:gd name="connsiteY136" fmla="*/ 37653 h 86171"/>
                <a:gd name="connsiteX137" fmla="*/ 470002 w 557964"/>
                <a:gd name="connsiteY137" fmla="*/ 20985 h 86171"/>
                <a:gd name="connsiteX138" fmla="*/ 487413 w 557964"/>
                <a:gd name="connsiteY138" fmla="*/ 6847 h 86171"/>
                <a:gd name="connsiteX139" fmla="*/ 481165 w 557964"/>
                <a:gd name="connsiteY139" fmla="*/ 10120 h 86171"/>
                <a:gd name="connsiteX140" fmla="*/ 478784 w 557964"/>
                <a:gd name="connsiteY140" fmla="*/ 22027 h 86171"/>
                <a:gd name="connsiteX141" fmla="*/ 481165 w 557964"/>
                <a:gd name="connsiteY141" fmla="*/ 33189 h 86171"/>
                <a:gd name="connsiteX142" fmla="*/ 487413 w 557964"/>
                <a:gd name="connsiteY142" fmla="*/ 36314 h 86171"/>
                <a:gd name="connsiteX143" fmla="*/ 493671 w 557964"/>
                <a:gd name="connsiteY143" fmla="*/ 33040 h 86171"/>
                <a:gd name="connsiteX144" fmla="*/ 496195 w 557964"/>
                <a:gd name="connsiteY144" fmla="*/ 21283 h 86171"/>
                <a:gd name="connsiteX145" fmla="*/ 493671 w 557964"/>
                <a:gd name="connsiteY145" fmla="*/ 10120 h 86171"/>
                <a:gd name="connsiteX146" fmla="*/ 487413 w 557964"/>
                <a:gd name="connsiteY146" fmla="*/ 6847 h 86171"/>
                <a:gd name="connsiteX147" fmla="*/ 487413 w 557964"/>
                <a:gd name="connsiteY147" fmla="*/ 86172 h 86171"/>
                <a:gd name="connsiteX148" fmla="*/ 532209 w 557964"/>
                <a:gd name="connsiteY148" fmla="*/ 0 h 86171"/>
                <a:gd name="connsiteX149" fmla="*/ 540401 w 557964"/>
                <a:gd name="connsiteY149" fmla="*/ 0 h 86171"/>
                <a:gd name="connsiteX150" fmla="*/ 495748 w 557964"/>
                <a:gd name="connsiteY150" fmla="*/ 86172 h 86171"/>
                <a:gd name="connsiteX151" fmla="*/ 487413 w 557964"/>
                <a:gd name="connsiteY151" fmla="*/ 86172 h 86171"/>
                <a:gd name="connsiteX152" fmla="*/ 522837 w 557964"/>
                <a:gd name="connsiteY152" fmla="*/ 63997 h 86171"/>
                <a:gd name="connsiteX153" fmla="*/ 527152 w 557964"/>
                <a:gd name="connsiteY153" fmla="*/ 49114 h 86171"/>
                <a:gd name="connsiteX154" fmla="*/ 540096 w 557964"/>
                <a:gd name="connsiteY154" fmla="*/ 43011 h 86171"/>
                <a:gd name="connsiteX155" fmla="*/ 552898 w 557964"/>
                <a:gd name="connsiteY155" fmla="*/ 48518 h 86171"/>
                <a:gd name="connsiteX156" fmla="*/ 557965 w 557964"/>
                <a:gd name="connsiteY156" fmla="*/ 64592 h 86171"/>
                <a:gd name="connsiteX157" fmla="*/ 552755 w 557964"/>
                <a:gd name="connsiteY157" fmla="*/ 80665 h 86171"/>
                <a:gd name="connsiteX158" fmla="*/ 540096 w 557964"/>
                <a:gd name="connsiteY158" fmla="*/ 86172 h 86171"/>
                <a:gd name="connsiteX159" fmla="*/ 527752 w 557964"/>
                <a:gd name="connsiteY159" fmla="*/ 80665 h 86171"/>
                <a:gd name="connsiteX160" fmla="*/ 522837 w 557964"/>
                <a:gd name="connsiteY160" fmla="*/ 63997 h 86171"/>
                <a:gd name="connsiteX161" fmla="*/ 540401 w 557964"/>
                <a:gd name="connsiteY161" fmla="*/ 49858 h 86171"/>
                <a:gd name="connsiteX162" fmla="*/ 534000 w 557964"/>
                <a:gd name="connsiteY162" fmla="*/ 53131 h 86171"/>
                <a:gd name="connsiteX163" fmla="*/ 531619 w 557964"/>
                <a:gd name="connsiteY163" fmla="*/ 65038 h 86171"/>
                <a:gd name="connsiteX164" fmla="*/ 534152 w 557964"/>
                <a:gd name="connsiteY164" fmla="*/ 76051 h 86171"/>
                <a:gd name="connsiteX165" fmla="*/ 540401 w 557964"/>
                <a:gd name="connsiteY165" fmla="*/ 79325 h 86171"/>
                <a:gd name="connsiteX166" fmla="*/ 546649 w 557964"/>
                <a:gd name="connsiteY166" fmla="*/ 76051 h 86171"/>
                <a:gd name="connsiteX167" fmla="*/ 549183 w 557964"/>
                <a:gd name="connsiteY167" fmla="*/ 64145 h 86171"/>
                <a:gd name="connsiteX168" fmla="*/ 546649 w 557964"/>
                <a:gd name="connsiteY168" fmla="*/ 53131 h 86171"/>
                <a:gd name="connsiteX169" fmla="*/ 540401 w 557964"/>
                <a:gd name="connsiteY169" fmla="*/ 49858 h 8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557964" h="86171">
                  <a:moveTo>
                    <a:pt x="54178" y="73522"/>
                  </a:moveTo>
                  <a:lnTo>
                    <a:pt x="54178" y="83195"/>
                  </a:lnTo>
                  <a:lnTo>
                    <a:pt x="0" y="83195"/>
                  </a:lnTo>
                  <a:cubicBezTo>
                    <a:pt x="0" y="80814"/>
                    <a:pt x="400" y="78482"/>
                    <a:pt x="1191" y="76200"/>
                  </a:cubicBezTo>
                  <a:cubicBezTo>
                    <a:pt x="2581" y="72529"/>
                    <a:pt x="4763" y="68908"/>
                    <a:pt x="7744" y="65336"/>
                  </a:cubicBezTo>
                  <a:cubicBezTo>
                    <a:pt x="10820" y="61764"/>
                    <a:pt x="15230" y="57646"/>
                    <a:pt x="20984" y="52983"/>
                  </a:cubicBezTo>
                  <a:cubicBezTo>
                    <a:pt x="29918" y="45641"/>
                    <a:pt x="35919" y="39836"/>
                    <a:pt x="38995" y="35570"/>
                  </a:cubicBezTo>
                  <a:cubicBezTo>
                    <a:pt x="42167" y="31304"/>
                    <a:pt x="43758" y="27285"/>
                    <a:pt x="43758" y="23515"/>
                  </a:cubicBezTo>
                  <a:cubicBezTo>
                    <a:pt x="43758" y="19546"/>
                    <a:pt x="42320" y="16222"/>
                    <a:pt x="39443" y="13544"/>
                  </a:cubicBezTo>
                  <a:cubicBezTo>
                    <a:pt x="36566" y="10765"/>
                    <a:pt x="32842" y="9376"/>
                    <a:pt x="28280" y="9376"/>
                  </a:cubicBezTo>
                  <a:cubicBezTo>
                    <a:pt x="23422" y="9376"/>
                    <a:pt x="19545" y="10815"/>
                    <a:pt x="16669" y="13692"/>
                  </a:cubicBezTo>
                  <a:cubicBezTo>
                    <a:pt x="13792" y="16570"/>
                    <a:pt x="12306" y="20588"/>
                    <a:pt x="12211" y="25747"/>
                  </a:cubicBezTo>
                  <a:lnTo>
                    <a:pt x="1934" y="24706"/>
                  </a:lnTo>
                  <a:cubicBezTo>
                    <a:pt x="2629" y="16967"/>
                    <a:pt x="5258" y="11113"/>
                    <a:pt x="9830" y="7144"/>
                  </a:cubicBezTo>
                  <a:cubicBezTo>
                    <a:pt x="14487" y="3076"/>
                    <a:pt x="20736" y="1042"/>
                    <a:pt x="28575" y="1042"/>
                  </a:cubicBezTo>
                  <a:cubicBezTo>
                    <a:pt x="36414" y="1042"/>
                    <a:pt x="42615" y="3225"/>
                    <a:pt x="47177" y="7590"/>
                  </a:cubicBezTo>
                  <a:cubicBezTo>
                    <a:pt x="51749" y="11956"/>
                    <a:pt x="54026" y="17363"/>
                    <a:pt x="54026" y="23813"/>
                  </a:cubicBezTo>
                  <a:cubicBezTo>
                    <a:pt x="54026" y="27087"/>
                    <a:pt x="53330" y="30311"/>
                    <a:pt x="51940" y="33486"/>
                  </a:cubicBezTo>
                  <a:cubicBezTo>
                    <a:pt x="50654" y="36563"/>
                    <a:pt x="48425" y="39886"/>
                    <a:pt x="45244" y="43458"/>
                  </a:cubicBezTo>
                  <a:cubicBezTo>
                    <a:pt x="42167" y="46931"/>
                    <a:pt x="37062" y="51693"/>
                    <a:pt x="29918" y="57745"/>
                  </a:cubicBezTo>
                  <a:cubicBezTo>
                    <a:pt x="23869" y="62806"/>
                    <a:pt x="19945" y="66279"/>
                    <a:pt x="18164" y="68164"/>
                  </a:cubicBezTo>
                  <a:cubicBezTo>
                    <a:pt x="16478" y="69950"/>
                    <a:pt x="15087" y="71736"/>
                    <a:pt x="13992" y="73522"/>
                  </a:cubicBezTo>
                  <a:lnTo>
                    <a:pt x="54178" y="73522"/>
                  </a:lnTo>
                  <a:close/>
                  <a:moveTo>
                    <a:pt x="68018" y="42863"/>
                  </a:moveTo>
                  <a:cubicBezTo>
                    <a:pt x="68018" y="33139"/>
                    <a:pt x="69009" y="25351"/>
                    <a:pt x="70990" y="19497"/>
                  </a:cubicBezTo>
                  <a:cubicBezTo>
                    <a:pt x="72980" y="13544"/>
                    <a:pt x="75905" y="8979"/>
                    <a:pt x="79772" y="5805"/>
                  </a:cubicBezTo>
                  <a:cubicBezTo>
                    <a:pt x="83744" y="2630"/>
                    <a:pt x="88706" y="1042"/>
                    <a:pt x="94659" y="1042"/>
                  </a:cubicBezTo>
                  <a:cubicBezTo>
                    <a:pt x="99022" y="1042"/>
                    <a:pt x="102841" y="1935"/>
                    <a:pt x="106118" y="3720"/>
                  </a:cubicBezTo>
                  <a:cubicBezTo>
                    <a:pt x="109490" y="5506"/>
                    <a:pt x="112271" y="8087"/>
                    <a:pt x="114452" y="11460"/>
                  </a:cubicBezTo>
                  <a:cubicBezTo>
                    <a:pt x="116634" y="14734"/>
                    <a:pt x="118320" y="18753"/>
                    <a:pt x="119510" y="23515"/>
                  </a:cubicBezTo>
                  <a:cubicBezTo>
                    <a:pt x="120701" y="28278"/>
                    <a:pt x="121301" y="34727"/>
                    <a:pt x="121301" y="42863"/>
                  </a:cubicBezTo>
                  <a:cubicBezTo>
                    <a:pt x="121301" y="52487"/>
                    <a:pt x="120310" y="60226"/>
                    <a:pt x="118320" y="66080"/>
                  </a:cubicBezTo>
                  <a:cubicBezTo>
                    <a:pt x="116434" y="71934"/>
                    <a:pt x="113509" y="76498"/>
                    <a:pt x="109538" y="79772"/>
                  </a:cubicBezTo>
                  <a:cubicBezTo>
                    <a:pt x="105670" y="82948"/>
                    <a:pt x="100708" y="84534"/>
                    <a:pt x="94659" y="84534"/>
                  </a:cubicBezTo>
                  <a:cubicBezTo>
                    <a:pt x="86820" y="84534"/>
                    <a:pt x="80620" y="81706"/>
                    <a:pt x="76057" y="76051"/>
                  </a:cubicBezTo>
                  <a:cubicBezTo>
                    <a:pt x="70695" y="69305"/>
                    <a:pt x="68018" y="58242"/>
                    <a:pt x="68018" y="42863"/>
                  </a:cubicBezTo>
                  <a:close/>
                  <a:moveTo>
                    <a:pt x="78286" y="42863"/>
                  </a:moveTo>
                  <a:cubicBezTo>
                    <a:pt x="78286" y="56258"/>
                    <a:pt x="79877" y="65187"/>
                    <a:pt x="83048" y="69652"/>
                  </a:cubicBezTo>
                  <a:cubicBezTo>
                    <a:pt x="86220" y="74117"/>
                    <a:pt x="90097" y="76349"/>
                    <a:pt x="94659" y="76349"/>
                  </a:cubicBezTo>
                  <a:cubicBezTo>
                    <a:pt x="99317" y="76349"/>
                    <a:pt x="103194" y="74117"/>
                    <a:pt x="106270" y="69652"/>
                  </a:cubicBezTo>
                  <a:cubicBezTo>
                    <a:pt x="109442" y="65187"/>
                    <a:pt x="111033" y="56258"/>
                    <a:pt x="111033" y="42863"/>
                  </a:cubicBezTo>
                  <a:cubicBezTo>
                    <a:pt x="111033" y="29369"/>
                    <a:pt x="109442" y="20440"/>
                    <a:pt x="106270" y="16073"/>
                  </a:cubicBezTo>
                  <a:cubicBezTo>
                    <a:pt x="103194" y="11609"/>
                    <a:pt x="99270" y="9376"/>
                    <a:pt x="94507" y="9376"/>
                  </a:cubicBezTo>
                  <a:cubicBezTo>
                    <a:pt x="89945" y="9376"/>
                    <a:pt x="86277" y="11311"/>
                    <a:pt x="83496" y="15181"/>
                  </a:cubicBezTo>
                  <a:cubicBezTo>
                    <a:pt x="80020" y="20142"/>
                    <a:pt x="78286" y="29369"/>
                    <a:pt x="78286" y="42863"/>
                  </a:cubicBezTo>
                  <a:close/>
                  <a:moveTo>
                    <a:pt x="136627" y="20985"/>
                  </a:moveTo>
                  <a:cubicBezTo>
                    <a:pt x="136627" y="15131"/>
                    <a:pt x="138065" y="10170"/>
                    <a:pt x="140941" y="6102"/>
                  </a:cubicBezTo>
                  <a:cubicBezTo>
                    <a:pt x="143923" y="2035"/>
                    <a:pt x="148190" y="0"/>
                    <a:pt x="153743" y="0"/>
                  </a:cubicBezTo>
                  <a:cubicBezTo>
                    <a:pt x="158905" y="0"/>
                    <a:pt x="163173" y="1835"/>
                    <a:pt x="166544" y="5506"/>
                  </a:cubicBezTo>
                  <a:cubicBezTo>
                    <a:pt x="169916" y="9178"/>
                    <a:pt x="171602" y="14536"/>
                    <a:pt x="171602" y="21580"/>
                  </a:cubicBezTo>
                  <a:cubicBezTo>
                    <a:pt x="171602" y="28525"/>
                    <a:pt x="169869" y="33883"/>
                    <a:pt x="166392" y="37653"/>
                  </a:cubicBezTo>
                  <a:cubicBezTo>
                    <a:pt x="163020" y="41325"/>
                    <a:pt x="158848" y="43161"/>
                    <a:pt x="153895" y="43161"/>
                  </a:cubicBezTo>
                  <a:cubicBezTo>
                    <a:pt x="148933" y="43161"/>
                    <a:pt x="144809" y="41325"/>
                    <a:pt x="141541" y="37653"/>
                  </a:cubicBezTo>
                  <a:cubicBezTo>
                    <a:pt x="138265" y="33982"/>
                    <a:pt x="136627" y="28426"/>
                    <a:pt x="136627" y="20985"/>
                  </a:cubicBezTo>
                  <a:close/>
                  <a:moveTo>
                    <a:pt x="154038" y="6847"/>
                  </a:moveTo>
                  <a:cubicBezTo>
                    <a:pt x="151562" y="6847"/>
                    <a:pt x="149476" y="7938"/>
                    <a:pt x="147790" y="10120"/>
                  </a:cubicBezTo>
                  <a:cubicBezTo>
                    <a:pt x="146199" y="12303"/>
                    <a:pt x="145409" y="16273"/>
                    <a:pt x="145409" y="22027"/>
                  </a:cubicBezTo>
                  <a:cubicBezTo>
                    <a:pt x="145409" y="27285"/>
                    <a:pt x="146199" y="31006"/>
                    <a:pt x="147790" y="33189"/>
                  </a:cubicBezTo>
                  <a:cubicBezTo>
                    <a:pt x="149476" y="35272"/>
                    <a:pt x="151562" y="36314"/>
                    <a:pt x="154038" y="36314"/>
                  </a:cubicBezTo>
                  <a:cubicBezTo>
                    <a:pt x="156620" y="36314"/>
                    <a:pt x="158705" y="35223"/>
                    <a:pt x="160296" y="33040"/>
                  </a:cubicBezTo>
                  <a:cubicBezTo>
                    <a:pt x="161982" y="30857"/>
                    <a:pt x="162820" y="26938"/>
                    <a:pt x="162820" y="21283"/>
                  </a:cubicBezTo>
                  <a:cubicBezTo>
                    <a:pt x="162820" y="15925"/>
                    <a:pt x="161982" y="12204"/>
                    <a:pt x="160296" y="10120"/>
                  </a:cubicBezTo>
                  <a:cubicBezTo>
                    <a:pt x="158601" y="7938"/>
                    <a:pt x="156524" y="6847"/>
                    <a:pt x="154038" y="6847"/>
                  </a:cubicBezTo>
                  <a:close/>
                  <a:moveTo>
                    <a:pt x="154038" y="86172"/>
                  </a:moveTo>
                  <a:lnTo>
                    <a:pt x="198834" y="0"/>
                  </a:lnTo>
                  <a:lnTo>
                    <a:pt x="207026" y="0"/>
                  </a:lnTo>
                  <a:lnTo>
                    <a:pt x="162373" y="86172"/>
                  </a:lnTo>
                  <a:lnTo>
                    <a:pt x="154038" y="86172"/>
                  </a:lnTo>
                  <a:close/>
                  <a:moveTo>
                    <a:pt x="189462" y="63997"/>
                  </a:moveTo>
                  <a:cubicBezTo>
                    <a:pt x="189462" y="58143"/>
                    <a:pt x="190900" y="53182"/>
                    <a:pt x="193777" y="49114"/>
                  </a:cubicBezTo>
                  <a:cubicBezTo>
                    <a:pt x="196758" y="45046"/>
                    <a:pt x="201073" y="43011"/>
                    <a:pt x="206721" y="43011"/>
                  </a:cubicBezTo>
                  <a:cubicBezTo>
                    <a:pt x="211884" y="43011"/>
                    <a:pt x="216151" y="44848"/>
                    <a:pt x="219523" y="48518"/>
                  </a:cubicBezTo>
                  <a:cubicBezTo>
                    <a:pt x="222895" y="52090"/>
                    <a:pt x="224590" y="57448"/>
                    <a:pt x="224590" y="64592"/>
                  </a:cubicBezTo>
                  <a:cubicBezTo>
                    <a:pt x="224590" y="71537"/>
                    <a:pt x="222847" y="76894"/>
                    <a:pt x="219380" y="80665"/>
                  </a:cubicBezTo>
                  <a:cubicBezTo>
                    <a:pt x="215998" y="84336"/>
                    <a:pt x="211788" y="86172"/>
                    <a:pt x="206721" y="86172"/>
                  </a:cubicBezTo>
                  <a:cubicBezTo>
                    <a:pt x="201863" y="86172"/>
                    <a:pt x="197748" y="84336"/>
                    <a:pt x="194377" y="80665"/>
                  </a:cubicBezTo>
                  <a:cubicBezTo>
                    <a:pt x="191100" y="76994"/>
                    <a:pt x="189462" y="71438"/>
                    <a:pt x="189462" y="63997"/>
                  </a:cubicBezTo>
                  <a:close/>
                  <a:moveTo>
                    <a:pt x="207026" y="49858"/>
                  </a:moveTo>
                  <a:cubicBezTo>
                    <a:pt x="204445" y="49858"/>
                    <a:pt x="202311" y="50949"/>
                    <a:pt x="200625" y="53131"/>
                  </a:cubicBezTo>
                  <a:cubicBezTo>
                    <a:pt x="199034" y="55315"/>
                    <a:pt x="198244" y="59284"/>
                    <a:pt x="198244" y="65038"/>
                  </a:cubicBezTo>
                  <a:cubicBezTo>
                    <a:pt x="198244" y="70197"/>
                    <a:pt x="199082" y="73868"/>
                    <a:pt x="200777" y="76051"/>
                  </a:cubicBezTo>
                  <a:cubicBezTo>
                    <a:pt x="202463" y="78235"/>
                    <a:pt x="204540" y="79325"/>
                    <a:pt x="207026" y="79325"/>
                  </a:cubicBezTo>
                  <a:cubicBezTo>
                    <a:pt x="209502" y="79325"/>
                    <a:pt x="211588" y="78235"/>
                    <a:pt x="213274" y="76051"/>
                  </a:cubicBezTo>
                  <a:cubicBezTo>
                    <a:pt x="214960" y="73868"/>
                    <a:pt x="215808" y="69900"/>
                    <a:pt x="215808" y="64145"/>
                  </a:cubicBezTo>
                  <a:cubicBezTo>
                    <a:pt x="215808" y="58886"/>
                    <a:pt x="214960" y="55215"/>
                    <a:pt x="213274" y="53131"/>
                  </a:cubicBezTo>
                  <a:cubicBezTo>
                    <a:pt x="211588" y="50949"/>
                    <a:pt x="209502" y="49858"/>
                    <a:pt x="207026" y="49858"/>
                  </a:cubicBezTo>
                  <a:close/>
                  <a:moveTo>
                    <a:pt x="266852" y="58639"/>
                  </a:moveTo>
                  <a:lnTo>
                    <a:pt x="266852" y="48518"/>
                  </a:lnTo>
                  <a:lnTo>
                    <a:pt x="297809" y="48518"/>
                  </a:lnTo>
                  <a:lnTo>
                    <a:pt x="297809" y="58639"/>
                  </a:lnTo>
                  <a:lnTo>
                    <a:pt x="266852" y="58639"/>
                  </a:lnTo>
                  <a:close/>
                  <a:moveTo>
                    <a:pt x="366865" y="83195"/>
                  </a:moveTo>
                  <a:lnTo>
                    <a:pt x="366865" y="63550"/>
                  </a:lnTo>
                  <a:lnTo>
                    <a:pt x="331441" y="63550"/>
                  </a:lnTo>
                  <a:lnTo>
                    <a:pt x="331441" y="54322"/>
                  </a:lnTo>
                  <a:lnTo>
                    <a:pt x="368798" y="1339"/>
                  </a:lnTo>
                  <a:lnTo>
                    <a:pt x="376990" y="1339"/>
                  </a:lnTo>
                  <a:lnTo>
                    <a:pt x="376990" y="54322"/>
                  </a:lnTo>
                  <a:lnTo>
                    <a:pt x="388001" y="54322"/>
                  </a:lnTo>
                  <a:lnTo>
                    <a:pt x="388001" y="63550"/>
                  </a:lnTo>
                  <a:lnTo>
                    <a:pt x="376990" y="63550"/>
                  </a:lnTo>
                  <a:lnTo>
                    <a:pt x="376990" y="83195"/>
                  </a:lnTo>
                  <a:lnTo>
                    <a:pt x="366865" y="83195"/>
                  </a:lnTo>
                  <a:close/>
                  <a:moveTo>
                    <a:pt x="366865" y="54322"/>
                  </a:moveTo>
                  <a:lnTo>
                    <a:pt x="366865" y="17562"/>
                  </a:lnTo>
                  <a:lnTo>
                    <a:pt x="341271" y="54322"/>
                  </a:lnTo>
                  <a:lnTo>
                    <a:pt x="366865" y="54322"/>
                  </a:lnTo>
                  <a:close/>
                  <a:moveTo>
                    <a:pt x="401393" y="42863"/>
                  </a:moveTo>
                  <a:cubicBezTo>
                    <a:pt x="401393" y="33139"/>
                    <a:pt x="402384" y="25351"/>
                    <a:pt x="404365" y="19497"/>
                  </a:cubicBezTo>
                  <a:cubicBezTo>
                    <a:pt x="406355" y="13544"/>
                    <a:pt x="409280" y="8979"/>
                    <a:pt x="413147" y="5805"/>
                  </a:cubicBezTo>
                  <a:cubicBezTo>
                    <a:pt x="417119" y="2630"/>
                    <a:pt x="422081" y="1042"/>
                    <a:pt x="428034" y="1042"/>
                  </a:cubicBezTo>
                  <a:cubicBezTo>
                    <a:pt x="432397" y="1042"/>
                    <a:pt x="436216" y="1935"/>
                    <a:pt x="439493" y="3720"/>
                  </a:cubicBezTo>
                  <a:cubicBezTo>
                    <a:pt x="442865" y="5506"/>
                    <a:pt x="445646" y="8087"/>
                    <a:pt x="447827" y="11460"/>
                  </a:cubicBezTo>
                  <a:cubicBezTo>
                    <a:pt x="450009" y="14734"/>
                    <a:pt x="451695" y="18753"/>
                    <a:pt x="452885" y="23515"/>
                  </a:cubicBezTo>
                  <a:cubicBezTo>
                    <a:pt x="454076" y="28278"/>
                    <a:pt x="454676" y="34727"/>
                    <a:pt x="454676" y="42863"/>
                  </a:cubicBezTo>
                  <a:cubicBezTo>
                    <a:pt x="454676" y="52487"/>
                    <a:pt x="453685" y="60226"/>
                    <a:pt x="451695" y="66080"/>
                  </a:cubicBezTo>
                  <a:cubicBezTo>
                    <a:pt x="449809" y="71934"/>
                    <a:pt x="446884" y="76498"/>
                    <a:pt x="442913" y="79772"/>
                  </a:cubicBezTo>
                  <a:cubicBezTo>
                    <a:pt x="439045" y="82948"/>
                    <a:pt x="434083" y="84534"/>
                    <a:pt x="428034" y="84534"/>
                  </a:cubicBezTo>
                  <a:cubicBezTo>
                    <a:pt x="420195" y="84534"/>
                    <a:pt x="413995" y="81706"/>
                    <a:pt x="409432" y="76051"/>
                  </a:cubicBezTo>
                  <a:cubicBezTo>
                    <a:pt x="404070" y="69305"/>
                    <a:pt x="401393" y="58242"/>
                    <a:pt x="401393" y="42863"/>
                  </a:cubicBezTo>
                  <a:close/>
                  <a:moveTo>
                    <a:pt x="411661" y="42863"/>
                  </a:moveTo>
                  <a:cubicBezTo>
                    <a:pt x="411661" y="56258"/>
                    <a:pt x="413252" y="65187"/>
                    <a:pt x="416423" y="69652"/>
                  </a:cubicBezTo>
                  <a:cubicBezTo>
                    <a:pt x="419595" y="74117"/>
                    <a:pt x="423472" y="76349"/>
                    <a:pt x="428034" y="76349"/>
                  </a:cubicBezTo>
                  <a:cubicBezTo>
                    <a:pt x="432692" y="76349"/>
                    <a:pt x="436569" y="74117"/>
                    <a:pt x="439645" y="69652"/>
                  </a:cubicBezTo>
                  <a:cubicBezTo>
                    <a:pt x="442817" y="65187"/>
                    <a:pt x="444408" y="56258"/>
                    <a:pt x="444408" y="42863"/>
                  </a:cubicBezTo>
                  <a:cubicBezTo>
                    <a:pt x="444408" y="29369"/>
                    <a:pt x="442817" y="20440"/>
                    <a:pt x="439645" y="16073"/>
                  </a:cubicBezTo>
                  <a:cubicBezTo>
                    <a:pt x="436569" y="11609"/>
                    <a:pt x="432645" y="9376"/>
                    <a:pt x="427882" y="9376"/>
                  </a:cubicBezTo>
                  <a:cubicBezTo>
                    <a:pt x="423320" y="9376"/>
                    <a:pt x="419652" y="11311"/>
                    <a:pt x="416871" y="15181"/>
                  </a:cubicBezTo>
                  <a:cubicBezTo>
                    <a:pt x="413395" y="20142"/>
                    <a:pt x="411661" y="29369"/>
                    <a:pt x="411661" y="42863"/>
                  </a:cubicBezTo>
                  <a:close/>
                  <a:moveTo>
                    <a:pt x="470002" y="20985"/>
                  </a:moveTo>
                  <a:cubicBezTo>
                    <a:pt x="470002" y="15131"/>
                    <a:pt x="471440" y="10170"/>
                    <a:pt x="474316" y="6102"/>
                  </a:cubicBezTo>
                  <a:cubicBezTo>
                    <a:pt x="477298" y="2035"/>
                    <a:pt x="481565" y="0"/>
                    <a:pt x="487118" y="0"/>
                  </a:cubicBezTo>
                  <a:cubicBezTo>
                    <a:pt x="492280" y="0"/>
                    <a:pt x="496548" y="1835"/>
                    <a:pt x="499920" y="5506"/>
                  </a:cubicBezTo>
                  <a:cubicBezTo>
                    <a:pt x="503291" y="9178"/>
                    <a:pt x="504977" y="14536"/>
                    <a:pt x="504977" y="21580"/>
                  </a:cubicBezTo>
                  <a:cubicBezTo>
                    <a:pt x="504977" y="28525"/>
                    <a:pt x="503244" y="33883"/>
                    <a:pt x="499767" y="37653"/>
                  </a:cubicBezTo>
                  <a:cubicBezTo>
                    <a:pt x="496395" y="41325"/>
                    <a:pt x="492223" y="43161"/>
                    <a:pt x="487270" y="43161"/>
                  </a:cubicBezTo>
                  <a:cubicBezTo>
                    <a:pt x="482308" y="43161"/>
                    <a:pt x="478184" y="41325"/>
                    <a:pt x="474916" y="37653"/>
                  </a:cubicBezTo>
                  <a:cubicBezTo>
                    <a:pt x="471640" y="33982"/>
                    <a:pt x="470002" y="28426"/>
                    <a:pt x="470002" y="20985"/>
                  </a:cubicBezTo>
                  <a:close/>
                  <a:moveTo>
                    <a:pt x="487413" y="6847"/>
                  </a:moveTo>
                  <a:cubicBezTo>
                    <a:pt x="484937" y="6847"/>
                    <a:pt x="482851" y="7938"/>
                    <a:pt x="481165" y="10120"/>
                  </a:cubicBezTo>
                  <a:cubicBezTo>
                    <a:pt x="479574" y="12303"/>
                    <a:pt x="478784" y="16273"/>
                    <a:pt x="478784" y="22027"/>
                  </a:cubicBezTo>
                  <a:cubicBezTo>
                    <a:pt x="478784" y="27285"/>
                    <a:pt x="479574" y="31006"/>
                    <a:pt x="481165" y="33189"/>
                  </a:cubicBezTo>
                  <a:cubicBezTo>
                    <a:pt x="482851" y="35272"/>
                    <a:pt x="484937" y="36314"/>
                    <a:pt x="487413" y="36314"/>
                  </a:cubicBezTo>
                  <a:cubicBezTo>
                    <a:pt x="489995" y="36314"/>
                    <a:pt x="492080" y="35223"/>
                    <a:pt x="493671" y="33040"/>
                  </a:cubicBezTo>
                  <a:cubicBezTo>
                    <a:pt x="495357" y="30857"/>
                    <a:pt x="496195" y="26938"/>
                    <a:pt x="496195" y="21283"/>
                  </a:cubicBezTo>
                  <a:cubicBezTo>
                    <a:pt x="496195" y="15925"/>
                    <a:pt x="495357" y="12204"/>
                    <a:pt x="493671" y="10120"/>
                  </a:cubicBezTo>
                  <a:cubicBezTo>
                    <a:pt x="491976" y="7938"/>
                    <a:pt x="489899" y="6847"/>
                    <a:pt x="487413" y="6847"/>
                  </a:cubicBezTo>
                  <a:close/>
                  <a:moveTo>
                    <a:pt x="487413" y="86172"/>
                  </a:moveTo>
                  <a:lnTo>
                    <a:pt x="532209" y="0"/>
                  </a:lnTo>
                  <a:lnTo>
                    <a:pt x="540401" y="0"/>
                  </a:lnTo>
                  <a:lnTo>
                    <a:pt x="495748" y="86172"/>
                  </a:lnTo>
                  <a:lnTo>
                    <a:pt x="487413" y="86172"/>
                  </a:lnTo>
                  <a:close/>
                  <a:moveTo>
                    <a:pt x="522837" y="63997"/>
                  </a:moveTo>
                  <a:cubicBezTo>
                    <a:pt x="522837" y="58143"/>
                    <a:pt x="524275" y="53182"/>
                    <a:pt x="527152" y="49114"/>
                  </a:cubicBezTo>
                  <a:cubicBezTo>
                    <a:pt x="530133" y="45046"/>
                    <a:pt x="534448" y="43011"/>
                    <a:pt x="540096" y="43011"/>
                  </a:cubicBezTo>
                  <a:cubicBezTo>
                    <a:pt x="545259" y="43011"/>
                    <a:pt x="549526" y="44848"/>
                    <a:pt x="552898" y="48518"/>
                  </a:cubicBezTo>
                  <a:cubicBezTo>
                    <a:pt x="556270" y="52090"/>
                    <a:pt x="557965" y="57448"/>
                    <a:pt x="557965" y="64592"/>
                  </a:cubicBezTo>
                  <a:cubicBezTo>
                    <a:pt x="557965" y="71537"/>
                    <a:pt x="556222" y="76894"/>
                    <a:pt x="552755" y="80665"/>
                  </a:cubicBezTo>
                  <a:cubicBezTo>
                    <a:pt x="549373" y="84336"/>
                    <a:pt x="545163" y="86172"/>
                    <a:pt x="540096" y="86172"/>
                  </a:cubicBezTo>
                  <a:cubicBezTo>
                    <a:pt x="535238" y="86172"/>
                    <a:pt x="531123" y="84336"/>
                    <a:pt x="527752" y="80665"/>
                  </a:cubicBezTo>
                  <a:cubicBezTo>
                    <a:pt x="524475" y="76994"/>
                    <a:pt x="522837" y="71438"/>
                    <a:pt x="522837" y="63997"/>
                  </a:cubicBezTo>
                  <a:close/>
                  <a:moveTo>
                    <a:pt x="540401" y="49858"/>
                  </a:moveTo>
                  <a:cubicBezTo>
                    <a:pt x="537820" y="49858"/>
                    <a:pt x="535686" y="50949"/>
                    <a:pt x="534000" y="53131"/>
                  </a:cubicBezTo>
                  <a:cubicBezTo>
                    <a:pt x="532409" y="55315"/>
                    <a:pt x="531619" y="59284"/>
                    <a:pt x="531619" y="65038"/>
                  </a:cubicBezTo>
                  <a:cubicBezTo>
                    <a:pt x="531619" y="70197"/>
                    <a:pt x="532457" y="73868"/>
                    <a:pt x="534152" y="76051"/>
                  </a:cubicBezTo>
                  <a:cubicBezTo>
                    <a:pt x="535838" y="78235"/>
                    <a:pt x="537915" y="79325"/>
                    <a:pt x="540401" y="79325"/>
                  </a:cubicBezTo>
                  <a:cubicBezTo>
                    <a:pt x="542877" y="79325"/>
                    <a:pt x="544963" y="78235"/>
                    <a:pt x="546649" y="76051"/>
                  </a:cubicBezTo>
                  <a:cubicBezTo>
                    <a:pt x="548335" y="73868"/>
                    <a:pt x="549183" y="69900"/>
                    <a:pt x="549183" y="64145"/>
                  </a:cubicBezTo>
                  <a:cubicBezTo>
                    <a:pt x="549183" y="58886"/>
                    <a:pt x="548335" y="55215"/>
                    <a:pt x="546649" y="53131"/>
                  </a:cubicBezTo>
                  <a:cubicBezTo>
                    <a:pt x="544963" y="50949"/>
                    <a:pt x="542877" y="49858"/>
                    <a:pt x="540401" y="49858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4DE36B7-B9F7-39C3-02A6-D06783598D72}"/>
                </a:ext>
              </a:extLst>
            </p:cNvPr>
            <p:cNvSpPr/>
            <p:nvPr/>
          </p:nvSpPr>
          <p:spPr>
            <a:xfrm>
              <a:off x="5191124" y="2850980"/>
              <a:ext cx="385171" cy="86171"/>
            </a:xfrm>
            <a:custGeom>
              <a:avLst/>
              <a:gdLst>
                <a:gd name="connsiteX0" fmla="*/ 0 w 385171"/>
                <a:gd name="connsiteY0" fmla="*/ 42863 h 86171"/>
                <a:gd name="connsiteX1" fmla="*/ 2972 w 385171"/>
                <a:gd name="connsiteY1" fmla="*/ 19497 h 86171"/>
                <a:gd name="connsiteX2" fmla="*/ 11754 w 385171"/>
                <a:gd name="connsiteY2" fmla="*/ 5805 h 86171"/>
                <a:gd name="connsiteX3" fmla="*/ 26641 w 385171"/>
                <a:gd name="connsiteY3" fmla="*/ 1042 h 86171"/>
                <a:gd name="connsiteX4" fmla="*/ 38100 w 385171"/>
                <a:gd name="connsiteY4" fmla="*/ 3720 h 86171"/>
                <a:gd name="connsiteX5" fmla="*/ 46434 w 385171"/>
                <a:gd name="connsiteY5" fmla="*/ 11460 h 86171"/>
                <a:gd name="connsiteX6" fmla="*/ 51492 w 385171"/>
                <a:gd name="connsiteY6" fmla="*/ 23515 h 86171"/>
                <a:gd name="connsiteX7" fmla="*/ 53283 w 385171"/>
                <a:gd name="connsiteY7" fmla="*/ 42863 h 86171"/>
                <a:gd name="connsiteX8" fmla="*/ 50302 w 385171"/>
                <a:gd name="connsiteY8" fmla="*/ 66080 h 86171"/>
                <a:gd name="connsiteX9" fmla="*/ 41520 w 385171"/>
                <a:gd name="connsiteY9" fmla="*/ 79772 h 86171"/>
                <a:gd name="connsiteX10" fmla="*/ 26641 w 385171"/>
                <a:gd name="connsiteY10" fmla="*/ 84534 h 86171"/>
                <a:gd name="connsiteX11" fmla="*/ 8039 w 385171"/>
                <a:gd name="connsiteY11" fmla="*/ 76051 h 86171"/>
                <a:gd name="connsiteX12" fmla="*/ 0 w 385171"/>
                <a:gd name="connsiteY12" fmla="*/ 42863 h 86171"/>
                <a:gd name="connsiteX13" fmla="*/ 10268 w 385171"/>
                <a:gd name="connsiteY13" fmla="*/ 42863 h 86171"/>
                <a:gd name="connsiteX14" fmla="*/ 15030 w 385171"/>
                <a:gd name="connsiteY14" fmla="*/ 69652 h 86171"/>
                <a:gd name="connsiteX15" fmla="*/ 26641 w 385171"/>
                <a:gd name="connsiteY15" fmla="*/ 76349 h 86171"/>
                <a:gd name="connsiteX16" fmla="*/ 38252 w 385171"/>
                <a:gd name="connsiteY16" fmla="*/ 69652 h 86171"/>
                <a:gd name="connsiteX17" fmla="*/ 43015 w 385171"/>
                <a:gd name="connsiteY17" fmla="*/ 42863 h 86171"/>
                <a:gd name="connsiteX18" fmla="*/ 38252 w 385171"/>
                <a:gd name="connsiteY18" fmla="*/ 16073 h 86171"/>
                <a:gd name="connsiteX19" fmla="*/ 26489 w 385171"/>
                <a:gd name="connsiteY19" fmla="*/ 9376 h 86171"/>
                <a:gd name="connsiteX20" fmla="*/ 15478 w 385171"/>
                <a:gd name="connsiteY20" fmla="*/ 15181 h 86171"/>
                <a:gd name="connsiteX21" fmla="*/ 10268 w 385171"/>
                <a:gd name="connsiteY21" fmla="*/ 42863 h 86171"/>
                <a:gd name="connsiteX22" fmla="*/ 94059 w 385171"/>
                <a:gd name="connsiteY22" fmla="*/ 58639 h 86171"/>
                <a:gd name="connsiteX23" fmla="*/ 94059 w 385171"/>
                <a:gd name="connsiteY23" fmla="*/ 48518 h 86171"/>
                <a:gd name="connsiteX24" fmla="*/ 125016 w 385171"/>
                <a:gd name="connsiteY24" fmla="*/ 48518 h 86171"/>
                <a:gd name="connsiteX25" fmla="*/ 125016 w 385171"/>
                <a:gd name="connsiteY25" fmla="*/ 58639 h 86171"/>
                <a:gd name="connsiteX26" fmla="*/ 94059 w 385171"/>
                <a:gd name="connsiteY26" fmla="*/ 58639 h 86171"/>
                <a:gd name="connsiteX27" fmla="*/ 214760 w 385171"/>
                <a:gd name="connsiteY27" fmla="*/ 73522 h 86171"/>
                <a:gd name="connsiteX28" fmla="*/ 214760 w 385171"/>
                <a:gd name="connsiteY28" fmla="*/ 83195 h 86171"/>
                <a:gd name="connsiteX29" fmla="*/ 160582 w 385171"/>
                <a:gd name="connsiteY29" fmla="*/ 83195 h 86171"/>
                <a:gd name="connsiteX30" fmla="*/ 161773 w 385171"/>
                <a:gd name="connsiteY30" fmla="*/ 76200 h 86171"/>
                <a:gd name="connsiteX31" fmla="*/ 168326 w 385171"/>
                <a:gd name="connsiteY31" fmla="*/ 65336 h 86171"/>
                <a:gd name="connsiteX32" fmla="*/ 181566 w 385171"/>
                <a:gd name="connsiteY32" fmla="*/ 52983 h 86171"/>
                <a:gd name="connsiteX33" fmla="*/ 199577 w 385171"/>
                <a:gd name="connsiteY33" fmla="*/ 35570 h 86171"/>
                <a:gd name="connsiteX34" fmla="*/ 204340 w 385171"/>
                <a:gd name="connsiteY34" fmla="*/ 23515 h 86171"/>
                <a:gd name="connsiteX35" fmla="*/ 200025 w 385171"/>
                <a:gd name="connsiteY35" fmla="*/ 13544 h 86171"/>
                <a:gd name="connsiteX36" fmla="*/ 188862 w 385171"/>
                <a:gd name="connsiteY36" fmla="*/ 9376 h 86171"/>
                <a:gd name="connsiteX37" fmla="*/ 177251 w 385171"/>
                <a:gd name="connsiteY37" fmla="*/ 13692 h 86171"/>
                <a:gd name="connsiteX38" fmla="*/ 172793 w 385171"/>
                <a:gd name="connsiteY38" fmla="*/ 25747 h 86171"/>
                <a:gd name="connsiteX39" fmla="*/ 162516 w 385171"/>
                <a:gd name="connsiteY39" fmla="*/ 24706 h 86171"/>
                <a:gd name="connsiteX40" fmla="*/ 170412 w 385171"/>
                <a:gd name="connsiteY40" fmla="*/ 7144 h 86171"/>
                <a:gd name="connsiteX41" fmla="*/ 189157 w 385171"/>
                <a:gd name="connsiteY41" fmla="*/ 1042 h 86171"/>
                <a:gd name="connsiteX42" fmla="*/ 207759 w 385171"/>
                <a:gd name="connsiteY42" fmla="*/ 7590 h 86171"/>
                <a:gd name="connsiteX43" fmla="*/ 214608 w 385171"/>
                <a:gd name="connsiteY43" fmla="*/ 23813 h 86171"/>
                <a:gd name="connsiteX44" fmla="*/ 212522 w 385171"/>
                <a:gd name="connsiteY44" fmla="*/ 33486 h 86171"/>
                <a:gd name="connsiteX45" fmla="*/ 205826 w 385171"/>
                <a:gd name="connsiteY45" fmla="*/ 43458 h 86171"/>
                <a:gd name="connsiteX46" fmla="*/ 190500 w 385171"/>
                <a:gd name="connsiteY46" fmla="*/ 57745 h 86171"/>
                <a:gd name="connsiteX47" fmla="*/ 178746 w 385171"/>
                <a:gd name="connsiteY47" fmla="*/ 68164 h 86171"/>
                <a:gd name="connsiteX48" fmla="*/ 174574 w 385171"/>
                <a:gd name="connsiteY48" fmla="*/ 73522 h 86171"/>
                <a:gd name="connsiteX49" fmla="*/ 214760 w 385171"/>
                <a:gd name="connsiteY49" fmla="*/ 73522 h 86171"/>
                <a:gd name="connsiteX50" fmla="*/ 228600 w 385171"/>
                <a:gd name="connsiteY50" fmla="*/ 42863 h 86171"/>
                <a:gd name="connsiteX51" fmla="*/ 231572 w 385171"/>
                <a:gd name="connsiteY51" fmla="*/ 19497 h 86171"/>
                <a:gd name="connsiteX52" fmla="*/ 240354 w 385171"/>
                <a:gd name="connsiteY52" fmla="*/ 5805 h 86171"/>
                <a:gd name="connsiteX53" fmla="*/ 255241 w 385171"/>
                <a:gd name="connsiteY53" fmla="*/ 1042 h 86171"/>
                <a:gd name="connsiteX54" fmla="*/ 266700 w 385171"/>
                <a:gd name="connsiteY54" fmla="*/ 3720 h 86171"/>
                <a:gd name="connsiteX55" fmla="*/ 275034 w 385171"/>
                <a:gd name="connsiteY55" fmla="*/ 11460 h 86171"/>
                <a:gd name="connsiteX56" fmla="*/ 280092 w 385171"/>
                <a:gd name="connsiteY56" fmla="*/ 23515 h 86171"/>
                <a:gd name="connsiteX57" fmla="*/ 281883 w 385171"/>
                <a:gd name="connsiteY57" fmla="*/ 42863 h 86171"/>
                <a:gd name="connsiteX58" fmla="*/ 278902 w 385171"/>
                <a:gd name="connsiteY58" fmla="*/ 66080 h 86171"/>
                <a:gd name="connsiteX59" fmla="*/ 270120 w 385171"/>
                <a:gd name="connsiteY59" fmla="*/ 79772 h 86171"/>
                <a:gd name="connsiteX60" fmla="*/ 255241 w 385171"/>
                <a:gd name="connsiteY60" fmla="*/ 84534 h 86171"/>
                <a:gd name="connsiteX61" fmla="*/ 236639 w 385171"/>
                <a:gd name="connsiteY61" fmla="*/ 76051 h 86171"/>
                <a:gd name="connsiteX62" fmla="*/ 228600 w 385171"/>
                <a:gd name="connsiteY62" fmla="*/ 42863 h 86171"/>
                <a:gd name="connsiteX63" fmla="*/ 238868 w 385171"/>
                <a:gd name="connsiteY63" fmla="*/ 42863 h 86171"/>
                <a:gd name="connsiteX64" fmla="*/ 243630 w 385171"/>
                <a:gd name="connsiteY64" fmla="*/ 69652 h 86171"/>
                <a:gd name="connsiteX65" fmla="*/ 255241 w 385171"/>
                <a:gd name="connsiteY65" fmla="*/ 76349 h 86171"/>
                <a:gd name="connsiteX66" fmla="*/ 266852 w 385171"/>
                <a:gd name="connsiteY66" fmla="*/ 69652 h 86171"/>
                <a:gd name="connsiteX67" fmla="*/ 271615 w 385171"/>
                <a:gd name="connsiteY67" fmla="*/ 42863 h 86171"/>
                <a:gd name="connsiteX68" fmla="*/ 266852 w 385171"/>
                <a:gd name="connsiteY68" fmla="*/ 16073 h 86171"/>
                <a:gd name="connsiteX69" fmla="*/ 255089 w 385171"/>
                <a:gd name="connsiteY69" fmla="*/ 9376 h 86171"/>
                <a:gd name="connsiteX70" fmla="*/ 244078 w 385171"/>
                <a:gd name="connsiteY70" fmla="*/ 15181 h 86171"/>
                <a:gd name="connsiteX71" fmla="*/ 238868 w 385171"/>
                <a:gd name="connsiteY71" fmla="*/ 42863 h 86171"/>
                <a:gd name="connsiteX72" fmla="*/ 297209 w 385171"/>
                <a:gd name="connsiteY72" fmla="*/ 20985 h 86171"/>
                <a:gd name="connsiteX73" fmla="*/ 301523 w 385171"/>
                <a:gd name="connsiteY73" fmla="*/ 6102 h 86171"/>
                <a:gd name="connsiteX74" fmla="*/ 314325 w 385171"/>
                <a:gd name="connsiteY74" fmla="*/ 0 h 86171"/>
                <a:gd name="connsiteX75" fmla="*/ 327127 w 385171"/>
                <a:gd name="connsiteY75" fmla="*/ 5506 h 86171"/>
                <a:gd name="connsiteX76" fmla="*/ 332184 w 385171"/>
                <a:gd name="connsiteY76" fmla="*/ 21580 h 86171"/>
                <a:gd name="connsiteX77" fmla="*/ 326974 w 385171"/>
                <a:gd name="connsiteY77" fmla="*/ 37653 h 86171"/>
                <a:gd name="connsiteX78" fmla="*/ 314477 w 385171"/>
                <a:gd name="connsiteY78" fmla="*/ 43161 h 86171"/>
                <a:gd name="connsiteX79" fmla="*/ 302123 w 385171"/>
                <a:gd name="connsiteY79" fmla="*/ 37653 h 86171"/>
                <a:gd name="connsiteX80" fmla="*/ 297209 w 385171"/>
                <a:gd name="connsiteY80" fmla="*/ 20985 h 86171"/>
                <a:gd name="connsiteX81" fmla="*/ 314620 w 385171"/>
                <a:gd name="connsiteY81" fmla="*/ 6847 h 86171"/>
                <a:gd name="connsiteX82" fmla="*/ 308372 w 385171"/>
                <a:gd name="connsiteY82" fmla="*/ 10120 h 86171"/>
                <a:gd name="connsiteX83" fmla="*/ 305991 w 385171"/>
                <a:gd name="connsiteY83" fmla="*/ 22027 h 86171"/>
                <a:gd name="connsiteX84" fmla="*/ 308372 w 385171"/>
                <a:gd name="connsiteY84" fmla="*/ 33189 h 86171"/>
                <a:gd name="connsiteX85" fmla="*/ 314620 w 385171"/>
                <a:gd name="connsiteY85" fmla="*/ 36314 h 86171"/>
                <a:gd name="connsiteX86" fmla="*/ 320878 w 385171"/>
                <a:gd name="connsiteY86" fmla="*/ 33040 h 86171"/>
                <a:gd name="connsiteX87" fmla="*/ 323402 w 385171"/>
                <a:gd name="connsiteY87" fmla="*/ 21283 h 86171"/>
                <a:gd name="connsiteX88" fmla="*/ 320878 w 385171"/>
                <a:gd name="connsiteY88" fmla="*/ 10120 h 86171"/>
                <a:gd name="connsiteX89" fmla="*/ 314620 w 385171"/>
                <a:gd name="connsiteY89" fmla="*/ 6847 h 86171"/>
                <a:gd name="connsiteX90" fmla="*/ 314620 w 385171"/>
                <a:gd name="connsiteY90" fmla="*/ 86172 h 86171"/>
                <a:gd name="connsiteX91" fmla="*/ 359416 w 385171"/>
                <a:gd name="connsiteY91" fmla="*/ 0 h 86171"/>
                <a:gd name="connsiteX92" fmla="*/ 367608 w 385171"/>
                <a:gd name="connsiteY92" fmla="*/ 0 h 86171"/>
                <a:gd name="connsiteX93" fmla="*/ 322955 w 385171"/>
                <a:gd name="connsiteY93" fmla="*/ 86172 h 86171"/>
                <a:gd name="connsiteX94" fmla="*/ 314620 w 385171"/>
                <a:gd name="connsiteY94" fmla="*/ 86172 h 86171"/>
                <a:gd name="connsiteX95" fmla="*/ 350044 w 385171"/>
                <a:gd name="connsiteY95" fmla="*/ 63997 h 86171"/>
                <a:gd name="connsiteX96" fmla="*/ 354359 w 385171"/>
                <a:gd name="connsiteY96" fmla="*/ 49114 h 86171"/>
                <a:gd name="connsiteX97" fmla="*/ 367303 w 385171"/>
                <a:gd name="connsiteY97" fmla="*/ 43011 h 86171"/>
                <a:gd name="connsiteX98" fmla="*/ 380105 w 385171"/>
                <a:gd name="connsiteY98" fmla="*/ 48518 h 86171"/>
                <a:gd name="connsiteX99" fmla="*/ 385172 w 385171"/>
                <a:gd name="connsiteY99" fmla="*/ 64592 h 86171"/>
                <a:gd name="connsiteX100" fmla="*/ 379962 w 385171"/>
                <a:gd name="connsiteY100" fmla="*/ 80665 h 86171"/>
                <a:gd name="connsiteX101" fmla="*/ 367303 w 385171"/>
                <a:gd name="connsiteY101" fmla="*/ 86172 h 86171"/>
                <a:gd name="connsiteX102" fmla="*/ 354959 w 385171"/>
                <a:gd name="connsiteY102" fmla="*/ 80665 h 86171"/>
                <a:gd name="connsiteX103" fmla="*/ 350044 w 385171"/>
                <a:gd name="connsiteY103" fmla="*/ 63997 h 86171"/>
                <a:gd name="connsiteX104" fmla="*/ 367608 w 385171"/>
                <a:gd name="connsiteY104" fmla="*/ 49858 h 86171"/>
                <a:gd name="connsiteX105" fmla="*/ 361207 w 385171"/>
                <a:gd name="connsiteY105" fmla="*/ 53131 h 86171"/>
                <a:gd name="connsiteX106" fmla="*/ 358826 w 385171"/>
                <a:gd name="connsiteY106" fmla="*/ 65038 h 86171"/>
                <a:gd name="connsiteX107" fmla="*/ 361359 w 385171"/>
                <a:gd name="connsiteY107" fmla="*/ 76051 h 86171"/>
                <a:gd name="connsiteX108" fmla="*/ 367608 w 385171"/>
                <a:gd name="connsiteY108" fmla="*/ 79325 h 86171"/>
                <a:gd name="connsiteX109" fmla="*/ 373856 w 385171"/>
                <a:gd name="connsiteY109" fmla="*/ 76051 h 86171"/>
                <a:gd name="connsiteX110" fmla="*/ 376390 w 385171"/>
                <a:gd name="connsiteY110" fmla="*/ 64145 h 86171"/>
                <a:gd name="connsiteX111" fmla="*/ 373856 w 385171"/>
                <a:gd name="connsiteY111" fmla="*/ 53131 h 86171"/>
                <a:gd name="connsiteX112" fmla="*/ 367608 w 385171"/>
                <a:gd name="connsiteY112" fmla="*/ 49858 h 8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85171" h="86171">
                  <a:moveTo>
                    <a:pt x="0" y="42863"/>
                  </a:moveTo>
                  <a:cubicBezTo>
                    <a:pt x="0" y="33139"/>
                    <a:pt x="991" y="25351"/>
                    <a:pt x="2972" y="19497"/>
                  </a:cubicBezTo>
                  <a:cubicBezTo>
                    <a:pt x="4962" y="13544"/>
                    <a:pt x="7887" y="8979"/>
                    <a:pt x="11754" y="5805"/>
                  </a:cubicBezTo>
                  <a:cubicBezTo>
                    <a:pt x="15726" y="2630"/>
                    <a:pt x="20688" y="1042"/>
                    <a:pt x="26641" y="1042"/>
                  </a:cubicBezTo>
                  <a:cubicBezTo>
                    <a:pt x="31004" y="1042"/>
                    <a:pt x="34823" y="1935"/>
                    <a:pt x="38100" y="3720"/>
                  </a:cubicBezTo>
                  <a:cubicBezTo>
                    <a:pt x="41472" y="5506"/>
                    <a:pt x="44253" y="8087"/>
                    <a:pt x="46434" y="11460"/>
                  </a:cubicBezTo>
                  <a:cubicBezTo>
                    <a:pt x="48616" y="14734"/>
                    <a:pt x="50302" y="18753"/>
                    <a:pt x="51492" y="23515"/>
                  </a:cubicBezTo>
                  <a:cubicBezTo>
                    <a:pt x="52683" y="28278"/>
                    <a:pt x="53283" y="34727"/>
                    <a:pt x="53283" y="42863"/>
                  </a:cubicBezTo>
                  <a:cubicBezTo>
                    <a:pt x="53283" y="52487"/>
                    <a:pt x="52292" y="60226"/>
                    <a:pt x="50302" y="66080"/>
                  </a:cubicBezTo>
                  <a:cubicBezTo>
                    <a:pt x="48416" y="71934"/>
                    <a:pt x="45491" y="76498"/>
                    <a:pt x="41520" y="79772"/>
                  </a:cubicBezTo>
                  <a:cubicBezTo>
                    <a:pt x="37652" y="82948"/>
                    <a:pt x="32690" y="84534"/>
                    <a:pt x="26641" y="84534"/>
                  </a:cubicBezTo>
                  <a:cubicBezTo>
                    <a:pt x="18802" y="84534"/>
                    <a:pt x="12602" y="81706"/>
                    <a:pt x="8039" y="76051"/>
                  </a:cubicBezTo>
                  <a:cubicBezTo>
                    <a:pt x="2677" y="69305"/>
                    <a:pt x="0" y="58242"/>
                    <a:pt x="0" y="42863"/>
                  </a:cubicBezTo>
                  <a:close/>
                  <a:moveTo>
                    <a:pt x="10268" y="42863"/>
                  </a:moveTo>
                  <a:cubicBezTo>
                    <a:pt x="10268" y="56258"/>
                    <a:pt x="11859" y="65187"/>
                    <a:pt x="15030" y="69652"/>
                  </a:cubicBezTo>
                  <a:cubicBezTo>
                    <a:pt x="18202" y="74117"/>
                    <a:pt x="22079" y="76349"/>
                    <a:pt x="26641" y="76349"/>
                  </a:cubicBezTo>
                  <a:cubicBezTo>
                    <a:pt x="31299" y="76349"/>
                    <a:pt x="35176" y="74117"/>
                    <a:pt x="38252" y="69652"/>
                  </a:cubicBezTo>
                  <a:cubicBezTo>
                    <a:pt x="41424" y="65187"/>
                    <a:pt x="43015" y="56258"/>
                    <a:pt x="43015" y="42863"/>
                  </a:cubicBezTo>
                  <a:cubicBezTo>
                    <a:pt x="43015" y="29369"/>
                    <a:pt x="41424" y="20440"/>
                    <a:pt x="38252" y="16073"/>
                  </a:cubicBezTo>
                  <a:cubicBezTo>
                    <a:pt x="35176" y="11609"/>
                    <a:pt x="31252" y="9376"/>
                    <a:pt x="26489" y="9376"/>
                  </a:cubicBezTo>
                  <a:cubicBezTo>
                    <a:pt x="21927" y="9376"/>
                    <a:pt x="18259" y="11311"/>
                    <a:pt x="15478" y="15181"/>
                  </a:cubicBezTo>
                  <a:cubicBezTo>
                    <a:pt x="12002" y="20142"/>
                    <a:pt x="10268" y="29369"/>
                    <a:pt x="10268" y="42863"/>
                  </a:cubicBezTo>
                  <a:close/>
                  <a:moveTo>
                    <a:pt x="94059" y="58639"/>
                  </a:moveTo>
                  <a:lnTo>
                    <a:pt x="94059" y="48518"/>
                  </a:lnTo>
                  <a:lnTo>
                    <a:pt x="125016" y="48518"/>
                  </a:lnTo>
                  <a:lnTo>
                    <a:pt x="125016" y="58639"/>
                  </a:lnTo>
                  <a:lnTo>
                    <a:pt x="94059" y="58639"/>
                  </a:lnTo>
                  <a:close/>
                  <a:moveTo>
                    <a:pt x="214760" y="73522"/>
                  </a:moveTo>
                  <a:lnTo>
                    <a:pt x="214760" y="83195"/>
                  </a:lnTo>
                  <a:lnTo>
                    <a:pt x="160582" y="83195"/>
                  </a:lnTo>
                  <a:cubicBezTo>
                    <a:pt x="160582" y="80814"/>
                    <a:pt x="160982" y="78482"/>
                    <a:pt x="161773" y="76200"/>
                  </a:cubicBezTo>
                  <a:cubicBezTo>
                    <a:pt x="163163" y="72529"/>
                    <a:pt x="165345" y="68908"/>
                    <a:pt x="168326" y="65336"/>
                  </a:cubicBezTo>
                  <a:cubicBezTo>
                    <a:pt x="171402" y="61764"/>
                    <a:pt x="175813" y="57646"/>
                    <a:pt x="181566" y="52983"/>
                  </a:cubicBezTo>
                  <a:cubicBezTo>
                    <a:pt x="190500" y="45641"/>
                    <a:pt x="196501" y="39836"/>
                    <a:pt x="199577" y="35570"/>
                  </a:cubicBezTo>
                  <a:cubicBezTo>
                    <a:pt x="202749" y="31304"/>
                    <a:pt x="204340" y="27285"/>
                    <a:pt x="204340" y="23515"/>
                  </a:cubicBezTo>
                  <a:cubicBezTo>
                    <a:pt x="204340" y="19546"/>
                    <a:pt x="202902" y="16222"/>
                    <a:pt x="200025" y="13544"/>
                  </a:cubicBezTo>
                  <a:cubicBezTo>
                    <a:pt x="197148" y="10765"/>
                    <a:pt x="193424" y="9376"/>
                    <a:pt x="188862" y="9376"/>
                  </a:cubicBezTo>
                  <a:cubicBezTo>
                    <a:pt x="184004" y="9376"/>
                    <a:pt x="180127" y="10815"/>
                    <a:pt x="177251" y="13692"/>
                  </a:cubicBezTo>
                  <a:cubicBezTo>
                    <a:pt x="174374" y="16570"/>
                    <a:pt x="172888" y="20588"/>
                    <a:pt x="172793" y="25747"/>
                  </a:cubicBezTo>
                  <a:lnTo>
                    <a:pt x="162516" y="24706"/>
                  </a:lnTo>
                  <a:cubicBezTo>
                    <a:pt x="163211" y="16967"/>
                    <a:pt x="165840" y="11113"/>
                    <a:pt x="170412" y="7144"/>
                  </a:cubicBezTo>
                  <a:cubicBezTo>
                    <a:pt x="175070" y="3076"/>
                    <a:pt x="181318" y="1042"/>
                    <a:pt x="189157" y="1042"/>
                  </a:cubicBezTo>
                  <a:cubicBezTo>
                    <a:pt x="196996" y="1042"/>
                    <a:pt x="203197" y="3225"/>
                    <a:pt x="207759" y="7590"/>
                  </a:cubicBezTo>
                  <a:cubicBezTo>
                    <a:pt x="212331" y="11956"/>
                    <a:pt x="214608" y="17363"/>
                    <a:pt x="214608" y="23813"/>
                  </a:cubicBezTo>
                  <a:cubicBezTo>
                    <a:pt x="214608" y="27087"/>
                    <a:pt x="213913" y="30311"/>
                    <a:pt x="212522" y="33486"/>
                  </a:cubicBezTo>
                  <a:cubicBezTo>
                    <a:pt x="211236" y="36563"/>
                    <a:pt x="209007" y="39886"/>
                    <a:pt x="205826" y="43458"/>
                  </a:cubicBezTo>
                  <a:cubicBezTo>
                    <a:pt x="202749" y="46931"/>
                    <a:pt x="197644" y="51693"/>
                    <a:pt x="190500" y="57745"/>
                  </a:cubicBezTo>
                  <a:cubicBezTo>
                    <a:pt x="184452" y="62806"/>
                    <a:pt x="180527" y="66279"/>
                    <a:pt x="178746" y="68164"/>
                  </a:cubicBezTo>
                  <a:cubicBezTo>
                    <a:pt x="177060" y="69950"/>
                    <a:pt x="175670" y="71736"/>
                    <a:pt x="174574" y="73522"/>
                  </a:cubicBezTo>
                  <a:lnTo>
                    <a:pt x="214760" y="73522"/>
                  </a:lnTo>
                  <a:close/>
                  <a:moveTo>
                    <a:pt x="228600" y="42863"/>
                  </a:moveTo>
                  <a:cubicBezTo>
                    <a:pt x="228600" y="33139"/>
                    <a:pt x="229591" y="25351"/>
                    <a:pt x="231572" y="19497"/>
                  </a:cubicBezTo>
                  <a:cubicBezTo>
                    <a:pt x="233562" y="13544"/>
                    <a:pt x="236487" y="8979"/>
                    <a:pt x="240354" y="5805"/>
                  </a:cubicBezTo>
                  <a:cubicBezTo>
                    <a:pt x="244326" y="2630"/>
                    <a:pt x="249288" y="1042"/>
                    <a:pt x="255241" y="1042"/>
                  </a:cubicBezTo>
                  <a:cubicBezTo>
                    <a:pt x="259604" y="1042"/>
                    <a:pt x="263423" y="1935"/>
                    <a:pt x="266700" y="3720"/>
                  </a:cubicBezTo>
                  <a:cubicBezTo>
                    <a:pt x="270072" y="5506"/>
                    <a:pt x="272853" y="8087"/>
                    <a:pt x="275034" y="11460"/>
                  </a:cubicBezTo>
                  <a:cubicBezTo>
                    <a:pt x="277216" y="14734"/>
                    <a:pt x="278902" y="18753"/>
                    <a:pt x="280092" y="23515"/>
                  </a:cubicBezTo>
                  <a:cubicBezTo>
                    <a:pt x="281283" y="28278"/>
                    <a:pt x="281883" y="34727"/>
                    <a:pt x="281883" y="42863"/>
                  </a:cubicBezTo>
                  <a:cubicBezTo>
                    <a:pt x="281883" y="52487"/>
                    <a:pt x="280892" y="60226"/>
                    <a:pt x="278902" y="66080"/>
                  </a:cubicBezTo>
                  <a:cubicBezTo>
                    <a:pt x="277016" y="71934"/>
                    <a:pt x="274091" y="76498"/>
                    <a:pt x="270120" y="79772"/>
                  </a:cubicBezTo>
                  <a:cubicBezTo>
                    <a:pt x="266252" y="82948"/>
                    <a:pt x="261290" y="84534"/>
                    <a:pt x="255241" y="84534"/>
                  </a:cubicBezTo>
                  <a:cubicBezTo>
                    <a:pt x="247402" y="84534"/>
                    <a:pt x="241202" y="81706"/>
                    <a:pt x="236639" y="76051"/>
                  </a:cubicBezTo>
                  <a:cubicBezTo>
                    <a:pt x="231277" y="69305"/>
                    <a:pt x="228600" y="58242"/>
                    <a:pt x="228600" y="42863"/>
                  </a:cubicBezTo>
                  <a:close/>
                  <a:moveTo>
                    <a:pt x="238868" y="42863"/>
                  </a:moveTo>
                  <a:cubicBezTo>
                    <a:pt x="238868" y="56258"/>
                    <a:pt x="240459" y="65187"/>
                    <a:pt x="243630" y="69652"/>
                  </a:cubicBezTo>
                  <a:cubicBezTo>
                    <a:pt x="246802" y="74117"/>
                    <a:pt x="250679" y="76349"/>
                    <a:pt x="255241" y="76349"/>
                  </a:cubicBezTo>
                  <a:cubicBezTo>
                    <a:pt x="259899" y="76349"/>
                    <a:pt x="263776" y="74117"/>
                    <a:pt x="266852" y="69652"/>
                  </a:cubicBezTo>
                  <a:cubicBezTo>
                    <a:pt x="270024" y="65187"/>
                    <a:pt x="271615" y="56258"/>
                    <a:pt x="271615" y="42863"/>
                  </a:cubicBezTo>
                  <a:cubicBezTo>
                    <a:pt x="271615" y="29369"/>
                    <a:pt x="270024" y="20440"/>
                    <a:pt x="266852" y="16073"/>
                  </a:cubicBezTo>
                  <a:cubicBezTo>
                    <a:pt x="263776" y="11609"/>
                    <a:pt x="259852" y="9376"/>
                    <a:pt x="255089" y="9376"/>
                  </a:cubicBezTo>
                  <a:cubicBezTo>
                    <a:pt x="250527" y="9376"/>
                    <a:pt x="246859" y="11311"/>
                    <a:pt x="244078" y="15181"/>
                  </a:cubicBezTo>
                  <a:cubicBezTo>
                    <a:pt x="240602" y="20142"/>
                    <a:pt x="238868" y="29369"/>
                    <a:pt x="238868" y="42863"/>
                  </a:cubicBezTo>
                  <a:close/>
                  <a:moveTo>
                    <a:pt x="297209" y="20985"/>
                  </a:moveTo>
                  <a:cubicBezTo>
                    <a:pt x="297209" y="15131"/>
                    <a:pt x="298647" y="10170"/>
                    <a:pt x="301523" y="6102"/>
                  </a:cubicBezTo>
                  <a:cubicBezTo>
                    <a:pt x="304505" y="2035"/>
                    <a:pt x="308772" y="0"/>
                    <a:pt x="314325" y="0"/>
                  </a:cubicBezTo>
                  <a:cubicBezTo>
                    <a:pt x="319487" y="0"/>
                    <a:pt x="323755" y="1835"/>
                    <a:pt x="327127" y="5506"/>
                  </a:cubicBezTo>
                  <a:cubicBezTo>
                    <a:pt x="330498" y="9178"/>
                    <a:pt x="332184" y="14536"/>
                    <a:pt x="332184" y="21580"/>
                  </a:cubicBezTo>
                  <a:cubicBezTo>
                    <a:pt x="332184" y="28525"/>
                    <a:pt x="330451" y="33883"/>
                    <a:pt x="326974" y="37653"/>
                  </a:cubicBezTo>
                  <a:cubicBezTo>
                    <a:pt x="323602" y="41325"/>
                    <a:pt x="319431" y="43161"/>
                    <a:pt x="314477" y="43161"/>
                  </a:cubicBezTo>
                  <a:cubicBezTo>
                    <a:pt x="309515" y="43161"/>
                    <a:pt x="305391" y="41325"/>
                    <a:pt x="302123" y="37653"/>
                  </a:cubicBezTo>
                  <a:cubicBezTo>
                    <a:pt x="298847" y="33982"/>
                    <a:pt x="297209" y="28426"/>
                    <a:pt x="297209" y="20985"/>
                  </a:cubicBezTo>
                  <a:close/>
                  <a:moveTo>
                    <a:pt x="314620" y="6847"/>
                  </a:moveTo>
                  <a:cubicBezTo>
                    <a:pt x="312144" y="6847"/>
                    <a:pt x="310058" y="7938"/>
                    <a:pt x="308372" y="10120"/>
                  </a:cubicBezTo>
                  <a:cubicBezTo>
                    <a:pt x="306781" y="12303"/>
                    <a:pt x="305991" y="16273"/>
                    <a:pt x="305991" y="22027"/>
                  </a:cubicBezTo>
                  <a:cubicBezTo>
                    <a:pt x="305991" y="27285"/>
                    <a:pt x="306781" y="31006"/>
                    <a:pt x="308372" y="33189"/>
                  </a:cubicBezTo>
                  <a:cubicBezTo>
                    <a:pt x="310058" y="35272"/>
                    <a:pt x="312144" y="36314"/>
                    <a:pt x="314620" y="36314"/>
                  </a:cubicBezTo>
                  <a:cubicBezTo>
                    <a:pt x="317202" y="36314"/>
                    <a:pt x="319288" y="35223"/>
                    <a:pt x="320878" y="33040"/>
                  </a:cubicBezTo>
                  <a:cubicBezTo>
                    <a:pt x="322564" y="30857"/>
                    <a:pt x="323402" y="26938"/>
                    <a:pt x="323402" y="21283"/>
                  </a:cubicBezTo>
                  <a:cubicBezTo>
                    <a:pt x="323402" y="15925"/>
                    <a:pt x="322564" y="12204"/>
                    <a:pt x="320878" y="10120"/>
                  </a:cubicBezTo>
                  <a:cubicBezTo>
                    <a:pt x="319183" y="7938"/>
                    <a:pt x="317106" y="6847"/>
                    <a:pt x="314620" y="6847"/>
                  </a:cubicBezTo>
                  <a:close/>
                  <a:moveTo>
                    <a:pt x="314620" y="86172"/>
                  </a:moveTo>
                  <a:lnTo>
                    <a:pt x="359416" y="0"/>
                  </a:lnTo>
                  <a:lnTo>
                    <a:pt x="367608" y="0"/>
                  </a:lnTo>
                  <a:lnTo>
                    <a:pt x="322955" y="86172"/>
                  </a:lnTo>
                  <a:lnTo>
                    <a:pt x="314620" y="86172"/>
                  </a:lnTo>
                  <a:close/>
                  <a:moveTo>
                    <a:pt x="350044" y="63997"/>
                  </a:moveTo>
                  <a:cubicBezTo>
                    <a:pt x="350044" y="58143"/>
                    <a:pt x="351482" y="53182"/>
                    <a:pt x="354359" y="49114"/>
                  </a:cubicBezTo>
                  <a:cubicBezTo>
                    <a:pt x="357340" y="45046"/>
                    <a:pt x="361655" y="43011"/>
                    <a:pt x="367303" y="43011"/>
                  </a:cubicBezTo>
                  <a:cubicBezTo>
                    <a:pt x="372466" y="43011"/>
                    <a:pt x="376733" y="44848"/>
                    <a:pt x="380105" y="48518"/>
                  </a:cubicBezTo>
                  <a:cubicBezTo>
                    <a:pt x="383477" y="52090"/>
                    <a:pt x="385172" y="57448"/>
                    <a:pt x="385172" y="64592"/>
                  </a:cubicBezTo>
                  <a:cubicBezTo>
                    <a:pt x="385172" y="71537"/>
                    <a:pt x="383429" y="76894"/>
                    <a:pt x="379962" y="80665"/>
                  </a:cubicBezTo>
                  <a:cubicBezTo>
                    <a:pt x="376581" y="84336"/>
                    <a:pt x="372370" y="86172"/>
                    <a:pt x="367303" y="86172"/>
                  </a:cubicBezTo>
                  <a:cubicBezTo>
                    <a:pt x="362445" y="86172"/>
                    <a:pt x="358330" y="84336"/>
                    <a:pt x="354959" y="80665"/>
                  </a:cubicBezTo>
                  <a:cubicBezTo>
                    <a:pt x="351682" y="76994"/>
                    <a:pt x="350044" y="71438"/>
                    <a:pt x="350044" y="63997"/>
                  </a:cubicBezTo>
                  <a:close/>
                  <a:moveTo>
                    <a:pt x="367608" y="49858"/>
                  </a:moveTo>
                  <a:cubicBezTo>
                    <a:pt x="365027" y="49858"/>
                    <a:pt x="362893" y="50949"/>
                    <a:pt x="361207" y="53131"/>
                  </a:cubicBezTo>
                  <a:cubicBezTo>
                    <a:pt x="359616" y="55315"/>
                    <a:pt x="358826" y="59284"/>
                    <a:pt x="358826" y="65038"/>
                  </a:cubicBezTo>
                  <a:cubicBezTo>
                    <a:pt x="358826" y="70197"/>
                    <a:pt x="359664" y="73868"/>
                    <a:pt x="361359" y="76051"/>
                  </a:cubicBezTo>
                  <a:cubicBezTo>
                    <a:pt x="363045" y="78235"/>
                    <a:pt x="365122" y="79325"/>
                    <a:pt x="367608" y="79325"/>
                  </a:cubicBezTo>
                  <a:cubicBezTo>
                    <a:pt x="370084" y="79325"/>
                    <a:pt x="372170" y="78235"/>
                    <a:pt x="373856" y="76051"/>
                  </a:cubicBezTo>
                  <a:cubicBezTo>
                    <a:pt x="375542" y="73868"/>
                    <a:pt x="376390" y="69900"/>
                    <a:pt x="376390" y="64145"/>
                  </a:cubicBezTo>
                  <a:cubicBezTo>
                    <a:pt x="376390" y="58886"/>
                    <a:pt x="375542" y="55215"/>
                    <a:pt x="373856" y="53131"/>
                  </a:cubicBezTo>
                  <a:cubicBezTo>
                    <a:pt x="372170" y="50949"/>
                    <a:pt x="370084" y="49858"/>
                    <a:pt x="367608" y="49858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200" b="1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318255-9F70-C61C-F57A-CED681337307}"/>
                </a:ext>
              </a:extLst>
            </p:cNvPr>
            <p:cNvSpPr txBox="1"/>
            <p:nvPr/>
          </p:nvSpPr>
          <p:spPr>
            <a:xfrm>
              <a:off x="287481" y="55161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884DB11-369A-140A-23B3-913EC1663A54}"/>
                </a:ext>
              </a:extLst>
            </p:cNvPr>
            <p:cNvSpPr txBox="1"/>
            <p:nvPr/>
          </p:nvSpPr>
          <p:spPr>
            <a:xfrm>
              <a:off x="220245" y="4887911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25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CFA1AFD-76C4-F3EF-3575-8B62BDC4F194}"/>
                </a:ext>
              </a:extLst>
            </p:cNvPr>
            <p:cNvSpPr txBox="1"/>
            <p:nvPr/>
          </p:nvSpPr>
          <p:spPr>
            <a:xfrm>
              <a:off x="209549" y="4267567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50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583ACCE-2C09-AA3A-E269-68B2187FFABD}"/>
                </a:ext>
              </a:extLst>
            </p:cNvPr>
            <p:cNvSpPr txBox="1"/>
            <p:nvPr/>
          </p:nvSpPr>
          <p:spPr>
            <a:xfrm>
              <a:off x="213519" y="3626377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75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CF6E0BB-9D8F-9971-BB1D-C80F7BBAF8F0}"/>
                </a:ext>
              </a:extLst>
            </p:cNvPr>
            <p:cNvSpPr txBox="1"/>
            <p:nvPr/>
          </p:nvSpPr>
          <p:spPr>
            <a:xfrm>
              <a:off x="156745" y="298691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100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976530E-07B8-3664-9C71-6D5F7DD0AB16}"/>
                </a:ext>
              </a:extLst>
            </p:cNvPr>
            <p:cNvSpPr txBox="1"/>
            <p:nvPr/>
          </p:nvSpPr>
          <p:spPr>
            <a:xfrm>
              <a:off x="2280244" y="343457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F84D57F-C2EA-A111-D655-DCCBE698AC7C}"/>
                </a:ext>
              </a:extLst>
            </p:cNvPr>
            <p:cNvSpPr txBox="1"/>
            <p:nvPr/>
          </p:nvSpPr>
          <p:spPr>
            <a:xfrm>
              <a:off x="2273543" y="442519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3632B6E-86F6-243C-22FD-7E0CAE970321}"/>
                </a:ext>
              </a:extLst>
            </p:cNvPr>
            <p:cNvSpPr txBox="1"/>
            <p:nvPr/>
          </p:nvSpPr>
          <p:spPr>
            <a:xfrm>
              <a:off x="2270461" y="5168919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99799D-ED1C-9062-9C5A-15A9C4309ED8}"/>
                </a:ext>
              </a:extLst>
            </p:cNvPr>
            <p:cNvSpPr txBox="1"/>
            <p:nvPr/>
          </p:nvSpPr>
          <p:spPr>
            <a:xfrm>
              <a:off x="2307742" y="5453892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7E8F30-27FE-335C-D9A1-393B07831CD6}"/>
                </a:ext>
              </a:extLst>
            </p:cNvPr>
            <p:cNvSpPr txBox="1"/>
            <p:nvPr/>
          </p:nvSpPr>
          <p:spPr>
            <a:xfrm>
              <a:off x="1166490" y="3446889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74C2029-1D90-B49D-10A6-75CA1570C18C}"/>
                </a:ext>
              </a:extLst>
            </p:cNvPr>
            <p:cNvSpPr txBox="1"/>
            <p:nvPr/>
          </p:nvSpPr>
          <p:spPr>
            <a:xfrm>
              <a:off x="1167766" y="4392917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54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74198C-AE90-EC95-B688-9682CED9C234}"/>
                </a:ext>
              </a:extLst>
            </p:cNvPr>
            <p:cNvSpPr txBox="1"/>
            <p:nvPr/>
          </p:nvSpPr>
          <p:spPr>
            <a:xfrm>
              <a:off x="1206323" y="5139349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8732116-6CFA-0EA3-1CCF-ED437DA31C3D}"/>
                </a:ext>
              </a:extLst>
            </p:cNvPr>
            <p:cNvSpPr txBox="1"/>
            <p:nvPr/>
          </p:nvSpPr>
          <p:spPr>
            <a:xfrm>
              <a:off x="1207705" y="531638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B83DF35-EA51-40A0-2F3C-6972D5393472}"/>
                </a:ext>
              </a:extLst>
            </p:cNvPr>
            <p:cNvSpPr txBox="1"/>
            <p:nvPr/>
          </p:nvSpPr>
          <p:spPr>
            <a:xfrm>
              <a:off x="1209036" y="5488069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B70099-F653-EAE9-D264-89EB68401DCB}"/>
                </a:ext>
              </a:extLst>
            </p:cNvPr>
            <p:cNvSpPr txBox="1"/>
            <p:nvPr/>
          </p:nvSpPr>
          <p:spPr>
            <a:xfrm>
              <a:off x="3424940" y="3136148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3F167B1-CE3A-32E4-79C0-1F1940E03AB1}"/>
                </a:ext>
              </a:extLst>
            </p:cNvPr>
            <p:cNvSpPr txBox="1"/>
            <p:nvPr/>
          </p:nvSpPr>
          <p:spPr>
            <a:xfrm>
              <a:off x="3411510" y="399261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ACE2470-DDC0-7BB2-91BE-D1B7772BD153}"/>
                </a:ext>
              </a:extLst>
            </p:cNvPr>
            <p:cNvSpPr txBox="1"/>
            <p:nvPr/>
          </p:nvSpPr>
          <p:spPr>
            <a:xfrm>
              <a:off x="3385667" y="490936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1166D7F-CD31-CFD0-63C3-AF73A5004BAB}"/>
                </a:ext>
              </a:extLst>
            </p:cNvPr>
            <p:cNvSpPr txBox="1"/>
            <p:nvPr/>
          </p:nvSpPr>
          <p:spPr>
            <a:xfrm>
              <a:off x="3405606" y="526651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426C8D9-F157-CA90-8FFA-362E0E0A07FC}"/>
                </a:ext>
              </a:extLst>
            </p:cNvPr>
            <p:cNvSpPr txBox="1"/>
            <p:nvPr/>
          </p:nvSpPr>
          <p:spPr>
            <a:xfrm>
              <a:off x="3444879" y="5458792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72B64E-0923-9126-ED09-FEAA5931D436}"/>
                </a:ext>
              </a:extLst>
            </p:cNvPr>
            <p:cNvSpPr txBox="1"/>
            <p:nvPr/>
          </p:nvSpPr>
          <p:spPr>
            <a:xfrm>
              <a:off x="4509627" y="3103839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03DA22E-CA0C-8CE0-6580-9F4DCF947E1B}"/>
                </a:ext>
              </a:extLst>
            </p:cNvPr>
            <p:cNvSpPr txBox="1"/>
            <p:nvPr/>
          </p:nvSpPr>
          <p:spPr>
            <a:xfrm>
              <a:off x="4509627" y="339717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902D325-F6A4-2F02-A972-2D6365414A6F}"/>
                </a:ext>
              </a:extLst>
            </p:cNvPr>
            <p:cNvSpPr txBox="1"/>
            <p:nvPr/>
          </p:nvSpPr>
          <p:spPr>
            <a:xfrm>
              <a:off x="4509627" y="3804219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18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733AEB5-46DB-0DDA-D835-958065881AB7}"/>
                </a:ext>
              </a:extLst>
            </p:cNvPr>
            <p:cNvSpPr txBox="1"/>
            <p:nvPr/>
          </p:nvSpPr>
          <p:spPr>
            <a:xfrm>
              <a:off x="4489767" y="4550994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CFE287B-FCD9-2150-3D32-54C41E7B9893}"/>
                </a:ext>
              </a:extLst>
            </p:cNvPr>
            <p:cNvSpPr txBox="1"/>
            <p:nvPr/>
          </p:nvSpPr>
          <p:spPr>
            <a:xfrm>
              <a:off x="4489767" y="542325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3DAEA92-A7DC-1E4E-2DD4-F431270225F7}"/>
                </a:ext>
              </a:extLst>
            </p:cNvPr>
            <p:cNvSpPr txBox="1"/>
            <p:nvPr/>
          </p:nvSpPr>
          <p:spPr>
            <a:xfrm>
              <a:off x="5608340" y="54431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C711C3-CF7C-744E-35C5-5B5DBE3E9176}"/>
                </a:ext>
              </a:extLst>
            </p:cNvPr>
            <p:cNvSpPr txBox="1"/>
            <p:nvPr/>
          </p:nvSpPr>
          <p:spPr>
            <a:xfrm>
              <a:off x="5614262" y="452285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AE022EE-BB28-7BC2-1194-856BB050FF08}"/>
                </a:ext>
              </a:extLst>
            </p:cNvPr>
            <p:cNvSpPr txBox="1"/>
            <p:nvPr/>
          </p:nvSpPr>
          <p:spPr>
            <a:xfrm>
              <a:off x="5608340" y="354279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88E74B3-D147-935B-1148-17648D217930}"/>
                </a:ext>
              </a:extLst>
            </p:cNvPr>
            <p:cNvSpPr txBox="1"/>
            <p:nvPr/>
          </p:nvSpPr>
          <p:spPr>
            <a:xfrm>
              <a:off x="5608340" y="324650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0C86620-CB82-FB70-745F-39A941FAE0D4}"/>
                </a:ext>
              </a:extLst>
            </p:cNvPr>
            <p:cNvSpPr txBox="1"/>
            <p:nvPr/>
          </p:nvSpPr>
          <p:spPr>
            <a:xfrm rot="16200000">
              <a:off x="194560" y="4883503"/>
              <a:ext cx="1292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0" dirty="0">
                  <a:solidFill>
                    <a:srgbClr val="313131"/>
                  </a:solidFill>
                  <a:effectLst/>
                  <a:latin typeface="docs-Calibri"/>
                </a:rPr>
                <a:t>Basics of Fraction</a:t>
              </a:r>
              <a:endParaRPr lang="en-IN" sz="1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9C415F-5D29-DA9C-DFA3-551BF9CD69CD}"/>
                </a:ext>
              </a:extLst>
            </p:cNvPr>
            <p:cNvSpPr txBox="1"/>
            <p:nvPr/>
          </p:nvSpPr>
          <p:spPr>
            <a:xfrm rot="16200000">
              <a:off x="1305617" y="4883503"/>
              <a:ext cx="1292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0" dirty="0">
                  <a:solidFill>
                    <a:srgbClr val="313131"/>
                  </a:solidFill>
                  <a:effectLst/>
                  <a:latin typeface="docs-Calibri"/>
                </a:rPr>
                <a:t>Types of Fraction</a:t>
              </a:r>
              <a:endParaRPr lang="en-IN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74C088E-83EA-0132-EFED-1AA3EB7EBEF2}"/>
                </a:ext>
              </a:extLst>
            </p:cNvPr>
            <p:cNvSpPr txBox="1"/>
            <p:nvPr/>
          </p:nvSpPr>
          <p:spPr>
            <a:xfrm rot="16200000">
              <a:off x="2287573" y="4744875"/>
              <a:ext cx="1569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0" dirty="0">
                  <a:solidFill>
                    <a:srgbClr val="313131"/>
                  </a:solidFill>
                  <a:effectLst/>
                  <a:latin typeface="docs-Calibri"/>
                </a:rPr>
                <a:t>Formation of Fraction</a:t>
              </a:r>
              <a:endParaRPr lang="en-IN" sz="12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5C41269-B701-D16D-C29E-9CD9959112C9}"/>
                </a:ext>
              </a:extLst>
            </p:cNvPr>
            <p:cNvSpPr txBox="1"/>
            <p:nvPr/>
          </p:nvSpPr>
          <p:spPr>
            <a:xfrm rot="16200000">
              <a:off x="3355224" y="4691944"/>
              <a:ext cx="167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0" dirty="0">
                  <a:solidFill>
                    <a:srgbClr val="313131"/>
                  </a:solidFill>
                  <a:effectLst/>
                  <a:latin typeface="docs-Calibri"/>
                </a:rPr>
                <a:t>Comparison of Fraction</a:t>
              </a:r>
              <a:endParaRPr lang="en-IN" sz="12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5D993E-A68F-274F-3FBC-95501B2142EF}"/>
                </a:ext>
              </a:extLst>
            </p:cNvPr>
            <p:cNvSpPr txBox="1"/>
            <p:nvPr/>
          </p:nvSpPr>
          <p:spPr>
            <a:xfrm rot="16200000">
              <a:off x="4443885" y="4674311"/>
              <a:ext cx="171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0" dirty="0">
                  <a:solidFill>
                    <a:srgbClr val="313131"/>
                  </a:solidFill>
                  <a:effectLst/>
                  <a:latin typeface="docs-Calibri"/>
                </a:rPr>
                <a:t>Operations on Fractions</a:t>
              </a:r>
              <a:endParaRPr lang="en-IN" sz="1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6DE313-0F42-D2DB-5786-828F95D7DCBE}"/>
                </a:ext>
              </a:extLst>
            </p:cNvPr>
            <p:cNvSpPr/>
            <p:nvPr/>
          </p:nvSpPr>
          <p:spPr>
            <a:xfrm>
              <a:off x="585849" y="5945878"/>
              <a:ext cx="1010968" cy="339014"/>
            </a:xfrm>
            <a:prstGeom prst="rect">
              <a:avLst/>
            </a:prstGeom>
            <a:solidFill>
              <a:srgbClr val="F137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0 - 20 %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C15D43E-C8FE-DE17-9F2D-84A1DA4E03C1}"/>
                </a:ext>
              </a:extLst>
            </p:cNvPr>
            <p:cNvSpPr/>
            <p:nvPr/>
          </p:nvSpPr>
          <p:spPr>
            <a:xfrm>
              <a:off x="1748762" y="5954678"/>
              <a:ext cx="1043398" cy="339014"/>
            </a:xfrm>
            <a:prstGeom prst="rect">
              <a:avLst/>
            </a:prstGeom>
            <a:solidFill>
              <a:srgbClr val="FF8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20 - 40 %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9A9340F-E5A6-0DD3-B24D-323B9E341D94}"/>
                </a:ext>
              </a:extLst>
            </p:cNvPr>
            <p:cNvSpPr/>
            <p:nvPr/>
          </p:nvSpPr>
          <p:spPr>
            <a:xfrm>
              <a:off x="2944105" y="5955274"/>
              <a:ext cx="1043398" cy="339014"/>
            </a:xfrm>
            <a:prstGeom prst="rect">
              <a:avLst/>
            </a:prstGeom>
            <a:solidFill>
              <a:srgbClr val="F8C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40 - 60 %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F32A2D1-A284-92F5-7DB1-5F9A5D53C2CD}"/>
                </a:ext>
              </a:extLst>
            </p:cNvPr>
            <p:cNvSpPr/>
            <p:nvPr/>
          </p:nvSpPr>
          <p:spPr>
            <a:xfrm>
              <a:off x="4140120" y="5956785"/>
              <a:ext cx="1043398" cy="339014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60 - 80 %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C225574-6B80-5F8E-A5BC-75ABA2E3CBD1}"/>
                </a:ext>
              </a:extLst>
            </p:cNvPr>
            <p:cNvSpPr/>
            <p:nvPr/>
          </p:nvSpPr>
          <p:spPr>
            <a:xfrm>
              <a:off x="5299151" y="5968103"/>
              <a:ext cx="1043397" cy="339014"/>
            </a:xfrm>
            <a:prstGeom prst="rect">
              <a:avLst/>
            </a:prstGeom>
            <a:solidFill>
              <a:srgbClr val="46B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80 - 100 %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B71312FA-BB4F-A170-0F24-47A1E24FE383}"/>
              </a:ext>
            </a:extLst>
          </p:cNvPr>
          <p:cNvSpPr txBox="1"/>
          <p:nvPr/>
        </p:nvSpPr>
        <p:spPr>
          <a:xfrm>
            <a:off x="534684" y="9565570"/>
            <a:ext cx="88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XYZ School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FDF2541-4104-A54A-BDE0-532B0FD5F826}"/>
              </a:ext>
            </a:extLst>
          </p:cNvPr>
          <p:cNvSpPr txBox="1"/>
          <p:nvPr/>
        </p:nvSpPr>
        <p:spPr>
          <a:xfrm>
            <a:off x="4800992" y="9565570"/>
            <a:ext cx="14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XYZ11B C6M05 CR#1</a:t>
            </a:r>
            <a:endParaRPr lang="en-IN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8F7EC78-877E-7009-5072-7EF3CC3FCDDE}"/>
              </a:ext>
            </a:extLst>
          </p:cNvPr>
          <p:cNvSpPr txBox="1"/>
          <p:nvPr/>
        </p:nvSpPr>
        <p:spPr>
          <a:xfrm>
            <a:off x="4145023" y="1572498"/>
            <a:ext cx="226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Calibri" panose="020F0502020204030204"/>
              </a:rPr>
              <a:t>Chapter End Date</a:t>
            </a:r>
            <a:r>
              <a:rPr lang="en-IN" sz="12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IN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Sep., 2022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7CFA04-414D-4B81-450A-D1EA188AB303}"/>
              </a:ext>
            </a:extLst>
          </p:cNvPr>
          <p:cNvSpPr txBox="1"/>
          <p:nvPr/>
        </p:nvSpPr>
        <p:spPr>
          <a:xfrm>
            <a:off x="546366" y="1567142"/>
            <a:ext cx="231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r>
              <a:rPr lang="en-IN" dirty="0"/>
              <a:t>Chapter Start Date: </a:t>
            </a:r>
            <a:r>
              <a:rPr lang="en-IN" b="0" dirty="0"/>
              <a:t>20 Aug., 2022</a:t>
            </a:r>
          </a:p>
        </p:txBody>
      </p:sp>
    </p:spTree>
    <p:extLst>
      <p:ext uri="{BB962C8B-B14F-4D97-AF65-F5344CB8AC3E}">
        <p14:creationId xmlns:p14="http://schemas.microsoft.com/office/powerpoint/2010/main" val="22017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8D68A6-0E81-22B3-D8FE-C747570B120E}"/>
              </a:ext>
            </a:extLst>
          </p:cNvPr>
          <p:cNvCxnSpPr>
            <a:cxnSpLocks/>
          </p:cNvCxnSpPr>
          <p:nvPr/>
        </p:nvCxnSpPr>
        <p:spPr>
          <a:xfrm>
            <a:off x="3429000" y="201930"/>
            <a:ext cx="0" cy="757646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D996C-247D-0342-8DE9-BCE0C19C22BF}"/>
              </a:ext>
            </a:extLst>
          </p:cNvPr>
          <p:cNvSpPr txBox="1"/>
          <p:nvPr/>
        </p:nvSpPr>
        <p:spPr>
          <a:xfrm>
            <a:off x="3625850" y="257587"/>
            <a:ext cx="18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Subject : </a:t>
            </a:r>
            <a:r>
              <a:rPr lang="en-IN" sz="1200" b="1" dirty="0"/>
              <a:t>Math</a:t>
            </a:r>
          </a:p>
          <a:p>
            <a:r>
              <a:rPr lang="en-IN" sz="1200" dirty="0"/>
              <a:t>Class : </a:t>
            </a:r>
            <a:r>
              <a:rPr lang="en-IN" sz="1200" b="1" dirty="0"/>
              <a:t>6 A</a:t>
            </a:r>
          </a:p>
          <a:p>
            <a:r>
              <a:rPr lang="en-IN" sz="1200" dirty="0"/>
              <a:t>Chapter : </a:t>
            </a:r>
            <a:r>
              <a:rPr lang="en-IN" sz="1200" b="1" dirty="0"/>
              <a:t>5. Fractions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34D9F-D519-3124-9F6E-C9DA17FA46CD}"/>
              </a:ext>
            </a:extLst>
          </p:cNvPr>
          <p:cNvSpPr txBox="1"/>
          <p:nvPr/>
        </p:nvSpPr>
        <p:spPr>
          <a:xfrm>
            <a:off x="534684" y="9565570"/>
            <a:ext cx="88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XYZ School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44D292-F10C-00FE-B547-F6E2589802F2}"/>
              </a:ext>
            </a:extLst>
          </p:cNvPr>
          <p:cNvGraphicFramePr>
            <a:graphicFrameLocks noGrp="1"/>
          </p:cNvGraphicFramePr>
          <p:nvPr/>
        </p:nvGraphicFramePr>
        <p:xfrm>
          <a:off x="287607" y="1364704"/>
          <a:ext cx="6282786" cy="746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90">
                  <a:extLst>
                    <a:ext uri="{9D8B030D-6E8A-4147-A177-3AD203B41FA5}">
                      <a16:colId xmlns:a16="http://schemas.microsoft.com/office/drawing/2014/main" val="3049744892"/>
                    </a:ext>
                  </a:extLst>
                </a:gridCol>
                <a:gridCol w="1197696">
                  <a:extLst>
                    <a:ext uri="{9D8B030D-6E8A-4147-A177-3AD203B41FA5}">
                      <a16:colId xmlns:a16="http://schemas.microsoft.com/office/drawing/2014/main" val="27944062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33272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2541069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1257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94223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3743925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Basics of Fraction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Types of Fraction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Formation of Fraction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Comparison of Fraction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Operations of Fraction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1598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79211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Bharath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741523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209882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Dheena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62255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Elango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341735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Gokul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400120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Hindhuja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46258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Indhu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022527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984010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Krishna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963746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Lavanya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5698189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Madhu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339549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Nisha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7242812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Oviya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05584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Priyanka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242325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Reshu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51934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Sahana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479408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Thiru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950729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Varun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79136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A76BE4-91AB-C953-E005-5BE4D4F98599}"/>
              </a:ext>
            </a:extLst>
          </p:cNvPr>
          <p:cNvSpPr txBox="1"/>
          <p:nvPr/>
        </p:nvSpPr>
        <p:spPr>
          <a:xfrm>
            <a:off x="4800992" y="9565570"/>
            <a:ext cx="14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XYZ11B C6M05 CR#1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4011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8D68A6-0E81-22B3-D8FE-C747570B120E}"/>
              </a:ext>
            </a:extLst>
          </p:cNvPr>
          <p:cNvCxnSpPr>
            <a:cxnSpLocks/>
          </p:cNvCxnSpPr>
          <p:nvPr/>
        </p:nvCxnSpPr>
        <p:spPr>
          <a:xfrm>
            <a:off x="3429000" y="201930"/>
            <a:ext cx="0" cy="757646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D996C-247D-0342-8DE9-BCE0C19C22BF}"/>
              </a:ext>
            </a:extLst>
          </p:cNvPr>
          <p:cNvSpPr txBox="1"/>
          <p:nvPr/>
        </p:nvSpPr>
        <p:spPr>
          <a:xfrm>
            <a:off x="3625850" y="257587"/>
            <a:ext cx="18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Subject : </a:t>
            </a:r>
            <a:r>
              <a:rPr lang="en-IN" sz="1200" b="1" dirty="0"/>
              <a:t>Math</a:t>
            </a:r>
          </a:p>
          <a:p>
            <a:r>
              <a:rPr lang="en-IN" sz="1200" dirty="0"/>
              <a:t>Class : </a:t>
            </a:r>
            <a:r>
              <a:rPr lang="en-IN" sz="1200" b="1" dirty="0"/>
              <a:t>6 A</a:t>
            </a:r>
          </a:p>
          <a:p>
            <a:r>
              <a:rPr lang="en-IN" sz="1200" dirty="0"/>
              <a:t>Chapter : </a:t>
            </a:r>
            <a:r>
              <a:rPr lang="en-IN" sz="1200" b="1" dirty="0"/>
              <a:t>5. Fractions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34D9F-D519-3124-9F6E-C9DA17FA46CD}"/>
              </a:ext>
            </a:extLst>
          </p:cNvPr>
          <p:cNvSpPr txBox="1"/>
          <p:nvPr/>
        </p:nvSpPr>
        <p:spPr>
          <a:xfrm>
            <a:off x="534684" y="9565570"/>
            <a:ext cx="88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XYZ School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76BE4-91AB-C953-E005-5BE4D4F98599}"/>
              </a:ext>
            </a:extLst>
          </p:cNvPr>
          <p:cNvSpPr txBox="1"/>
          <p:nvPr/>
        </p:nvSpPr>
        <p:spPr>
          <a:xfrm>
            <a:off x="4800992" y="9565570"/>
            <a:ext cx="14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XYZ11B C6M05 CR#1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22FD3-C11E-F0E6-AE11-05739F4345C8}"/>
              </a:ext>
            </a:extLst>
          </p:cNvPr>
          <p:cNvSpPr txBox="1"/>
          <p:nvPr/>
        </p:nvSpPr>
        <p:spPr>
          <a:xfrm>
            <a:off x="1417490" y="1168327"/>
            <a:ext cx="402763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Homework Questions - Report</a:t>
            </a:r>
          </a:p>
          <a:p>
            <a:pPr algn="ctr">
              <a:lnSpc>
                <a:spcPct val="150000"/>
              </a:lnSpc>
            </a:pPr>
            <a:r>
              <a:rPr lang="en-IN" sz="1600" b="1" u="sng" dirty="0"/>
              <a:t>Estimation of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95F50-9E25-BB7F-F183-F9ACDA474F3F}"/>
              </a:ext>
            </a:extLst>
          </p:cNvPr>
          <p:cNvSpPr txBox="1"/>
          <p:nvPr/>
        </p:nvSpPr>
        <p:spPr>
          <a:xfrm>
            <a:off x="441325" y="2225517"/>
            <a:ext cx="568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/>
              <a:t>Concepts Tested in the Question: </a:t>
            </a:r>
          </a:p>
          <a:p>
            <a:r>
              <a:rPr lang="en-US" sz="1200" dirty="0"/>
              <a:t>Estimating to the nearest tens by rounding off</a:t>
            </a:r>
          </a:p>
          <a:p>
            <a:r>
              <a:rPr lang="en-US" sz="1200" dirty="0"/>
              <a:t>Estimating to the nearest hundreds by rounding off</a:t>
            </a:r>
          </a:p>
          <a:p>
            <a:r>
              <a:rPr lang="en-US" sz="1200" dirty="0"/>
              <a:t>Estimating to the nearest thousands by rounding off</a:t>
            </a:r>
          </a:p>
          <a:p>
            <a:endParaRPr lang="en-IN" sz="12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6C23520-1595-A204-94F2-011A98C4BF89}"/>
              </a:ext>
            </a:extLst>
          </p:cNvPr>
          <p:cNvGraphicFramePr>
            <a:graphicFrameLocks noGrp="1"/>
          </p:cNvGraphicFramePr>
          <p:nvPr/>
        </p:nvGraphicFramePr>
        <p:xfrm>
          <a:off x="441324" y="3505589"/>
          <a:ext cx="5795964" cy="221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7982">
                  <a:extLst>
                    <a:ext uri="{9D8B030D-6E8A-4147-A177-3AD203B41FA5}">
                      <a16:colId xmlns:a16="http://schemas.microsoft.com/office/drawing/2014/main" val="2085886697"/>
                    </a:ext>
                  </a:extLst>
                </a:gridCol>
                <a:gridCol w="2897982">
                  <a:extLst>
                    <a:ext uri="{9D8B030D-6E8A-4147-A177-3AD203B41FA5}">
                      <a16:colId xmlns:a16="http://schemas.microsoft.com/office/drawing/2014/main" val="2566414794"/>
                    </a:ext>
                  </a:extLst>
                </a:gridCol>
              </a:tblGrid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Total Students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475612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No. of students attended the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9294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Absent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06801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Start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7:00 PM – 15</a:t>
                      </a:r>
                      <a:r>
                        <a:rPr lang="en-IN" sz="1200" b="1" baseline="30000" dirty="0"/>
                        <a:t>th</a:t>
                      </a:r>
                      <a:r>
                        <a:rPr lang="en-IN" sz="1200" b="1" dirty="0"/>
                        <a:t> 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409920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End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8:00 PM – 16</a:t>
                      </a:r>
                      <a:r>
                        <a:rPr lang="en-IN" sz="1200" b="1" baseline="30000" dirty="0"/>
                        <a:t>th </a:t>
                      </a:r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889574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Total 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– Basic 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94137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ABE00DB-C82F-9DCC-9F5D-A7832EF9B1F6}"/>
              </a:ext>
            </a:extLst>
          </p:cNvPr>
          <p:cNvGraphicFramePr>
            <a:graphicFrameLocks noGrp="1"/>
          </p:cNvGraphicFramePr>
          <p:nvPr/>
        </p:nvGraphicFramePr>
        <p:xfrm>
          <a:off x="441325" y="6302871"/>
          <a:ext cx="3184526" cy="158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052">
                  <a:extLst>
                    <a:ext uri="{9D8B030D-6E8A-4147-A177-3AD203B41FA5}">
                      <a16:colId xmlns:a16="http://schemas.microsoft.com/office/drawing/2014/main" val="3049744892"/>
                    </a:ext>
                  </a:extLst>
                </a:gridCol>
                <a:gridCol w="1131929">
                  <a:extLst>
                    <a:ext uri="{9D8B030D-6E8A-4147-A177-3AD203B41FA5}">
                      <a16:colId xmlns:a16="http://schemas.microsoft.com/office/drawing/2014/main" val="2794406293"/>
                    </a:ext>
                  </a:extLst>
                </a:gridCol>
                <a:gridCol w="594713">
                  <a:extLst>
                    <a:ext uri="{9D8B030D-6E8A-4147-A177-3AD203B41FA5}">
                      <a16:colId xmlns:a16="http://schemas.microsoft.com/office/drawing/2014/main" val="2333272654"/>
                    </a:ext>
                  </a:extLst>
                </a:gridCol>
                <a:gridCol w="937832">
                  <a:extLst>
                    <a:ext uri="{9D8B030D-6E8A-4147-A177-3AD203B41FA5}">
                      <a16:colId xmlns:a16="http://schemas.microsoft.com/office/drawing/2014/main" val="3097000518"/>
                    </a:ext>
                  </a:extLst>
                </a:gridCol>
              </a:tblGrid>
              <a:tr h="289241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S.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Score</a:t>
                      </a:r>
                      <a:endParaRPr lang="en-IN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1598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5:30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79211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Bharath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1:24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741523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Cavin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209882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Dheena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62255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Elango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3417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A3337A-E784-37DF-AB6C-8124C668A4CA}"/>
              </a:ext>
            </a:extLst>
          </p:cNvPr>
          <p:cNvSpPr txBox="1"/>
          <p:nvPr/>
        </p:nvSpPr>
        <p:spPr>
          <a:xfrm>
            <a:off x="441325" y="5933139"/>
            <a:ext cx="3184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/>
              <a:t>Top 5 performers : 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1F7B5495-1F05-F6E4-2E6D-17FB965041B3}"/>
              </a:ext>
            </a:extLst>
          </p:cNvPr>
          <p:cNvGraphicFramePr>
            <a:graphicFrameLocks noGrp="1"/>
          </p:cNvGraphicFramePr>
          <p:nvPr/>
        </p:nvGraphicFramePr>
        <p:xfrm>
          <a:off x="4031357" y="6302871"/>
          <a:ext cx="2205931" cy="2102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438">
                  <a:extLst>
                    <a:ext uri="{9D8B030D-6E8A-4147-A177-3AD203B41FA5}">
                      <a16:colId xmlns:a16="http://schemas.microsoft.com/office/drawing/2014/main" val="3049744892"/>
                    </a:ext>
                  </a:extLst>
                </a:gridCol>
                <a:gridCol w="1511493">
                  <a:extLst>
                    <a:ext uri="{9D8B030D-6E8A-4147-A177-3AD203B41FA5}">
                      <a16:colId xmlns:a16="http://schemas.microsoft.com/office/drawing/2014/main" val="2794406293"/>
                    </a:ext>
                  </a:extLst>
                </a:gridCol>
              </a:tblGrid>
              <a:tr h="289241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S.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1598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9211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Bharath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741523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Cavin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09882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Dheena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62255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Elango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341735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David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655806"/>
                  </a:ext>
                </a:extLst>
              </a:tr>
              <a:tr h="20897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Gowtham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134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8F7B07-EF39-E447-4CE5-835C2AD5D67D}"/>
              </a:ext>
            </a:extLst>
          </p:cNvPr>
          <p:cNvSpPr txBox="1"/>
          <p:nvPr/>
        </p:nvSpPr>
        <p:spPr>
          <a:xfrm>
            <a:off x="3983961" y="5933139"/>
            <a:ext cx="17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/>
              <a:t>Absentees :</a:t>
            </a:r>
          </a:p>
        </p:txBody>
      </p:sp>
    </p:spTree>
    <p:extLst>
      <p:ext uri="{BB962C8B-B14F-4D97-AF65-F5344CB8AC3E}">
        <p14:creationId xmlns:p14="http://schemas.microsoft.com/office/powerpoint/2010/main" val="165728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8D68A6-0E81-22B3-D8FE-C747570B120E}"/>
              </a:ext>
            </a:extLst>
          </p:cNvPr>
          <p:cNvCxnSpPr>
            <a:cxnSpLocks/>
          </p:cNvCxnSpPr>
          <p:nvPr/>
        </p:nvCxnSpPr>
        <p:spPr>
          <a:xfrm>
            <a:off x="3429000" y="201930"/>
            <a:ext cx="0" cy="757646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D996C-247D-0342-8DE9-BCE0C19C22BF}"/>
              </a:ext>
            </a:extLst>
          </p:cNvPr>
          <p:cNvSpPr txBox="1"/>
          <p:nvPr/>
        </p:nvSpPr>
        <p:spPr>
          <a:xfrm>
            <a:off x="3625850" y="257587"/>
            <a:ext cx="18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Subject : </a:t>
            </a:r>
            <a:r>
              <a:rPr lang="en-IN" sz="1200" b="1" dirty="0"/>
              <a:t>Math</a:t>
            </a:r>
          </a:p>
          <a:p>
            <a:r>
              <a:rPr lang="en-IN" sz="1200" dirty="0"/>
              <a:t>Class : </a:t>
            </a:r>
            <a:r>
              <a:rPr lang="en-IN" sz="1200" b="1" dirty="0"/>
              <a:t>6 A</a:t>
            </a:r>
          </a:p>
          <a:p>
            <a:r>
              <a:rPr lang="en-IN" sz="1200" dirty="0"/>
              <a:t>Chapter : </a:t>
            </a:r>
            <a:r>
              <a:rPr lang="en-IN" sz="1200" b="1" dirty="0"/>
              <a:t>5. Fractions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34D9F-D519-3124-9F6E-C9DA17FA46CD}"/>
              </a:ext>
            </a:extLst>
          </p:cNvPr>
          <p:cNvSpPr txBox="1"/>
          <p:nvPr/>
        </p:nvSpPr>
        <p:spPr>
          <a:xfrm>
            <a:off x="534684" y="9565570"/>
            <a:ext cx="88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XYZ School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44D292-F10C-00FE-B547-F6E2589802F2}"/>
              </a:ext>
            </a:extLst>
          </p:cNvPr>
          <p:cNvGraphicFramePr>
            <a:graphicFrameLocks noGrp="1"/>
          </p:cNvGraphicFramePr>
          <p:nvPr/>
        </p:nvGraphicFramePr>
        <p:xfrm>
          <a:off x="441325" y="1227907"/>
          <a:ext cx="5795953" cy="8109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13">
                  <a:extLst>
                    <a:ext uri="{9D8B030D-6E8A-4147-A177-3AD203B41FA5}">
                      <a16:colId xmlns:a16="http://schemas.microsoft.com/office/drawing/2014/main" val="3049744892"/>
                    </a:ext>
                  </a:extLst>
                </a:gridCol>
                <a:gridCol w="2374038">
                  <a:extLst>
                    <a:ext uri="{9D8B030D-6E8A-4147-A177-3AD203B41FA5}">
                      <a16:colId xmlns:a16="http://schemas.microsoft.com/office/drawing/2014/main" val="2794406293"/>
                    </a:ext>
                  </a:extLst>
                </a:gridCol>
                <a:gridCol w="1223582">
                  <a:extLst>
                    <a:ext uri="{9D8B030D-6E8A-4147-A177-3AD203B41FA5}">
                      <a16:colId xmlns:a16="http://schemas.microsoft.com/office/drawing/2014/main" val="2333272654"/>
                    </a:ext>
                  </a:extLst>
                </a:gridCol>
                <a:gridCol w="1251820">
                  <a:extLst>
                    <a:ext uri="{9D8B030D-6E8A-4147-A177-3AD203B41FA5}">
                      <a16:colId xmlns:a16="http://schemas.microsoft.com/office/drawing/2014/main" val="3097000518"/>
                    </a:ext>
                  </a:extLst>
                </a:gridCol>
              </a:tblGrid>
              <a:tr h="52081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+mn-lt"/>
                        </a:rPr>
                        <a:t>S.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Score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1598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Arun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5:30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79211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Bharath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1:24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741523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Cavin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2:07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209882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Dheena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62255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Elango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341735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Gokul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10:21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400120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Hindhuja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46258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Indhu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022527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984010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Krishna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963746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Lavanya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5:30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5698189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Madhu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1:24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339549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Nisha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2:07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7242812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Oviya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5:37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05584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Priyanka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242325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Reshu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10:21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51934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Sahana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6:34 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479408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+mn-lt"/>
                        </a:rPr>
                        <a:t>Thiru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950729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Varun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7913609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Yamuna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245563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525429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6041483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232956"/>
                  </a:ext>
                </a:extLst>
              </a:tr>
              <a:tr h="316206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338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A76BE4-91AB-C953-E005-5BE4D4F98599}"/>
              </a:ext>
            </a:extLst>
          </p:cNvPr>
          <p:cNvSpPr txBox="1"/>
          <p:nvPr/>
        </p:nvSpPr>
        <p:spPr>
          <a:xfrm>
            <a:off x="4800992" y="9565570"/>
            <a:ext cx="14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XYZ11B C6M05 CR#1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08100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41CF3CC5083469E51969F78CA4CC0" ma:contentTypeVersion="4" ma:contentTypeDescription="Create a new document." ma:contentTypeScope="" ma:versionID="724d295d2a3e3a546f9c9c0ea92e0336">
  <xsd:schema xmlns:xsd="http://www.w3.org/2001/XMLSchema" xmlns:xs="http://www.w3.org/2001/XMLSchema" xmlns:p="http://schemas.microsoft.com/office/2006/metadata/properties" xmlns:ns2="b6884ed2-0702-4ff4-a615-19d8fe6e299a" targetNamespace="http://schemas.microsoft.com/office/2006/metadata/properties" ma:root="true" ma:fieldsID="b0be22d38f79d262f9c42638ba5c11ff" ns2:_="">
    <xsd:import namespace="b6884ed2-0702-4ff4-a615-19d8fe6e29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84ed2-0702-4ff4-a615-19d8fe6e29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7A7EB-4855-4D2C-8294-2FDAEAA60E37}">
  <ds:schemaRefs>
    <ds:schemaRef ds:uri="b6884ed2-0702-4ff4-a615-19d8fe6e299a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0136E2-6595-4627-AC95-E37129CFC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884ed2-0702-4ff4-a615-19d8fe6e29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5BE920-C521-4F67-B74B-9506EAF8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1940</TotalTime>
  <Words>599</Words>
  <Application>Microsoft Office PowerPoint</Application>
  <PresentationFormat>A4 Paper (210x297 mm)</PresentationFormat>
  <Paragraphs>380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Karthe Ravi</cp:lastModifiedBy>
  <cp:revision>7</cp:revision>
  <cp:lastPrinted>2021-10-22T19:33:55Z</cp:lastPrinted>
  <dcterms:created xsi:type="dcterms:W3CDTF">2021-10-22T14:40:18Z</dcterms:created>
  <dcterms:modified xsi:type="dcterms:W3CDTF">2022-05-18T17:10:32Z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0x010100BEC41CF3CC5083469E51969F78CA4CC0</vt:lpwstr>
  </property>
</Properties>
</file>