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479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479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235" y="1842135"/>
            <a:ext cx="7409180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4235" y="1842135"/>
            <a:ext cx="7409180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pc="445" dirty="0"/>
              <a:t>Embedded</a:t>
            </a:r>
            <a:r>
              <a:rPr spc="-114" dirty="0"/>
              <a:t> </a:t>
            </a:r>
            <a:r>
              <a:rPr spc="114" dirty="0"/>
              <a:t>Systems</a:t>
            </a:r>
            <a:r>
              <a:rPr spc="-145" dirty="0"/>
              <a:t> </a:t>
            </a:r>
            <a:r>
              <a:rPr spc="70" dirty="0"/>
              <a:t>Project </a:t>
            </a:r>
            <a:r>
              <a:rPr spc="-1310" dirty="0"/>
              <a:t> </a:t>
            </a:r>
            <a:r>
              <a:rPr spc="260" dirty="0"/>
              <a:t>Group-15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4234" y="3068431"/>
            <a:ext cx="4995165" cy="231281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50" spc="70" dirty="0">
                <a:solidFill>
                  <a:srgbClr val="252525"/>
                </a:solidFill>
                <a:latin typeface="Trebuchet MS"/>
                <a:cs typeface="Trebuchet MS"/>
              </a:rPr>
              <a:t>Two</a:t>
            </a:r>
            <a:r>
              <a:rPr sz="275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52525"/>
                </a:solidFill>
                <a:latin typeface="Trebuchet MS"/>
                <a:cs typeface="Trebuchet MS"/>
              </a:rPr>
              <a:t>wheeler</a:t>
            </a:r>
            <a:r>
              <a:rPr sz="2750" spc="-18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750" spc="65" dirty="0">
                <a:solidFill>
                  <a:srgbClr val="252525"/>
                </a:solidFill>
                <a:latin typeface="Trebuchet MS"/>
                <a:cs typeface="Trebuchet MS"/>
              </a:rPr>
              <a:t>safety</a:t>
            </a:r>
            <a:r>
              <a:rPr sz="2750" spc="1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252525"/>
                </a:solidFill>
                <a:latin typeface="Trebuchet MS"/>
                <a:cs typeface="Trebuchet MS"/>
              </a:rPr>
              <a:t>system</a:t>
            </a:r>
            <a:endParaRPr sz="2750" dirty="0">
              <a:latin typeface="Trebuchet MS"/>
              <a:cs typeface="Trebuchet MS"/>
            </a:endParaRPr>
          </a:p>
          <a:p>
            <a:pPr marL="12700" marR="704850">
              <a:lnSpc>
                <a:spcPts val="3379"/>
              </a:lnSpc>
              <a:spcBef>
                <a:spcPts val="65"/>
              </a:spcBef>
            </a:pPr>
            <a:r>
              <a:rPr lang="en-IN" sz="2000" spc="10" dirty="0">
                <a:solidFill>
                  <a:srgbClr val="585858"/>
                </a:solidFill>
                <a:latin typeface="Trebuchet MS"/>
                <a:cs typeface="Trebuchet MS"/>
              </a:rPr>
              <a:t>C.V.Bhanu Prakash </a:t>
            </a:r>
            <a:r>
              <a:rPr lang="en-IN" sz="2000" spc="55" dirty="0">
                <a:solidFill>
                  <a:srgbClr val="585858"/>
                </a:solidFill>
                <a:latin typeface="Trebuchet MS"/>
                <a:cs typeface="Trebuchet MS"/>
              </a:rPr>
              <a:t>(S20200020255)</a:t>
            </a:r>
            <a:endParaRPr lang="en-IN" sz="2000" spc="10" dirty="0">
              <a:solidFill>
                <a:srgbClr val="585858"/>
              </a:solidFill>
              <a:latin typeface="Trebuchet MS"/>
              <a:cs typeface="Trebuchet MS"/>
            </a:endParaRPr>
          </a:p>
          <a:p>
            <a:pPr marL="12700" marR="704850">
              <a:lnSpc>
                <a:spcPts val="3379"/>
              </a:lnSpc>
              <a:spcBef>
                <a:spcPts val="65"/>
              </a:spcBef>
            </a:pPr>
            <a:r>
              <a:rPr sz="2000" spc="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000" spc="254" dirty="0">
                <a:solidFill>
                  <a:srgbClr val="585858"/>
                </a:solidFill>
                <a:latin typeface="Trebuchet MS"/>
                <a:cs typeface="Trebuchet MS"/>
              </a:rPr>
              <a:t>ee</a:t>
            </a:r>
            <a:r>
              <a:rPr lang="en-IN" sz="2000" spc="-290" dirty="0">
                <a:solidFill>
                  <a:srgbClr val="585858"/>
                </a:solidFill>
                <a:latin typeface="Trebuchet MS"/>
                <a:cs typeface="Trebuchet MS"/>
              </a:rPr>
              <a:t>j</a:t>
            </a:r>
            <a:r>
              <a:rPr sz="2000" spc="3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000" spc="2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28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000" spc="100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2000" spc="2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000" spc="-14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2000" spc="3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rebuchet MS"/>
                <a:cs typeface="Trebuchet MS"/>
              </a:rPr>
              <a:t>(</a:t>
            </a:r>
            <a:r>
              <a:rPr sz="200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202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002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40" dirty="0">
                <a:solidFill>
                  <a:srgbClr val="585858"/>
                </a:solidFill>
                <a:latin typeface="Trebuchet MS"/>
                <a:cs typeface="Trebuchet MS"/>
              </a:rPr>
              <a:t>56)  </a:t>
            </a:r>
            <a:r>
              <a:rPr sz="2000" spc="50" dirty="0">
                <a:solidFill>
                  <a:srgbClr val="585858"/>
                </a:solidFill>
                <a:latin typeface="Trebuchet MS"/>
                <a:cs typeface="Trebuchet MS"/>
              </a:rPr>
              <a:t>V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000" spc="30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000" spc="135" dirty="0">
                <a:solidFill>
                  <a:srgbClr val="585858"/>
                </a:solidFill>
                <a:latin typeface="Trebuchet MS"/>
                <a:cs typeface="Trebuchet MS"/>
              </a:rPr>
              <a:t>y</a:t>
            </a:r>
            <a:r>
              <a:rPr sz="2000" spc="3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2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2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345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2000" spc="2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17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0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rebuchet MS"/>
                <a:cs typeface="Trebuchet MS"/>
              </a:rPr>
              <a:t>(</a:t>
            </a:r>
            <a:r>
              <a:rPr sz="200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202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002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50" dirty="0">
                <a:solidFill>
                  <a:srgbClr val="585858"/>
                </a:solidFill>
                <a:latin typeface="Trebuchet MS"/>
                <a:cs typeface="Trebuchet MS"/>
              </a:rPr>
              <a:t>312)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spc="200" dirty="0" err="1">
                <a:solidFill>
                  <a:srgbClr val="585858"/>
                </a:solidFill>
                <a:latin typeface="Trebuchet MS"/>
                <a:cs typeface="Trebuchet MS"/>
              </a:rPr>
              <a:t>Y</a:t>
            </a:r>
            <a:r>
              <a:rPr sz="2000" spc="150" dirty="0" err="1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65" dirty="0" err="1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100" dirty="0" err="1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2000" spc="305" dirty="0" err="1">
                <a:solidFill>
                  <a:srgbClr val="585858"/>
                </a:solidFill>
                <a:latin typeface="Trebuchet MS"/>
                <a:cs typeface="Trebuchet MS"/>
              </a:rPr>
              <a:t>w</a:t>
            </a:r>
            <a:r>
              <a:rPr sz="2000" spc="295" dirty="0" err="1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100" dirty="0" err="1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000" spc="-50" dirty="0" err="1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000" spc="100" dirty="0" err="1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2000" spc="-165" dirty="0" err="1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0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lang="en-IN" sz="20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000" spc="-4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585858"/>
                </a:solidFill>
                <a:latin typeface="Trebuchet MS"/>
                <a:cs typeface="Trebuchet MS"/>
              </a:rPr>
              <a:t>y</a:t>
            </a:r>
            <a:r>
              <a:rPr sz="2000" spc="33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0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Trebuchet MS"/>
                <a:cs typeface="Trebuchet MS"/>
              </a:rPr>
              <a:t>(</a:t>
            </a:r>
            <a:r>
              <a:rPr sz="200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202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65" dirty="0">
                <a:solidFill>
                  <a:srgbClr val="585858"/>
                </a:solidFill>
                <a:latin typeface="Trebuchet MS"/>
                <a:cs typeface="Trebuchet MS"/>
              </a:rPr>
              <a:t>002</a:t>
            </a:r>
            <a:r>
              <a:rPr sz="2000" spc="70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2000" spc="50" dirty="0">
                <a:solidFill>
                  <a:srgbClr val="585858"/>
                </a:solidFill>
                <a:latin typeface="Trebuchet MS"/>
                <a:cs typeface="Trebuchet MS"/>
              </a:rPr>
              <a:t>315)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8600" y="2971800"/>
            <a:ext cx="2143125" cy="590550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200"/>
              </a:spcBef>
            </a:pP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90" dirty="0">
                <a:solidFill>
                  <a:srgbClr val="FFFFFF"/>
                </a:solidFill>
                <a:latin typeface="Trebuchet MS"/>
                <a:cs typeface="Trebuchet MS"/>
              </a:rPr>
              <a:t>MCU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895600"/>
            <a:ext cx="1990725" cy="752475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631825" marR="402590" indent="-229235">
              <a:lnSpc>
                <a:spcPct val="100899"/>
              </a:lnSpc>
              <a:spcBef>
                <a:spcPts val="740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2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c 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Sensor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0050" y="1962150"/>
            <a:ext cx="1800225" cy="514350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10"/>
              </a:spcBef>
            </a:pP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7975" y="2895600"/>
            <a:ext cx="1866900" cy="752475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830"/>
              </a:spcBef>
            </a:pP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Arduino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Uno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400" y="2895600"/>
            <a:ext cx="1819275" cy="742950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53720" marR="243204" indent="-305435">
              <a:lnSpc>
                <a:spcPct val="100800"/>
              </a:lnSpc>
              <a:spcBef>
                <a:spcPts val="725"/>
              </a:spcBef>
            </a:pPr>
            <a:r>
              <a:rPr sz="1800" spc="3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c 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Sensor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0375" y="1962150"/>
            <a:ext cx="1714500" cy="514350"/>
          </a:xfrm>
          <a:custGeom>
            <a:avLst/>
            <a:gdLst/>
            <a:ahLst/>
            <a:cxnLst/>
            <a:rect l="l" t="t" r="r" b="b"/>
            <a:pathLst>
              <a:path w="1714500" h="514350">
                <a:moveTo>
                  <a:pt x="1714500" y="0"/>
                </a:moveTo>
                <a:lnTo>
                  <a:pt x="0" y="0"/>
                </a:lnTo>
                <a:lnTo>
                  <a:pt x="0" y="514350"/>
                </a:lnTo>
                <a:lnTo>
                  <a:pt x="1714500" y="514350"/>
                </a:lnTo>
                <a:lnTo>
                  <a:pt x="17145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0375" y="1962150"/>
            <a:ext cx="1714500" cy="514350"/>
          </a:xfrm>
          <a:prstGeom prst="rect">
            <a:avLst/>
          </a:prstGeom>
          <a:ln w="15875">
            <a:solidFill>
              <a:srgbClr val="781F09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9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Supply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0050" y="3800475"/>
            <a:ext cx="1800225" cy="600075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26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0050" y="4686300"/>
            <a:ext cx="1790700" cy="561975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135"/>
              </a:spcBef>
            </a:pP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0425" y="4171950"/>
            <a:ext cx="923925" cy="514350"/>
          </a:xfrm>
          <a:prstGeom prst="rect">
            <a:avLst/>
          </a:prstGeom>
          <a:solidFill>
            <a:srgbClr val="A42F0F"/>
          </a:solidFill>
          <a:ln w="15875">
            <a:solidFill>
              <a:srgbClr val="781F0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25"/>
              </a:spcBef>
            </a:pP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LEDs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71850" y="3241420"/>
            <a:ext cx="675005" cy="76200"/>
          </a:xfrm>
          <a:custGeom>
            <a:avLst/>
            <a:gdLst/>
            <a:ahLst/>
            <a:cxnLst/>
            <a:rect l="l" t="t" r="r" b="b"/>
            <a:pathLst>
              <a:path w="675004" h="76200">
                <a:moveTo>
                  <a:pt x="598488" y="42762"/>
                </a:moveTo>
                <a:lnTo>
                  <a:pt x="598042" y="76200"/>
                </a:lnTo>
                <a:lnTo>
                  <a:pt x="666373" y="43052"/>
                </a:lnTo>
                <a:lnTo>
                  <a:pt x="613790" y="43052"/>
                </a:lnTo>
                <a:lnTo>
                  <a:pt x="611251" y="42925"/>
                </a:lnTo>
                <a:lnTo>
                  <a:pt x="598488" y="42762"/>
                </a:lnTo>
                <a:close/>
              </a:path>
              <a:path w="675004" h="76200">
                <a:moveTo>
                  <a:pt x="598615" y="33239"/>
                </a:moveTo>
                <a:lnTo>
                  <a:pt x="598488" y="42762"/>
                </a:lnTo>
                <a:lnTo>
                  <a:pt x="611251" y="42925"/>
                </a:lnTo>
                <a:lnTo>
                  <a:pt x="613790" y="43052"/>
                </a:lnTo>
                <a:lnTo>
                  <a:pt x="615950" y="40893"/>
                </a:lnTo>
                <a:lnTo>
                  <a:pt x="616076" y="35687"/>
                </a:lnTo>
                <a:lnTo>
                  <a:pt x="613917" y="33527"/>
                </a:lnTo>
                <a:lnTo>
                  <a:pt x="611251" y="33400"/>
                </a:lnTo>
                <a:lnTo>
                  <a:pt x="598615" y="33239"/>
                </a:lnTo>
                <a:close/>
              </a:path>
              <a:path w="675004" h="76200">
                <a:moveTo>
                  <a:pt x="599059" y="0"/>
                </a:moveTo>
                <a:lnTo>
                  <a:pt x="598615" y="33239"/>
                </a:lnTo>
                <a:lnTo>
                  <a:pt x="611251" y="33400"/>
                </a:lnTo>
                <a:lnTo>
                  <a:pt x="613917" y="33527"/>
                </a:lnTo>
                <a:lnTo>
                  <a:pt x="616076" y="35687"/>
                </a:lnTo>
                <a:lnTo>
                  <a:pt x="615950" y="40893"/>
                </a:lnTo>
                <a:lnTo>
                  <a:pt x="613790" y="43052"/>
                </a:lnTo>
                <a:lnTo>
                  <a:pt x="666373" y="43052"/>
                </a:lnTo>
                <a:lnTo>
                  <a:pt x="674751" y="38988"/>
                </a:lnTo>
                <a:lnTo>
                  <a:pt x="599059" y="0"/>
                </a:lnTo>
                <a:close/>
              </a:path>
              <a:path w="675004" h="76200">
                <a:moveTo>
                  <a:pt x="4825" y="25653"/>
                </a:moveTo>
                <a:lnTo>
                  <a:pt x="2159" y="25653"/>
                </a:lnTo>
                <a:lnTo>
                  <a:pt x="0" y="27686"/>
                </a:lnTo>
                <a:lnTo>
                  <a:pt x="0" y="33019"/>
                </a:lnTo>
                <a:lnTo>
                  <a:pt x="2032" y="35178"/>
                </a:lnTo>
                <a:lnTo>
                  <a:pt x="4699" y="35178"/>
                </a:lnTo>
                <a:lnTo>
                  <a:pt x="598488" y="42762"/>
                </a:lnTo>
                <a:lnTo>
                  <a:pt x="598615" y="33239"/>
                </a:lnTo>
                <a:lnTo>
                  <a:pt x="4825" y="25653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8890" y="2476500"/>
            <a:ext cx="76200" cy="502284"/>
          </a:xfrm>
          <a:custGeom>
            <a:avLst/>
            <a:gdLst/>
            <a:ahLst/>
            <a:cxnLst/>
            <a:rect l="l" t="t" r="r" b="b"/>
            <a:pathLst>
              <a:path w="76200" h="502285">
                <a:moveTo>
                  <a:pt x="33309" y="426109"/>
                </a:moveTo>
                <a:lnTo>
                  <a:pt x="0" y="426720"/>
                </a:lnTo>
                <a:lnTo>
                  <a:pt x="39370" y="502158"/>
                </a:lnTo>
                <a:lnTo>
                  <a:pt x="67494" y="443484"/>
                </a:lnTo>
                <a:lnTo>
                  <a:pt x="35813" y="443484"/>
                </a:lnTo>
                <a:lnTo>
                  <a:pt x="33655" y="441451"/>
                </a:lnTo>
                <a:lnTo>
                  <a:pt x="33525" y="438658"/>
                </a:lnTo>
                <a:lnTo>
                  <a:pt x="33309" y="426109"/>
                </a:lnTo>
                <a:close/>
              </a:path>
              <a:path w="76200" h="502285">
                <a:moveTo>
                  <a:pt x="42833" y="425934"/>
                </a:moveTo>
                <a:lnTo>
                  <a:pt x="33309" y="426109"/>
                </a:lnTo>
                <a:lnTo>
                  <a:pt x="33525" y="438658"/>
                </a:lnTo>
                <a:lnTo>
                  <a:pt x="33655" y="441451"/>
                </a:lnTo>
                <a:lnTo>
                  <a:pt x="35813" y="443484"/>
                </a:lnTo>
                <a:lnTo>
                  <a:pt x="41021" y="443484"/>
                </a:lnTo>
                <a:lnTo>
                  <a:pt x="43053" y="441451"/>
                </a:lnTo>
                <a:lnTo>
                  <a:pt x="43052" y="438658"/>
                </a:lnTo>
                <a:lnTo>
                  <a:pt x="42833" y="425934"/>
                </a:lnTo>
                <a:close/>
              </a:path>
              <a:path w="76200" h="502285">
                <a:moveTo>
                  <a:pt x="76200" y="425323"/>
                </a:moveTo>
                <a:lnTo>
                  <a:pt x="42833" y="425934"/>
                </a:lnTo>
                <a:lnTo>
                  <a:pt x="43052" y="438658"/>
                </a:lnTo>
                <a:lnTo>
                  <a:pt x="43053" y="441451"/>
                </a:lnTo>
                <a:lnTo>
                  <a:pt x="41021" y="443484"/>
                </a:lnTo>
                <a:lnTo>
                  <a:pt x="67494" y="443484"/>
                </a:lnTo>
                <a:lnTo>
                  <a:pt x="76200" y="425323"/>
                </a:lnTo>
                <a:close/>
              </a:path>
              <a:path w="76200" h="502285">
                <a:moveTo>
                  <a:pt x="33400" y="0"/>
                </a:moveTo>
                <a:lnTo>
                  <a:pt x="28067" y="0"/>
                </a:lnTo>
                <a:lnTo>
                  <a:pt x="26154" y="2032"/>
                </a:lnTo>
                <a:lnTo>
                  <a:pt x="26035" y="4825"/>
                </a:lnTo>
                <a:lnTo>
                  <a:pt x="33309" y="426109"/>
                </a:lnTo>
                <a:lnTo>
                  <a:pt x="42833" y="425934"/>
                </a:lnTo>
                <a:lnTo>
                  <a:pt x="35562" y="4825"/>
                </a:lnTo>
                <a:lnTo>
                  <a:pt x="35560" y="2032"/>
                </a:lnTo>
                <a:lnTo>
                  <a:pt x="33400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030" y="3562222"/>
            <a:ext cx="76200" cy="22923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073650" y="4429125"/>
            <a:ext cx="76200" cy="272415"/>
          </a:xfrm>
          <a:custGeom>
            <a:avLst/>
            <a:gdLst/>
            <a:ahLst/>
            <a:cxnLst/>
            <a:rect l="l" t="t" r="r" b="b"/>
            <a:pathLst>
              <a:path w="76200" h="272414">
                <a:moveTo>
                  <a:pt x="0" y="195199"/>
                </a:moveTo>
                <a:lnTo>
                  <a:pt x="36575" y="272161"/>
                </a:lnTo>
                <a:lnTo>
                  <a:pt x="67446" y="213487"/>
                </a:lnTo>
                <a:lnTo>
                  <a:pt x="37719" y="213487"/>
                </a:lnTo>
                <a:lnTo>
                  <a:pt x="35178" y="213360"/>
                </a:lnTo>
                <a:lnTo>
                  <a:pt x="33020" y="211200"/>
                </a:lnTo>
                <a:lnTo>
                  <a:pt x="33147" y="208533"/>
                </a:lnTo>
                <a:lnTo>
                  <a:pt x="33414" y="195922"/>
                </a:lnTo>
                <a:lnTo>
                  <a:pt x="0" y="195199"/>
                </a:lnTo>
                <a:close/>
              </a:path>
              <a:path w="76200" h="272414">
                <a:moveTo>
                  <a:pt x="33414" y="195922"/>
                </a:moveTo>
                <a:lnTo>
                  <a:pt x="33147" y="208533"/>
                </a:lnTo>
                <a:lnTo>
                  <a:pt x="33020" y="211200"/>
                </a:lnTo>
                <a:lnTo>
                  <a:pt x="35178" y="213360"/>
                </a:lnTo>
                <a:lnTo>
                  <a:pt x="37719" y="213487"/>
                </a:lnTo>
                <a:lnTo>
                  <a:pt x="40386" y="213487"/>
                </a:lnTo>
                <a:lnTo>
                  <a:pt x="42545" y="211455"/>
                </a:lnTo>
                <a:lnTo>
                  <a:pt x="42677" y="208533"/>
                </a:lnTo>
                <a:lnTo>
                  <a:pt x="42939" y="196129"/>
                </a:lnTo>
                <a:lnTo>
                  <a:pt x="33414" y="195922"/>
                </a:lnTo>
                <a:close/>
              </a:path>
              <a:path w="76200" h="272414">
                <a:moveTo>
                  <a:pt x="42939" y="196129"/>
                </a:moveTo>
                <a:lnTo>
                  <a:pt x="42672" y="208787"/>
                </a:lnTo>
                <a:lnTo>
                  <a:pt x="42545" y="211455"/>
                </a:lnTo>
                <a:lnTo>
                  <a:pt x="40386" y="213487"/>
                </a:lnTo>
                <a:lnTo>
                  <a:pt x="67446" y="213487"/>
                </a:lnTo>
                <a:lnTo>
                  <a:pt x="76200" y="196850"/>
                </a:lnTo>
                <a:lnTo>
                  <a:pt x="42939" y="196129"/>
                </a:lnTo>
                <a:close/>
              </a:path>
              <a:path w="76200" h="272414">
                <a:moveTo>
                  <a:pt x="44958" y="0"/>
                </a:moveTo>
                <a:lnTo>
                  <a:pt x="39750" y="0"/>
                </a:lnTo>
                <a:lnTo>
                  <a:pt x="37591" y="2031"/>
                </a:lnTo>
                <a:lnTo>
                  <a:pt x="37462" y="4825"/>
                </a:lnTo>
                <a:lnTo>
                  <a:pt x="33414" y="195922"/>
                </a:lnTo>
                <a:lnTo>
                  <a:pt x="42939" y="196129"/>
                </a:lnTo>
                <a:lnTo>
                  <a:pt x="46989" y="4825"/>
                </a:lnTo>
                <a:lnTo>
                  <a:pt x="47116" y="2286"/>
                </a:lnTo>
                <a:lnTo>
                  <a:pt x="44958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41590" y="3695700"/>
            <a:ext cx="76200" cy="488315"/>
          </a:xfrm>
          <a:custGeom>
            <a:avLst/>
            <a:gdLst/>
            <a:ahLst/>
            <a:cxnLst/>
            <a:rect l="l" t="t" r="r" b="b"/>
            <a:pathLst>
              <a:path w="76200" h="488314">
                <a:moveTo>
                  <a:pt x="33301" y="411758"/>
                </a:moveTo>
                <a:lnTo>
                  <a:pt x="0" y="412369"/>
                </a:lnTo>
                <a:lnTo>
                  <a:pt x="39369" y="487806"/>
                </a:lnTo>
                <a:lnTo>
                  <a:pt x="67494" y="429132"/>
                </a:lnTo>
                <a:lnTo>
                  <a:pt x="35686" y="429132"/>
                </a:lnTo>
                <a:lnTo>
                  <a:pt x="33527" y="427100"/>
                </a:lnTo>
                <a:lnTo>
                  <a:pt x="33525" y="424306"/>
                </a:lnTo>
                <a:lnTo>
                  <a:pt x="33301" y="411758"/>
                </a:lnTo>
                <a:close/>
              </a:path>
              <a:path w="76200" h="488314">
                <a:moveTo>
                  <a:pt x="42825" y="411583"/>
                </a:moveTo>
                <a:lnTo>
                  <a:pt x="33301" y="411758"/>
                </a:lnTo>
                <a:lnTo>
                  <a:pt x="33525" y="424306"/>
                </a:lnTo>
                <a:lnTo>
                  <a:pt x="33527" y="427100"/>
                </a:lnTo>
                <a:lnTo>
                  <a:pt x="35686" y="429132"/>
                </a:lnTo>
                <a:lnTo>
                  <a:pt x="38353" y="429132"/>
                </a:lnTo>
                <a:lnTo>
                  <a:pt x="41020" y="429006"/>
                </a:lnTo>
                <a:lnTo>
                  <a:pt x="43052" y="426847"/>
                </a:lnTo>
                <a:lnTo>
                  <a:pt x="43052" y="424306"/>
                </a:lnTo>
                <a:lnTo>
                  <a:pt x="42825" y="411583"/>
                </a:lnTo>
                <a:close/>
              </a:path>
              <a:path w="76200" h="488314">
                <a:moveTo>
                  <a:pt x="76200" y="410972"/>
                </a:moveTo>
                <a:lnTo>
                  <a:pt x="42825" y="411583"/>
                </a:lnTo>
                <a:lnTo>
                  <a:pt x="43052" y="424306"/>
                </a:lnTo>
                <a:lnTo>
                  <a:pt x="43052" y="426847"/>
                </a:lnTo>
                <a:lnTo>
                  <a:pt x="41020" y="429006"/>
                </a:lnTo>
                <a:lnTo>
                  <a:pt x="38353" y="429132"/>
                </a:lnTo>
                <a:lnTo>
                  <a:pt x="67494" y="429132"/>
                </a:lnTo>
                <a:lnTo>
                  <a:pt x="76200" y="410972"/>
                </a:lnTo>
                <a:close/>
              </a:path>
              <a:path w="76200" h="488314">
                <a:moveTo>
                  <a:pt x="33400" y="0"/>
                </a:moveTo>
                <a:lnTo>
                  <a:pt x="28066" y="0"/>
                </a:lnTo>
                <a:lnTo>
                  <a:pt x="26154" y="2031"/>
                </a:lnTo>
                <a:lnTo>
                  <a:pt x="26034" y="4825"/>
                </a:lnTo>
                <a:lnTo>
                  <a:pt x="33301" y="411758"/>
                </a:lnTo>
                <a:lnTo>
                  <a:pt x="42825" y="411583"/>
                </a:lnTo>
                <a:lnTo>
                  <a:pt x="35562" y="4825"/>
                </a:lnTo>
                <a:lnTo>
                  <a:pt x="35559" y="2031"/>
                </a:lnTo>
                <a:lnTo>
                  <a:pt x="33400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41590" y="2409825"/>
            <a:ext cx="76200" cy="502284"/>
          </a:xfrm>
          <a:custGeom>
            <a:avLst/>
            <a:gdLst/>
            <a:ahLst/>
            <a:cxnLst/>
            <a:rect l="l" t="t" r="r" b="b"/>
            <a:pathLst>
              <a:path w="76200" h="502285">
                <a:moveTo>
                  <a:pt x="33309" y="426109"/>
                </a:moveTo>
                <a:lnTo>
                  <a:pt x="0" y="426720"/>
                </a:lnTo>
                <a:lnTo>
                  <a:pt x="39369" y="502158"/>
                </a:lnTo>
                <a:lnTo>
                  <a:pt x="67494" y="443484"/>
                </a:lnTo>
                <a:lnTo>
                  <a:pt x="35813" y="443484"/>
                </a:lnTo>
                <a:lnTo>
                  <a:pt x="33654" y="441451"/>
                </a:lnTo>
                <a:lnTo>
                  <a:pt x="33525" y="438658"/>
                </a:lnTo>
                <a:lnTo>
                  <a:pt x="33309" y="426109"/>
                </a:lnTo>
                <a:close/>
              </a:path>
              <a:path w="76200" h="502285">
                <a:moveTo>
                  <a:pt x="42833" y="425934"/>
                </a:moveTo>
                <a:lnTo>
                  <a:pt x="33309" y="426109"/>
                </a:lnTo>
                <a:lnTo>
                  <a:pt x="33527" y="438785"/>
                </a:lnTo>
                <a:lnTo>
                  <a:pt x="33654" y="441451"/>
                </a:lnTo>
                <a:lnTo>
                  <a:pt x="35813" y="443484"/>
                </a:lnTo>
                <a:lnTo>
                  <a:pt x="41020" y="443484"/>
                </a:lnTo>
                <a:lnTo>
                  <a:pt x="43052" y="441451"/>
                </a:lnTo>
                <a:lnTo>
                  <a:pt x="43052" y="438658"/>
                </a:lnTo>
                <a:lnTo>
                  <a:pt x="42833" y="425934"/>
                </a:lnTo>
                <a:close/>
              </a:path>
              <a:path w="76200" h="502285">
                <a:moveTo>
                  <a:pt x="76200" y="425323"/>
                </a:moveTo>
                <a:lnTo>
                  <a:pt x="42833" y="425934"/>
                </a:lnTo>
                <a:lnTo>
                  <a:pt x="43052" y="438658"/>
                </a:lnTo>
                <a:lnTo>
                  <a:pt x="43052" y="441451"/>
                </a:lnTo>
                <a:lnTo>
                  <a:pt x="41020" y="443484"/>
                </a:lnTo>
                <a:lnTo>
                  <a:pt x="67494" y="443484"/>
                </a:lnTo>
                <a:lnTo>
                  <a:pt x="76200" y="425323"/>
                </a:lnTo>
                <a:close/>
              </a:path>
              <a:path w="76200" h="502285">
                <a:moveTo>
                  <a:pt x="33400" y="0"/>
                </a:moveTo>
                <a:lnTo>
                  <a:pt x="28066" y="0"/>
                </a:lnTo>
                <a:lnTo>
                  <a:pt x="26154" y="2032"/>
                </a:lnTo>
                <a:lnTo>
                  <a:pt x="26034" y="4825"/>
                </a:lnTo>
                <a:lnTo>
                  <a:pt x="33309" y="426109"/>
                </a:lnTo>
                <a:lnTo>
                  <a:pt x="42833" y="425934"/>
                </a:lnTo>
                <a:lnTo>
                  <a:pt x="35562" y="4825"/>
                </a:lnTo>
                <a:lnTo>
                  <a:pt x="35559" y="2032"/>
                </a:lnTo>
                <a:lnTo>
                  <a:pt x="33400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29701" y="3316859"/>
            <a:ext cx="398780" cy="76200"/>
          </a:xfrm>
          <a:custGeom>
            <a:avLst/>
            <a:gdLst/>
            <a:ahLst/>
            <a:cxnLst/>
            <a:rect l="l" t="t" r="r" b="b"/>
            <a:pathLst>
              <a:path w="398779" h="76200">
                <a:moveTo>
                  <a:pt x="75310" y="0"/>
                </a:moveTo>
                <a:lnTo>
                  <a:pt x="0" y="39750"/>
                </a:lnTo>
                <a:lnTo>
                  <a:pt x="76962" y="76200"/>
                </a:lnTo>
                <a:lnTo>
                  <a:pt x="76246" y="43179"/>
                </a:lnTo>
                <a:lnTo>
                  <a:pt x="60959" y="43179"/>
                </a:lnTo>
                <a:lnTo>
                  <a:pt x="58674" y="41148"/>
                </a:lnTo>
                <a:lnTo>
                  <a:pt x="58547" y="35940"/>
                </a:lnTo>
                <a:lnTo>
                  <a:pt x="60705" y="33654"/>
                </a:lnTo>
                <a:lnTo>
                  <a:pt x="63373" y="33654"/>
                </a:lnTo>
                <a:lnTo>
                  <a:pt x="76034" y="33377"/>
                </a:lnTo>
                <a:lnTo>
                  <a:pt x="75310" y="0"/>
                </a:lnTo>
                <a:close/>
              </a:path>
              <a:path w="398779" h="76200">
                <a:moveTo>
                  <a:pt x="76034" y="33377"/>
                </a:moveTo>
                <a:lnTo>
                  <a:pt x="63373" y="33654"/>
                </a:lnTo>
                <a:lnTo>
                  <a:pt x="60705" y="33654"/>
                </a:lnTo>
                <a:lnTo>
                  <a:pt x="58547" y="35940"/>
                </a:lnTo>
                <a:lnTo>
                  <a:pt x="58674" y="41148"/>
                </a:lnTo>
                <a:lnTo>
                  <a:pt x="60959" y="43179"/>
                </a:lnTo>
                <a:lnTo>
                  <a:pt x="63500" y="43179"/>
                </a:lnTo>
                <a:lnTo>
                  <a:pt x="76240" y="42900"/>
                </a:lnTo>
                <a:lnTo>
                  <a:pt x="76034" y="33377"/>
                </a:lnTo>
                <a:close/>
              </a:path>
              <a:path w="398779" h="76200">
                <a:moveTo>
                  <a:pt x="76240" y="42900"/>
                </a:moveTo>
                <a:lnTo>
                  <a:pt x="63500" y="43179"/>
                </a:lnTo>
                <a:lnTo>
                  <a:pt x="76246" y="43179"/>
                </a:lnTo>
                <a:lnTo>
                  <a:pt x="76240" y="42900"/>
                </a:lnTo>
                <a:close/>
              </a:path>
              <a:path w="398779" h="76200">
                <a:moveTo>
                  <a:pt x="396367" y="26415"/>
                </a:moveTo>
                <a:lnTo>
                  <a:pt x="393826" y="26415"/>
                </a:lnTo>
                <a:lnTo>
                  <a:pt x="76034" y="33377"/>
                </a:lnTo>
                <a:lnTo>
                  <a:pt x="76240" y="42900"/>
                </a:lnTo>
                <a:lnTo>
                  <a:pt x="393953" y="35940"/>
                </a:lnTo>
                <a:lnTo>
                  <a:pt x="396621" y="35940"/>
                </a:lnTo>
                <a:lnTo>
                  <a:pt x="398652" y="33654"/>
                </a:lnTo>
                <a:lnTo>
                  <a:pt x="398525" y="28448"/>
                </a:lnTo>
                <a:lnTo>
                  <a:pt x="396367" y="26415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53920" y="922972"/>
            <a:ext cx="1671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00000"/>
                </a:solidFill>
                <a:latin typeface="Tahoma"/>
                <a:cs typeface="Tahoma"/>
              </a:rPr>
              <a:t>Block</a:t>
            </a:r>
            <a:r>
              <a:rPr sz="18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000000"/>
                </a:solidFill>
                <a:latin typeface="Tahoma"/>
                <a:cs typeface="Tahoma"/>
              </a:rPr>
              <a:t>Diagram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55651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00" dirty="0"/>
              <a:t>Hardware</a:t>
            </a:r>
            <a:r>
              <a:rPr sz="3600" spc="65" dirty="0"/>
              <a:t> </a:t>
            </a:r>
            <a:r>
              <a:rPr sz="3600" spc="215" dirty="0"/>
              <a:t>modules</a:t>
            </a:r>
            <a:r>
              <a:rPr sz="3600" spc="-195" dirty="0"/>
              <a:t> </a:t>
            </a:r>
            <a:r>
              <a:rPr sz="3600" spc="130" dirty="0"/>
              <a:t>used: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0175" y="1612963"/>
            <a:ext cx="3063240" cy="299212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40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300" dirty="0">
                <a:solidFill>
                  <a:srgbClr val="404040"/>
                </a:solidFill>
                <a:latin typeface="Trebuchet MS"/>
                <a:cs typeface="Trebuchet MS"/>
              </a:rPr>
              <a:t>NodeMCU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120" dirty="0">
                <a:solidFill>
                  <a:srgbClr val="404040"/>
                </a:solidFill>
                <a:latin typeface="Trebuchet MS"/>
                <a:cs typeface="Trebuchet MS"/>
              </a:rPr>
              <a:t>Arduino</a:t>
            </a:r>
            <a:r>
              <a:rPr sz="24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404040"/>
                </a:solidFill>
                <a:latin typeface="Trebuchet MS"/>
                <a:cs typeface="Trebuchet MS"/>
              </a:rPr>
              <a:t>uno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Ultrasonic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sensor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130" dirty="0">
                <a:solidFill>
                  <a:srgbClr val="404040"/>
                </a:solidFill>
                <a:latin typeface="Trebuchet MS"/>
                <a:cs typeface="Trebuchet MS"/>
              </a:rPr>
              <a:t>Gy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36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200" dirty="0">
                <a:solidFill>
                  <a:srgbClr val="404040"/>
                </a:solidFill>
                <a:latin typeface="Trebuchet MS"/>
                <a:cs typeface="Trebuchet MS"/>
              </a:rPr>
              <a:t>Phone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5318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90" dirty="0"/>
              <a:t>Software</a:t>
            </a:r>
            <a:r>
              <a:rPr sz="3600" spc="140" dirty="0"/>
              <a:t> </a:t>
            </a:r>
            <a:r>
              <a:rPr sz="3600" spc="215" dirty="0"/>
              <a:t>modules</a:t>
            </a:r>
            <a:r>
              <a:rPr sz="3600" spc="-110" dirty="0"/>
              <a:t> </a:t>
            </a:r>
            <a:r>
              <a:rPr sz="3600" spc="130" dirty="0"/>
              <a:t>used: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0175" y="2030412"/>
            <a:ext cx="2887980" cy="24961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spc="-2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7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Wire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130" dirty="0">
                <a:solidFill>
                  <a:srgbClr val="404040"/>
                </a:solidFill>
                <a:latin typeface="Trebuchet MS"/>
                <a:cs typeface="Trebuchet MS"/>
              </a:rPr>
              <a:t>MPU6050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ESP8266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138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715" dirty="0"/>
              <a:t>O</a:t>
            </a:r>
            <a:r>
              <a:rPr sz="3600" spc="204" dirty="0"/>
              <a:t>u</a:t>
            </a:r>
            <a:r>
              <a:rPr sz="3600" spc="-305" dirty="0"/>
              <a:t>t</a:t>
            </a:r>
            <a:r>
              <a:rPr sz="3600" spc="459" dirty="0"/>
              <a:t>p</a:t>
            </a:r>
            <a:r>
              <a:rPr sz="3600" spc="204" dirty="0"/>
              <a:t>u</a:t>
            </a:r>
            <a:r>
              <a:rPr sz="3600" spc="-305" dirty="0"/>
              <a:t>t</a:t>
            </a:r>
            <a:r>
              <a:rPr sz="3600" spc="-40" dirty="0"/>
              <a:t>s</a:t>
            </a:r>
            <a:r>
              <a:rPr sz="3600" spc="-350" dirty="0"/>
              <a:t>:</a:t>
            </a:r>
            <a:r>
              <a:rPr sz="3600" spc="110" dirty="0"/>
              <a:t>1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1371600"/>
            <a:ext cx="3914775" cy="4381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1775" y="1371600"/>
            <a:ext cx="382905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138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715" dirty="0"/>
              <a:t>O</a:t>
            </a:r>
            <a:r>
              <a:rPr sz="3600" spc="204" dirty="0"/>
              <a:t>u</a:t>
            </a:r>
            <a:r>
              <a:rPr sz="3600" spc="-305" dirty="0"/>
              <a:t>t</a:t>
            </a:r>
            <a:r>
              <a:rPr sz="3600" spc="459" dirty="0"/>
              <a:t>p</a:t>
            </a:r>
            <a:r>
              <a:rPr sz="3600" spc="204" dirty="0"/>
              <a:t>u</a:t>
            </a:r>
            <a:r>
              <a:rPr sz="3600" spc="-305" dirty="0"/>
              <a:t>t</a:t>
            </a:r>
            <a:r>
              <a:rPr sz="3600" spc="-40" dirty="0"/>
              <a:t>s</a:t>
            </a:r>
            <a:r>
              <a:rPr sz="3600" spc="-350" dirty="0"/>
              <a:t>:</a:t>
            </a:r>
            <a:r>
              <a:rPr sz="3600" spc="110" dirty="0"/>
              <a:t>2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1225" y="1400175"/>
            <a:ext cx="2486025" cy="449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925" y="1400175"/>
            <a:ext cx="24003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34F9-08C4-6FF3-FD1B-41190B0E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F635D-0AFE-E0BB-DE5B-9EE02D33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10744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025" y="528637"/>
            <a:ext cx="34302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60" dirty="0"/>
              <a:t>Challenges</a:t>
            </a:r>
            <a:r>
              <a:rPr sz="2450" spc="215" dirty="0"/>
              <a:t> </a:t>
            </a:r>
            <a:r>
              <a:rPr sz="2450" spc="270" dirty="0"/>
              <a:t>we</a:t>
            </a:r>
            <a:r>
              <a:rPr sz="2450" spc="-120" dirty="0"/>
              <a:t> </a:t>
            </a:r>
            <a:r>
              <a:rPr sz="2450" spc="170" dirty="0"/>
              <a:t>faced: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720595" y="1166812"/>
            <a:ext cx="8189595" cy="33147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sz="1800" spc="-25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sz="1800" spc="-2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sz="1800" spc="-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sz="18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1800" spc="-2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800" spc="-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1800" spc="-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sz="1800" spc="-5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800" spc="-60" dirty="0">
                <a:solidFill>
                  <a:srgbClr val="A42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🠶</a:t>
            </a:r>
            <a:r>
              <a:rPr sz="1800" spc="-60" dirty="0">
                <a:solidFill>
                  <a:srgbClr val="A42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</a:t>
            </a:r>
            <a:r>
              <a:rPr sz="1800" spc="-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1800" spc="-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800" spc="-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Gyroscope</a:t>
            </a:r>
            <a:r>
              <a:rPr sz="18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sz="1800" spc="-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">
              <a:lnSpc>
                <a:spcPct val="100000"/>
              </a:lnSpc>
            </a:pPr>
            <a:r>
              <a:rPr sz="27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7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27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marR="721995" indent="-286385" algn="just">
              <a:lnSpc>
                <a:spcPct val="100000"/>
              </a:lnSpc>
              <a:spcBef>
                <a:spcPts val="2625"/>
              </a:spcBef>
              <a:buFont typeface="Wingdings"/>
              <a:buChar char=""/>
              <a:tabLst>
                <a:tab pos="305435" algn="l"/>
              </a:tabLst>
            </a:pP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286385" algn="just">
              <a:lnSpc>
                <a:spcPct val="100000"/>
              </a:lnSpc>
              <a:spcBef>
                <a:spcPts val="10"/>
              </a:spcBef>
              <a:buFont typeface="Wingdings"/>
              <a:buChar char=""/>
              <a:tabLst>
                <a:tab pos="305435" algn="l"/>
              </a:tabLst>
            </a:pP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</a:t>
            </a:r>
            <a:r>
              <a:rPr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20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  <a:r>
              <a:rPr sz="20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7045" y="5558790"/>
            <a:ext cx="1211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Trebuchet MS"/>
                <a:cs typeface="Trebuchet MS"/>
              </a:rPr>
              <a:t>T</a:t>
            </a:r>
            <a:r>
              <a:rPr sz="1800" spc="135" dirty="0">
                <a:latin typeface="Trebuchet MS"/>
                <a:cs typeface="Trebuchet MS"/>
              </a:rPr>
              <a:t>h</a:t>
            </a:r>
            <a:r>
              <a:rPr sz="1800" spc="25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y</a:t>
            </a:r>
            <a:r>
              <a:rPr sz="1800" spc="225" dirty="0">
                <a:latin typeface="Trebuchet MS"/>
                <a:cs typeface="Trebuchet MS"/>
              </a:rPr>
              <a:t>o</a:t>
            </a:r>
            <a:r>
              <a:rPr sz="1800" spc="135" dirty="0">
                <a:latin typeface="Trebuchet MS"/>
                <a:cs typeface="Trebuchet MS"/>
              </a:rPr>
              <a:t>u</a:t>
            </a:r>
            <a:r>
              <a:rPr sz="1800" spc="-16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Microsoft Sans Serif</vt:lpstr>
      <vt:lpstr>Tahoma</vt:lpstr>
      <vt:lpstr>Times New Roman</vt:lpstr>
      <vt:lpstr>Trebuchet MS</vt:lpstr>
      <vt:lpstr>Wingdings</vt:lpstr>
      <vt:lpstr>Office Theme</vt:lpstr>
      <vt:lpstr>PowerPoint Presentation</vt:lpstr>
      <vt:lpstr>Block Diagram</vt:lpstr>
      <vt:lpstr>Hardware modules used:</vt:lpstr>
      <vt:lpstr>Software modules used:</vt:lpstr>
      <vt:lpstr>Outputs:1</vt:lpstr>
      <vt:lpstr>Outputs:2</vt:lpstr>
      <vt:lpstr>PowerPoint Presentation</vt:lpstr>
      <vt:lpstr>Challenges we faced: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Prakash</dc:creator>
  <cp:lastModifiedBy>venkata bhanu prakash chitluru</cp:lastModifiedBy>
  <cp:revision>1</cp:revision>
  <dcterms:created xsi:type="dcterms:W3CDTF">2023-06-22T07:26:19Z</dcterms:created>
  <dcterms:modified xsi:type="dcterms:W3CDTF">2023-06-22T07:39:51Z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2021-12-14T00:00:00Z</vt:filetime>
  </property>
  <property fmtid="{D5CDD505-2E9C-101B-9397-08002B2CF9AE}" pid="3" name="Creator">
    <vt:lpwstr>PDFium</vt:lpwstr>
  </property>
  <property fmtid="{D5CDD505-2E9C-101B-9397-08002B2CF9AE}" pid="4" name="LastSaved">
    <vt:filetime>2021-12-14T00:00:00Z</vt:filetime>
  </property>
</Properties>
</file>