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1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 varScale="1">
        <p:scale>
          <a:sx n="96" d="100"/>
          <a:sy n="96" d="100"/>
        </p:scale>
        <p:origin x="20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8B5DD-2DE7-F7D2-DD4A-124788E2E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9BDB17-D32C-389B-A085-257559176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D917E-158A-D791-8313-56B12031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7513D-7CF5-9705-260A-CEF74CB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B4968-DFB3-6965-1441-20763ED7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67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DA321-A82A-39E4-10C0-5081676E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22EC53-469F-AD66-D5F6-3EED9A4D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0F04A-4750-11CD-1608-7A1B308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4DA761-E1CF-639E-34CE-A39EEB68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D51B75-2B89-A46D-22BE-9D018B2C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6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5BD1C8-C7B4-A84B-3519-C65D1928A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1BAA1E-F5B3-23E6-7260-2662EA85C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3BF201-3EA4-F93B-D873-21BE3F6E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36335-87C7-D289-07C0-E89BB22B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632D5-FFCB-933B-1751-66A9DEB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94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738D4-9890-F15B-8CFA-EBF6D537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EA36C-DC5D-261C-085F-9DFFBCB9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1155B-FED2-7645-D935-ED7DB76F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E03CB3-30CB-4F95-2085-75233287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71773-0F0E-BCED-B6FE-F4CB8D81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0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54D88-4FB2-FAB8-007A-1F77371D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C53546-7265-1EF1-0B0E-F7599562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FA8F0-9BAD-B402-4A0A-38ADA47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EC76C-1208-1D4D-0C1A-0845E6FA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A22D4-420F-E1A6-FFA7-48EB1C8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45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71896-0B00-47CD-8EEA-1690A227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694990-F2A6-4845-B962-E83AB611A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2BE91F-0DF9-E675-17A8-7ADCD2596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7DBC11-A072-0CFD-6983-96ED9121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D4544D-66F5-968D-830C-3B4DF755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CF270B-F386-8408-5BCD-8E951085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56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FDF56-2BFA-FBBA-7DB4-D1BC4495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A82686-8ABE-84B4-B06D-D05485CBF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9FDEC5-E441-92BE-29D4-67B6DEC7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0D119F-57FD-13AA-9D58-65278F150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FF5A31-7C98-B508-67C5-CBC368107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173F1A-528E-F8FC-3656-CEECF9E0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DD0491-3909-8478-74C4-C64C6911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2E6B40-9787-4FD1-2CD9-F504117A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3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1DF67-1FD7-7F70-A415-4EA4C5D3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624DAA-D6C9-308A-102B-481E4897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47D3C3-37DA-12A5-E21B-FA575B66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97798-4AC3-CD6C-CB68-D6AE7E38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35F73-5013-0A2B-C532-BA851539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D07450-8C2A-2FEA-80CC-1FD68E6E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A992AC-05EE-8277-D603-EAE0FEE3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7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66E66-7961-698A-6C88-9CAFECC3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2A27C-7ACE-B20B-02D2-088ADFDD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EA94B-0940-AAA3-9F6E-E29D48A32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078150-C742-0994-50B1-79F1CC34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4EB698-8A58-E706-7CCF-3F4EE4C1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243194-B5B0-7FD6-3EB0-2F07AF77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46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EA994-73A1-B3FA-090D-9CF5A771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7A3B46-574B-A422-04F5-4559AD27D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A911CB-1D3B-08CF-7129-D5331404D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69C5A-7B5E-BD29-AD64-EDA3CEF5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812B7-84F5-B96A-37E0-1EBEA229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0EA84-6421-7CAB-A76A-1A177525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08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0BB20-F71B-996B-2345-D0B13A5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F59AC7-A746-FC55-84F5-3D9AD173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D32D7B-DFA8-FC70-C202-1102CE5F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F95D7-21EC-AF4E-BDDF-615F52AB69B5}" type="datetimeFigureOut">
              <a:rPr lang="es-ES" smtClean="0"/>
              <a:t>2/9/24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322510-F231-E5E7-415C-5C97700B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B407F-21E5-0AAD-02AF-85A2CC6C9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0F913-34B2-0249-A4BC-C59232D9E7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8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1FA1B90-EB6B-DFF3-8982-14932BC0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2" y="371060"/>
            <a:ext cx="4048660" cy="611587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E2FD9601-507C-E1AE-4862-4626D2FDB6B6}"/>
              </a:ext>
            </a:extLst>
          </p:cNvPr>
          <p:cNvSpPr/>
          <p:nvPr/>
        </p:nvSpPr>
        <p:spPr>
          <a:xfrm>
            <a:off x="4928152" y="3003273"/>
            <a:ext cx="2017644" cy="851452"/>
          </a:xfrm>
          <a:prstGeom prst="rect">
            <a:avLst/>
          </a:prstGeom>
          <a:solidFill>
            <a:srgbClr val="981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NewComputerModernSans08" pitchFamily="2" charset="77"/>
              </a:rPr>
              <a:t>OMR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  <a:latin typeface="NewComputerModernSans08" pitchFamily="2" charset="77"/>
              </a:rPr>
              <a:t>System</a:t>
            </a:r>
            <a:endParaRPr lang="es-ES" dirty="0">
              <a:solidFill>
                <a:schemeClr val="bg1"/>
              </a:solidFill>
              <a:latin typeface="NewComputerModernSans08" pitchFamily="2" charset="77"/>
            </a:endParaRPr>
          </a:p>
        </p:txBody>
      </p:sp>
      <p:pic>
        <p:nvPicPr>
          <p:cNvPr id="7" name="Gráfico 6" descr="Ordenador contorno">
            <a:extLst>
              <a:ext uri="{FF2B5EF4-FFF2-40B4-BE49-F238E27FC236}">
                <a16:creationId xmlns:a16="http://schemas.microsoft.com/office/drawing/2014/main" id="{37CC2B79-F839-279F-7F63-AE0923780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8047" y="2566157"/>
            <a:ext cx="1725683" cy="1725683"/>
          </a:xfrm>
          <a:prstGeom prst="rect">
            <a:avLst/>
          </a:prstGeom>
        </p:spPr>
      </p:pic>
      <p:sp>
        <p:nvSpPr>
          <p:cNvPr id="8" name="Nube 7">
            <a:extLst>
              <a:ext uri="{FF2B5EF4-FFF2-40B4-BE49-F238E27FC236}">
                <a16:creationId xmlns:a16="http://schemas.microsoft.com/office/drawing/2014/main" id="{2D1AC1DE-1B76-CE84-4724-3D87CAF2A0B9}"/>
              </a:ext>
            </a:extLst>
          </p:cNvPr>
          <p:cNvSpPr/>
          <p:nvPr/>
        </p:nvSpPr>
        <p:spPr>
          <a:xfrm>
            <a:off x="7639253" y="967408"/>
            <a:ext cx="1643270" cy="1139687"/>
          </a:xfrm>
          <a:prstGeom prst="cloud">
            <a:avLst/>
          </a:prstGeom>
          <a:solidFill>
            <a:srgbClr val="981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NewComputerModernSans08" pitchFamily="2" charset="77"/>
              </a:rPr>
              <a:t>Analysis</a:t>
            </a:r>
            <a:endParaRPr lang="es-ES" sz="1600" dirty="0">
              <a:latin typeface="NewComputerModernSans08" pitchFamily="2" charset="77"/>
            </a:endParaRPr>
          </a:p>
        </p:txBody>
      </p:sp>
      <p:sp>
        <p:nvSpPr>
          <p:cNvPr id="9" name="Nube 8">
            <a:extLst>
              <a:ext uri="{FF2B5EF4-FFF2-40B4-BE49-F238E27FC236}">
                <a16:creationId xmlns:a16="http://schemas.microsoft.com/office/drawing/2014/main" id="{3B224E56-3570-FCC3-48E8-B0EBB0D9FB5E}"/>
              </a:ext>
            </a:extLst>
          </p:cNvPr>
          <p:cNvSpPr/>
          <p:nvPr/>
        </p:nvSpPr>
        <p:spPr>
          <a:xfrm>
            <a:off x="9975981" y="2784714"/>
            <a:ext cx="2037111" cy="1288568"/>
          </a:xfrm>
          <a:prstGeom prst="cloud">
            <a:avLst/>
          </a:prstGeom>
          <a:solidFill>
            <a:srgbClr val="981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NewComputerModernSans08" pitchFamily="2" charset="77"/>
              </a:rPr>
              <a:t>Typesetting</a:t>
            </a:r>
            <a:endParaRPr lang="es-ES" sz="1600" dirty="0">
              <a:latin typeface="NewComputerModernSans08" pitchFamily="2" charset="77"/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06D433F5-8457-0C19-B702-9C7F5BF92061}"/>
              </a:ext>
            </a:extLst>
          </p:cNvPr>
          <p:cNvSpPr/>
          <p:nvPr/>
        </p:nvSpPr>
        <p:spPr>
          <a:xfrm>
            <a:off x="7639253" y="4750902"/>
            <a:ext cx="1643270" cy="1139687"/>
          </a:xfrm>
          <a:prstGeom prst="cloud">
            <a:avLst/>
          </a:prstGeom>
          <a:solidFill>
            <a:srgbClr val="9815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NewComputerModernSans08" pitchFamily="2" charset="77"/>
              </a:rPr>
              <a:t>Archival</a:t>
            </a:r>
            <a:endParaRPr lang="es-ES" sz="1600" dirty="0">
              <a:latin typeface="NewComputerModernSans08" pitchFamily="2" charset="77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18E4390-10EF-8CF2-C472-7DB0A366CD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28992" y="3428999"/>
            <a:ext cx="399160" cy="0"/>
          </a:xfrm>
          <a:prstGeom prst="straightConnector1">
            <a:avLst/>
          </a:prstGeom>
          <a:ln w="44450">
            <a:solidFill>
              <a:srgbClr val="981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5FFECEA-FADC-F5C0-E40F-9186C7FD465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945796" y="3428999"/>
            <a:ext cx="652251" cy="0"/>
          </a:xfrm>
          <a:prstGeom prst="straightConnector1">
            <a:avLst/>
          </a:prstGeom>
          <a:ln w="44450">
            <a:solidFill>
              <a:srgbClr val="981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2734A4F-B47B-240F-F694-95C783B8CA1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9323730" y="3428998"/>
            <a:ext cx="658570" cy="1"/>
          </a:xfrm>
          <a:prstGeom prst="straightConnector1">
            <a:avLst/>
          </a:prstGeom>
          <a:ln w="44450">
            <a:solidFill>
              <a:srgbClr val="981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118A123-AD3F-48ED-E53D-2AF579F6C996}"/>
              </a:ext>
            </a:extLst>
          </p:cNvPr>
          <p:cNvCxnSpPr>
            <a:endCxn id="8" idx="1"/>
          </p:cNvCxnSpPr>
          <p:nvPr/>
        </p:nvCxnSpPr>
        <p:spPr>
          <a:xfrm flipV="1">
            <a:off x="8460888" y="2105881"/>
            <a:ext cx="0" cy="460276"/>
          </a:xfrm>
          <a:prstGeom prst="straightConnector1">
            <a:avLst/>
          </a:prstGeom>
          <a:ln w="44450">
            <a:solidFill>
              <a:srgbClr val="981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8FC9B77-7C2E-7BF3-50C5-42867FA3A29B}"/>
              </a:ext>
            </a:extLst>
          </p:cNvPr>
          <p:cNvCxnSpPr>
            <a:endCxn id="10" idx="3"/>
          </p:cNvCxnSpPr>
          <p:nvPr/>
        </p:nvCxnSpPr>
        <p:spPr>
          <a:xfrm>
            <a:off x="8460888" y="4291840"/>
            <a:ext cx="0" cy="524225"/>
          </a:xfrm>
          <a:prstGeom prst="straightConnector1">
            <a:avLst/>
          </a:prstGeom>
          <a:ln w="44450">
            <a:solidFill>
              <a:srgbClr val="98152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94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</Words>
  <Application>Microsoft Macintosh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NewComputerModernSans08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Torras Coloma</dc:creator>
  <cp:lastModifiedBy>Pau Torras Coloma</cp:lastModifiedBy>
  <cp:revision>2</cp:revision>
  <dcterms:created xsi:type="dcterms:W3CDTF">2024-09-02T14:26:16Z</dcterms:created>
  <dcterms:modified xsi:type="dcterms:W3CDTF">2024-09-02T15:27:01Z</dcterms:modified>
</cp:coreProperties>
</file>