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53"/>
  </p:notesMasterIdLst>
  <p:sldIdLst>
    <p:sldId id="258" r:id="rId6"/>
    <p:sldId id="259" r:id="rId7"/>
    <p:sldId id="281" r:id="rId8"/>
    <p:sldId id="282" r:id="rId9"/>
    <p:sldId id="283" r:id="rId10"/>
    <p:sldId id="298" r:id="rId11"/>
    <p:sldId id="260" r:id="rId12"/>
    <p:sldId id="261" r:id="rId13"/>
    <p:sldId id="269" r:id="rId14"/>
    <p:sldId id="271" r:id="rId15"/>
    <p:sldId id="262" r:id="rId16"/>
    <p:sldId id="270" r:id="rId17"/>
    <p:sldId id="272" r:id="rId18"/>
    <p:sldId id="275" r:id="rId19"/>
    <p:sldId id="273" r:id="rId20"/>
    <p:sldId id="299" r:id="rId21"/>
    <p:sldId id="264" r:id="rId22"/>
    <p:sldId id="26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0" r:id="rId34"/>
    <p:sldId id="301" r:id="rId35"/>
    <p:sldId id="284" r:id="rId36"/>
    <p:sldId id="285" r:id="rId37"/>
    <p:sldId id="286" r:id="rId38"/>
    <p:sldId id="287" r:id="rId39"/>
    <p:sldId id="265" r:id="rId40"/>
    <p:sldId id="26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474B9-520C-4B03-AEF5-2FC330D96853}" v="1" dt="2019-02-20T22:03:56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74" d="100"/>
          <a:sy n="74" d="100"/>
        </p:scale>
        <p:origin x="1143" y="58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berge" userId="7d3ba1ecd22967b8" providerId="LiveId" clId="{B7D474B9-520C-4B03-AEF5-2FC330D96853}"/>
    <pc:docChg chg="modSld">
      <pc:chgData name="Robert Roberge" userId="7d3ba1ecd22967b8" providerId="LiveId" clId="{B7D474B9-520C-4B03-AEF5-2FC330D96853}" dt="2019-02-20T22:03:56.841" v="0"/>
      <pc:docMkLst>
        <pc:docMk/>
      </pc:docMkLst>
      <pc:sldChg chg="delSp">
        <pc:chgData name="Robert Roberge" userId="7d3ba1ecd22967b8" providerId="LiveId" clId="{B7D474B9-520C-4B03-AEF5-2FC330D96853}" dt="2019-02-20T22:03:56.841" v="0"/>
        <pc:sldMkLst>
          <pc:docMk/>
          <pc:sldMk cId="3040779904" sldId="297"/>
        </pc:sldMkLst>
        <pc:spChg chg="del">
          <ac:chgData name="Robert Roberge" userId="7d3ba1ecd22967b8" providerId="LiveId" clId="{B7D474B9-520C-4B03-AEF5-2FC330D96853}" dt="2019-02-20T22:03:56.841" v="0"/>
          <ac:spMkLst>
            <pc:docMk/>
            <pc:sldMk cId="3040779904" sldId="297"/>
            <ac:spMk id="6" creationId="{5575901E-5C1C-47EB-BA93-EE0265143D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36043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7841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18149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362181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26917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CC0571-262F-4367-B1CE-28F6959D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23954-D96F-4FD5-AF32-1B0454C4469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01772-E95E-404E-B39D-1D4DD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5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6742"/>
            <a:ext cx="8229600" cy="4820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pPr marL="287338" lvl="1" indent="0">
              <a:buNone/>
            </a:pPr>
            <a:endParaRPr lang="en-US" sz="2200" dirty="0"/>
          </a:p>
          <a:p>
            <a:r>
              <a:rPr lang="en-US" sz="2200" dirty="0"/>
              <a:t>cve@mitre.org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endParaRPr lang="en-US" sz="2200" dirty="0"/>
          </a:p>
          <a:p>
            <a:r>
              <a:rPr lang="en-US" sz="2200" dirty="0"/>
              <a:t>Git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286364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B30988-C778-48B5-A98C-1E3AB9B3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</p:spTree>
    <p:extLst>
      <p:ext uri="{BB962C8B-B14F-4D97-AF65-F5344CB8AC3E}">
        <p14:creationId xmlns:p14="http://schemas.microsoft.com/office/powerpoint/2010/main" val="323377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28042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3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797925" y="2104229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876079" y="1518075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7407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733834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1262497" y="1504712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5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369960" y="1662722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894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C40F86-9783-45EE-B199-C58EC152D42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C8F3-0016-4298-B76A-4A791782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5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6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(e.g., the DWF)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1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on Program Root CNA’s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929"/>
            <a:ext cx="8229600" cy="465065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82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BDA-8E1F-4AFF-8CBF-4C71291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D5-0B88-4402-9CDF-CDDD9B23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EB8-DBB6-458A-8FB5-0BFECF1E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2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609600" y="1545997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4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1142510" y="1546832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2457355" y="2376391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6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</p:spTree>
    <p:extLst>
      <p:ext uri="{BB962C8B-B14F-4D97-AF65-F5344CB8AC3E}">
        <p14:creationId xmlns:p14="http://schemas.microsoft.com/office/powerpoint/2010/main" val="360287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609599" y="1423447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609600" y="1545995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791851" y="2026763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3501003" y="16882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192014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59787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609599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4732232" y="1509229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6070862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5943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2263218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1249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80557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1150835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2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2593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827258" y="2891454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5979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3431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498059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736674" y="2192434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4001678" y="2192434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4093266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609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768892" y="4117139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5658990" y="3604859"/>
            <a:ext cx="246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5155660" y="3928025"/>
            <a:ext cx="503330" cy="5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94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7809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609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759164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910828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5597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1329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4067665" y="1498860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72049B-1045-4FA4-AD2A-6919D004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3BC22-D3DF-4633-B2AA-7C0B65CA525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D040-0EAB-4C96-83CC-D8A90603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344164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8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32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E1BCA-B7C8-4D5D-A2B9-87067345F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23452</TotalTime>
  <Words>2469</Words>
  <Application>Microsoft Office PowerPoint</Application>
  <PresentationFormat>On-screen Show (4:3)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Helvetica LT Std</vt:lpstr>
      <vt:lpstr>Wingdings</vt:lpstr>
      <vt:lpstr>Presentation6</vt:lpstr>
      <vt:lpstr>CVE Submission Process</vt:lpstr>
      <vt:lpstr>Disclaimers</vt:lpstr>
      <vt:lpstr>Outline</vt:lpstr>
      <vt:lpstr>Where to Send the Information?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Robert Roberge</cp:lastModifiedBy>
  <cp:revision>159</cp:revision>
  <dcterms:created xsi:type="dcterms:W3CDTF">2017-05-01T12:30:03Z</dcterms:created>
  <dcterms:modified xsi:type="dcterms:W3CDTF">2019-02-20T22:03:58Z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