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5"/>
  </p:sldMasterIdLst>
  <p:notesMasterIdLst>
    <p:notesMasterId r:id="rId16"/>
  </p:notesMasterIdLst>
  <p:sldIdLst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al, Christine L." initials="DCL" lastIdx="12" clrIdx="0">
    <p:extLst>
      <p:ext uri="{19B8F6BF-5375-455C-9EA6-DF929625EA0E}">
        <p15:presenceInfo xmlns:p15="http://schemas.microsoft.com/office/powerpoint/2012/main" userId="S-1-5-21-1940666338-227100268-1349548132-496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3886" autoAdjust="0"/>
  </p:normalViewPr>
  <p:slideViewPr>
    <p:cSldViewPr snapToGrid="0">
      <p:cViewPr varScale="1">
        <p:scale>
          <a:sx n="65" d="100"/>
          <a:sy n="65" d="100"/>
        </p:scale>
        <p:origin x="1089" y="36"/>
      </p:cViewPr>
      <p:guideLst>
        <p:guide orient="horz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A5AB8-C75E-4242-AC76-9DAE875A82E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DA38A-5B6D-4B73-8631-E3ACB2218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5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ational-cybersecurity-and-communications-integration-center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dhs.gov/network-security-deployment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mitre.org/" TargetMode="External"/><Relationship Id="rId5" Type="http://schemas.openxmlformats.org/officeDocument/2006/relationships/hyperlink" Target="https://www.dhs.gov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7" y="2568939"/>
            <a:ext cx="2554888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2489982" y="6373651"/>
            <a:ext cx="64585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2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3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4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5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6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A538A-0A4F-474D-A153-4771DDC0143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41" y="6223338"/>
            <a:ext cx="1177735" cy="63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4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6996545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26163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20966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24245" y="4025438"/>
            <a:ext cx="7946694" cy="13716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4329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4246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88055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01864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1567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29482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204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72959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83873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94787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5701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1661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8387F49-D030-4D2B-A19A-1DCF2844A9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87" y="6223338"/>
            <a:ext cx="1177735" cy="634662"/>
          </a:xfrm>
          <a:prstGeom prst="rect">
            <a:avLst/>
          </a:prstGeom>
        </p:spPr>
      </p:pic>
      <p:sp>
        <p:nvSpPr>
          <p:cNvPr id="33" name="Text Box 34">
            <a:extLst>
              <a:ext uri="{FF2B5EF4-FFF2-40B4-BE49-F238E27FC236}">
                <a16:creationId xmlns:a16="http://schemas.microsoft.com/office/drawing/2014/main" id="{70E06506-D043-4210-A148-911077E9C64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89982" y="6353061"/>
            <a:ext cx="6430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3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4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5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6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7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145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 bwMode="auto">
          <a:xfrm>
            <a:off x="838200" y="3276600"/>
            <a:ext cx="77800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0" y="0"/>
            <a:ext cx="407324" cy="3124200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0" y="3352800"/>
            <a:ext cx="407324" cy="3505200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3649" y="3463137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62000" y="1041287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089671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B29639-01C0-4783-93E0-90E58975C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88" y="6220396"/>
            <a:ext cx="1177735" cy="634662"/>
          </a:xfrm>
          <a:prstGeom prst="rect">
            <a:avLst/>
          </a:prstGeom>
        </p:spPr>
      </p:pic>
      <p:sp>
        <p:nvSpPr>
          <p:cNvPr id="23" name="Text Box 34">
            <a:extLst>
              <a:ext uri="{FF2B5EF4-FFF2-40B4-BE49-F238E27FC236}">
                <a16:creationId xmlns:a16="http://schemas.microsoft.com/office/drawing/2014/main" id="{2B700D7C-8C51-4185-B813-44293B6372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89982" y="6353061"/>
            <a:ext cx="6430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3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4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5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6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7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99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14723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56699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48927"/>
            <a:ext cx="4040188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048927"/>
            <a:ext cx="4041775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800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87078985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84860901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95055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0" y="0"/>
            <a:ext cx="407324" cy="128847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1446415"/>
            <a:ext cx="407324" cy="5411585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7886" y="5991282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9F2C80-89C3-4D7A-A876-86B151F5E4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53" y="6223338"/>
            <a:ext cx="1177735" cy="634662"/>
          </a:xfrm>
          <a:prstGeom prst="rect">
            <a:avLst/>
          </a:prstGeom>
        </p:spPr>
      </p:pic>
      <p:sp>
        <p:nvSpPr>
          <p:cNvPr id="18" name="Text Box 34">
            <a:extLst>
              <a:ext uri="{FF2B5EF4-FFF2-40B4-BE49-F238E27FC236}">
                <a16:creationId xmlns:a16="http://schemas.microsoft.com/office/drawing/2014/main" id="{AFB98B45-15AE-403D-87A5-6E1C8706F1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89982" y="6353061"/>
            <a:ext cx="6430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3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4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5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6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7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37341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dhs.gov/national-cybersecurity-and-communications-integration-center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www.dhs.gov/network-security-deployment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mitre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www.dhs.gov/" TargetMode="Externa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dhs.gov/cisa/cybersecurity-division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078805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8229600" cy="4651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18308" y="1295400"/>
            <a:ext cx="8220892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0" y="1"/>
            <a:ext cx="407324" cy="1219200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371601"/>
            <a:ext cx="407324" cy="5486400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29465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12A7A2-4406-4C88-A019-E68A240FC19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" y="6209056"/>
            <a:ext cx="1177735" cy="634662"/>
          </a:xfrm>
          <a:prstGeom prst="rect">
            <a:avLst/>
          </a:prstGeom>
        </p:spPr>
      </p:pic>
      <p:sp>
        <p:nvSpPr>
          <p:cNvPr id="17" name="Text Box 34">
            <a:extLst>
              <a:ext uri="{FF2B5EF4-FFF2-40B4-BE49-F238E27FC236}">
                <a16:creationId xmlns:a16="http://schemas.microsoft.com/office/drawing/2014/main" id="{7166689B-28B1-4103-BA39-B1E60C7DAD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89982" y="6353061"/>
            <a:ext cx="6430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12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13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14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15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16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75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2800" b="1" kern="1200">
          <a:solidFill>
            <a:schemeClr val="tx2"/>
          </a:solidFill>
          <a:latin typeface="Helvetica LT Std" pitchFamily="34" charset="0"/>
          <a:ea typeface="Verdana" pitchFamily="34" charset="0"/>
          <a:cs typeface="Verdana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1pPr>
      <a:lvl2pPr marL="5159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2pPr>
      <a:lvl3pPr marL="747713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sz="18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CVE Team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757146" y="368932"/>
            <a:ext cx="8040267" cy="1981200"/>
          </a:xfrm>
        </p:spPr>
        <p:txBody>
          <a:bodyPr/>
          <a:lstStyle/>
          <a:p>
            <a:r>
              <a:rPr lang="en-US" dirty="0"/>
              <a:t>Program Root CNA </a:t>
            </a:r>
            <a:br>
              <a:rPr lang="en-US" dirty="0"/>
            </a:br>
            <a:r>
              <a:rPr lang="en-US" dirty="0"/>
              <a:t>Web Form </a:t>
            </a:r>
            <a:br>
              <a:rPr lang="en-US" dirty="0"/>
            </a:br>
            <a:r>
              <a:rPr lang="en-US" dirty="0"/>
              <a:t>CVE Entry Submission Process</a:t>
            </a:r>
          </a:p>
        </p:txBody>
      </p:sp>
    </p:spTree>
    <p:extLst>
      <p:ext uri="{BB962C8B-B14F-4D97-AF65-F5344CB8AC3E}">
        <p14:creationId xmlns:p14="http://schemas.microsoft.com/office/powerpoint/2010/main" val="2460153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CEBD-747C-4336-94DF-489403FD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By Replying to the Acknowledgement Email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29337-DC94-4804-8A7E-D76F203E6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A141CC-65B1-43FA-A9BB-E61F09810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516" b="7235"/>
          <a:stretch/>
        </p:blipFill>
        <p:spPr>
          <a:xfrm>
            <a:off x="821071" y="1509126"/>
            <a:ext cx="7770246" cy="449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https://cveform.mitre.org/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12A16-EC6C-46AB-B4F0-AB6974935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144" b="19836"/>
          <a:stretch/>
        </p:blipFill>
        <p:spPr>
          <a:xfrm>
            <a:off x="735483" y="1447800"/>
            <a:ext cx="8055672" cy="42730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8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97BE-9198-4F92-809D-4D2E5CEA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 the “Notify CVE about a publication” Request Type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B84BA-213D-416C-A5F0-71A856C5B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84" t="20563" r="8691" b="31586"/>
          <a:stretch/>
        </p:blipFill>
        <p:spPr>
          <a:xfrm>
            <a:off x="609600" y="2055447"/>
            <a:ext cx="8245370" cy="28604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5F6F6-61B3-44B3-86CE-729B08756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2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1EF9-51B7-4E79-95DF-45506865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Contact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93D81-44D4-4D62-B0A4-F4A3D59DA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17746E-9B82-4D77-A958-43B702E9A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94" t="20563" r="8384" b="31756"/>
          <a:stretch/>
        </p:blipFill>
        <p:spPr>
          <a:xfrm>
            <a:off x="609600" y="2188308"/>
            <a:ext cx="8490413" cy="293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3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6A1A-F929-4490-A217-22AEEFBA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Submission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7A1F1-DC3C-4F00-A4AB-9C7CE57B0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F1DAA6-137D-47BA-BA60-31C63992B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77" t="18008" r="3540" b="36354"/>
          <a:stretch/>
        </p:blipFill>
        <p:spPr>
          <a:xfrm>
            <a:off x="679938" y="2189459"/>
            <a:ext cx="7909170" cy="37056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D4C3C7-B333-404C-A4DB-9595F5C1D0A0}"/>
              </a:ext>
            </a:extLst>
          </p:cNvPr>
          <p:cNvSpPr txBox="1"/>
          <p:nvPr/>
        </p:nvSpPr>
        <p:spPr>
          <a:xfrm>
            <a:off x="758092" y="1489179"/>
            <a:ext cx="7831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Instructions for submissions greater than 2000 characters in size are at the end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79627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0ECA-CFF2-4420-819C-12C36396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Fill in the Captcha and Select the Submit Request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D501C-085F-4DBC-B65D-77E7E6743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024" t="58196" r="23638" b="8937"/>
          <a:stretch/>
        </p:blipFill>
        <p:spPr>
          <a:xfrm>
            <a:off x="609600" y="1899138"/>
            <a:ext cx="8228025" cy="304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A7FE4-8440-4284-AD83-5B2ECB647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6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77CC-9AC3-487E-BE08-8B41B560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Ticket Will Be Created and Email Acknowledgement Sent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00EC9A-A536-42F0-AB9A-E56A2B0FD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9" t="6259" r="1307" b="21709"/>
          <a:stretch/>
        </p:blipFill>
        <p:spPr>
          <a:xfrm>
            <a:off x="893788" y="1497339"/>
            <a:ext cx="7190155" cy="44792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C2174-AEA1-4568-B2C1-F679356B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57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E0F9-D119-4946-9D6E-71607319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Description Field Is Character Limited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709F6-96ED-45C3-8079-BC17D91E3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DCD822-49A9-4E64-9731-959508745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38" t="66031" r="5438" b="16430"/>
          <a:stretch/>
        </p:blipFill>
        <p:spPr>
          <a:xfrm>
            <a:off x="688195" y="2772382"/>
            <a:ext cx="7959171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1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2965-8577-4D16-96EB-1B764041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You Need More Characters, Use Email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53BDE-B2B7-405A-8A91-1E7F4F39A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6D0659-4F94-4D20-8737-575F7200A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" t="34986" r="4329" b="13504"/>
          <a:stretch/>
        </p:blipFill>
        <p:spPr>
          <a:xfrm>
            <a:off x="1223107" y="1808315"/>
            <a:ext cx="6697785" cy="353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5064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6">
  <a:themeElements>
    <a:clrScheme name="MITRE Corporate Colors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00FF"/>
      </a:hlink>
      <a:folHlink>
        <a:srgbClr val="800080"/>
      </a:folHlink>
    </a:clrScheme>
    <a:fontScheme name="MITRE Corporate Fonts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B5AB9BDD-A03F-40B0-8FC2-7AA59C1C6FB9}" vid="{3CD1B688-2795-4ADF-9211-C4DFE78992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046EF137D886814EA48E9F4D2AC65CA0" ma:contentTypeVersion="4" ma:contentTypeDescription="Materials and documents that contain MITRE authored content and other content directly attributable to MITRE and its work" ma:contentTypeScope="" ma:versionID="9e7c9f56b2734f566fdb5204fe796dc0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c3cfd81e-ca69-4211-966f-1b3244494c2d" targetNamespace="http://schemas.microsoft.com/office/2006/metadata/properties" ma:root="true" ma:fieldsID="2502f5ea607b95f7d2307a10387476b6" ns1:_="" ns2:_="" ns3:_="">
    <xsd:import namespace="http://schemas.microsoft.com/sharepoint/v3"/>
    <xsd:import namespace="http://schemas.microsoft.com/sharepoint/v3/fields"/>
    <xsd:import namespace="c3cfd81e-ca69-4211-966f-1b3244494c2d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cfd81e-ca69-4211-966f-1b3244494c2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0E1BCA-B7C8-4D5D-A2B9-87067345F3DD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c3cfd81e-ca69-4211-966f-1b3244494c2d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B6B16B2-404F-4040-9CA3-AFE4C05902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4BE8BC-21DD-494E-8FAB-B2E9DD91F2E2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A65AD2E1-D25C-4989-A7E5-178B1A4BDC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c3cfd81e-ca69-4211-966f-1b3244494c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Presentation6</Template>
  <TotalTime>23317</TotalTime>
  <Words>119</Words>
  <Application>Microsoft Office PowerPoint</Application>
  <PresentationFormat>On-screen Show (4:3)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 LT Std</vt:lpstr>
      <vt:lpstr>Wingdings</vt:lpstr>
      <vt:lpstr>Presentation6</vt:lpstr>
      <vt:lpstr>Program Root CNA  Web Form  CVE Entry Submission Process</vt:lpstr>
      <vt:lpstr>Go to https://cveform.mitre.org/</vt:lpstr>
      <vt:lpstr>Select the “Notify CVE about a publication” Request Type </vt:lpstr>
      <vt:lpstr>Fill in Contact Information</vt:lpstr>
      <vt:lpstr>Fill in the Submission Information</vt:lpstr>
      <vt:lpstr>Fill in the Captcha and Select the Submit Request Button</vt:lpstr>
      <vt:lpstr>A Ticket Will Be Created and Email Acknowledgement Sent</vt:lpstr>
      <vt:lpstr>The Description Field Is Character Limited</vt:lpstr>
      <vt:lpstr>If You Need More Characters, Use Email …</vt:lpstr>
      <vt:lpstr>By Replying to the Acknowledgement Email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 PowerPoint Template</dc:title>
  <dc:creator>Evans, Jonathan L.</dc:creator>
  <cp:lastModifiedBy>Roberge Jr., Robert J</cp:lastModifiedBy>
  <cp:revision>119</cp:revision>
  <dcterms:created xsi:type="dcterms:W3CDTF">2017-05-01T12:30:03Z</dcterms:created>
  <dcterms:modified xsi:type="dcterms:W3CDTF">2019-02-09T01:15:45Z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0x010100823A99C636F7423283FB0D200866C61300046EF137D886814EA48E9F4D2AC65CA0</vt:lpwstr>
  </property>
  <property fmtid="{D5CDD505-2E9C-101B-9397-08002B2CF9AE}" pid="3" name="Order">
    <vt:r8>6900</vt:r8>
  </property>
  <property fmtid="{D5CDD505-2E9C-101B-9397-08002B2CF9AE}" pid="4" name="URL">
    <vt:lpwstr/>
  </property>
  <property fmtid="{D5CDD505-2E9C-101B-9397-08002B2CF9AE}" pid="5" name="xd_ProgID">
    <vt:lpwstr/>
  </property>
  <property fmtid="{D5CDD505-2E9C-101B-9397-08002B2CF9AE}" pid="6" name="TemplateUrl">
    <vt:lpwstr/>
  </property>
</Properties>
</file>