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52"/>
  </p:notesMasterIdLst>
  <p:handoutMasterIdLst>
    <p:handoutMasterId r:id="rId53"/>
  </p:handoutMasterIdLst>
  <p:sldIdLst>
    <p:sldId id="256" r:id="rId5"/>
    <p:sldId id="260" r:id="rId6"/>
    <p:sldId id="281" r:id="rId7"/>
    <p:sldId id="282" r:id="rId8"/>
    <p:sldId id="283" r:id="rId9"/>
    <p:sldId id="314" r:id="rId10"/>
    <p:sldId id="299" r:id="rId11"/>
    <p:sldId id="261" r:id="rId12"/>
    <p:sldId id="269" r:id="rId13"/>
    <p:sldId id="271" r:id="rId14"/>
    <p:sldId id="262" r:id="rId15"/>
    <p:sldId id="270" r:id="rId16"/>
    <p:sldId id="272" r:id="rId17"/>
    <p:sldId id="275" r:id="rId18"/>
    <p:sldId id="273" r:id="rId19"/>
    <p:sldId id="315" r:id="rId20"/>
    <p:sldId id="264" r:id="rId21"/>
    <p:sldId id="316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317" r:id="rId32"/>
    <p:sldId id="301" r:id="rId33"/>
    <p:sldId id="302" r:id="rId34"/>
    <p:sldId id="284" r:id="rId35"/>
    <p:sldId id="285" r:id="rId36"/>
    <p:sldId id="286" r:id="rId37"/>
    <p:sldId id="287" r:id="rId38"/>
    <p:sldId id="265" r:id="rId39"/>
    <p:sldId id="268" r:id="rId40"/>
    <p:sldId id="318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47E25-8FAD-432E-93A7-01098F2611CB}" v="8" dt="2019-05-22T01:33:1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3" autoAdjust="0"/>
  </p:normalViewPr>
  <p:slideViewPr>
    <p:cSldViewPr snapToGrid="0">
      <p:cViewPr varScale="1">
        <p:scale>
          <a:sx n="107" d="100"/>
          <a:sy n="107" d="100"/>
        </p:scale>
        <p:origin x="1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24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mitre.org/" TargetMode="External"/><Relationship Id="rId4" Type="http://schemas.openxmlformats.org/officeDocument/2006/relationships/hyperlink" Target="https://www.dhs.gov/cisa/cybersecurity-divisio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C638E1-417D-42D6-BE35-6B0C68E0C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3883" y="6327030"/>
            <a:ext cx="765534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7181D-716A-4D91-A867-E15F7B0D9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1451" y="6327030"/>
            <a:ext cx="77377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6E3400-6335-4224-A22B-E2EBEAD33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30445" y="6327030"/>
            <a:ext cx="767878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F125-20EA-456C-BE4C-67ED3015B7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45193" y="6327030"/>
            <a:ext cx="766403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E3558-F699-4E78-9BF6-8194A12D1F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9941" y="6327030"/>
            <a:ext cx="76492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45711-76E2-4AFD-BB3B-3DCAB0B0B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EA17A43F-8195-477C-878E-E21183EB11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3071" y="6327030"/>
            <a:ext cx="768615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9DC2-D4E0-4003-BCD2-293586479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6694A54E-A2FD-4930-87E3-F1AE89EA02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7315" y="6327030"/>
            <a:ext cx="764191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6631-AC9A-4136-AD4E-1031F234C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1" y="6063116"/>
            <a:ext cx="1260777" cy="679412"/>
          </a:xfrm>
          <a:prstGeom prst="rect">
            <a:avLst/>
          </a:prstGeom>
        </p:spPr>
      </p:pic>
      <p:sp>
        <p:nvSpPr>
          <p:cNvPr id="6" name="Text Box 34">
            <a:extLst>
              <a:ext uri="{FF2B5EF4-FFF2-40B4-BE49-F238E27FC236}">
                <a16:creationId xmlns:a16="http://schemas.microsoft.com/office/drawing/2014/main" id="{E3ABD851-716C-4BCD-AE29-6EB30713EB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5697" y="6327030"/>
            <a:ext cx="76935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3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4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1999–2019, </a:t>
            </a:r>
            <a:r>
              <a:rPr lang="en-US" sz="1050" dirty="0">
                <a:latin typeface="Helvetica LT Std"/>
                <a:hlinkClick r:id="rId5"/>
              </a:rPr>
              <a:t>The MITRE Corporation</a:t>
            </a:r>
            <a:r>
              <a:rPr lang="en-US" sz="1050" dirty="0">
                <a:latin typeface="Helvetica LT Std"/>
              </a:rPr>
              <a:t>. CVE and the CVE logo are registered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  <a:br>
              <a:rPr lang="en-US" dirty="0"/>
            </a:br>
            <a:r>
              <a:rPr lang="en-US" sz="2800" dirty="0"/>
              <a:t>for Submissions to CVE Program Root CNA Only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CVE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102041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</p:spTree>
    <p:extLst>
      <p:ext uri="{BB962C8B-B14F-4D97-AF65-F5344CB8AC3E}">
        <p14:creationId xmlns:p14="http://schemas.microsoft.com/office/powerpoint/2010/main" val="93422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6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4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245707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169403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EB79-1B6E-4997-8884-0068C91A675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4193F-F791-4550-A120-2A8EB993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8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88194"/>
            <a:ext cx="8229600" cy="3898182"/>
          </a:xfrm>
        </p:spPr>
        <p:txBody>
          <a:bodyPr>
            <a:normAutofit/>
          </a:bodyPr>
          <a:lstStyle/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r>
              <a:rPr lang="en-US" sz="2200" dirty="0"/>
              <a:t>GitHub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</p:spTree>
    <p:extLst>
      <p:ext uri="{BB962C8B-B14F-4D97-AF65-F5344CB8AC3E}">
        <p14:creationId xmlns:p14="http://schemas.microsoft.com/office/powerpoint/2010/main" val="401850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CB5F-BA00-4A7C-AE18-628977B6F8C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4DF49-F8D3-4464-AB04-F7E41976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2259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166951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972799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2133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4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2133601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2321925" y="2104230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2400079" y="1518075"/>
            <a:ext cx="78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319004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1074399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2133601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4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4638"/>
            <a:ext cx="1114742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2719823" y="1552337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7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2219570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2893961" y="1662723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2418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1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10D4-9681-4C67-98DA-D2E40D7C4F2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GitHub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ED4F1-9111-4821-8C03-E4446074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GitHub (preferred)</a:t>
            </a:r>
          </a:p>
          <a:p>
            <a:pPr lvl="1"/>
            <a:r>
              <a:rPr lang="en-US" dirty="0"/>
              <a:t>Web Form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1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61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61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28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may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10883899" cy="868362"/>
          </a:xfrm>
        </p:spPr>
        <p:txBody>
          <a:bodyPr>
            <a:normAutofit/>
          </a:bodyPr>
          <a:lstStyle/>
          <a:p>
            <a:r>
              <a:rPr lang="en-US" dirty="0"/>
              <a:t>What Happens on Program Root CNA’s End of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1410929"/>
            <a:ext cx="9467850" cy="438979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28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E48-2FEA-40A1-A1E0-A324C8427DA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AAE86-52A1-447D-BA56-F0C2C174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2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2133601" y="1545998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21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2666510" y="1546833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3981356" y="2376392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1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</p:spTree>
    <p:extLst>
      <p:ext uri="{BB962C8B-B14F-4D97-AF65-F5344CB8AC3E}">
        <p14:creationId xmlns:p14="http://schemas.microsoft.com/office/powerpoint/2010/main" val="1915533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74638"/>
            <a:ext cx="1018222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2133600" y="1423448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90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1" y="243453"/>
            <a:ext cx="9328727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2133600" y="1545996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2315852" y="2026764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5025004" y="1688209"/>
            <a:ext cx="1460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77922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4638"/>
            <a:ext cx="9045678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2133600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6256233" y="1509230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7594863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7467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3787219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2773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80208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74638"/>
            <a:ext cx="9493828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2674836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34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74638"/>
            <a:ext cx="9503353" cy="868362"/>
          </a:xfrm>
        </p:spPr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4117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2351259" y="2891455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7503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4955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22060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4260674" y="2192435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525679" y="2192435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945061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74638"/>
            <a:ext cx="11185525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2133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2292892" y="4117140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7182990" y="3604860"/>
            <a:ext cx="246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6679660" y="3835693"/>
            <a:ext cx="503330" cy="65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43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74638"/>
            <a:ext cx="9392573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2133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2283165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6932864" y="1384034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1495415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638"/>
            <a:ext cx="939902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2853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5591665" y="1498861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2064-F1D2-4D20-A484-91AFBCB324F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Formats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DF9EE-EC88-4631-AF3F-D96D5C4C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347608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/>
              <a:t>[DESCRIPTION]: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914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920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664</TotalTime>
  <Words>2454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Helvetica LT Std</vt:lpstr>
      <vt:lpstr>Tahoma</vt:lpstr>
      <vt:lpstr>Wingdings</vt:lpstr>
      <vt:lpstr>mitre-2018</vt:lpstr>
      <vt:lpstr>CVE Submission Process for Submissions to CVE Program Root CNA Only</vt:lpstr>
      <vt:lpstr>Disclaimers</vt:lpstr>
      <vt:lpstr>Outline</vt:lpstr>
      <vt:lpstr>Where to Send the Information?</vt:lpstr>
      <vt:lpstr>Required Information</vt:lpstr>
      <vt:lpstr>Submission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Use Email …</vt:lpstr>
      <vt:lpstr>By Replying to the Acknowledgement Email</vt:lpstr>
      <vt:lpstr>Submissions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 of Process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Evans, Jonathan L.</cp:lastModifiedBy>
  <cp:revision>10</cp:revision>
  <dcterms:created xsi:type="dcterms:W3CDTF">2019-02-26T16:06:40Z</dcterms:created>
  <dcterms:modified xsi:type="dcterms:W3CDTF">2019-09-09T17:35:38Z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