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7" r:id="rId5"/>
  </p:sldMasterIdLst>
  <p:notesMasterIdLst>
    <p:notesMasterId r:id="rId10"/>
  </p:notesMasterIdLst>
  <p:handoutMasterIdLst>
    <p:handoutMasterId r:id="rId11"/>
  </p:handoutMasterIdLst>
  <p:sldIdLst>
    <p:sldId id="368" r:id="rId6"/>
    <p:sldId id="369" r:id="rId7"/>
    <p:sldId id="370" r:id="rId8"/>
    <p:sldId id="3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94F94E-FFC0-524B-8BEF-B4EA8C57CD7F}" name="Christine L Deal" initials="CLD" userId="S::CDEAL@MITRE.ORG::09b9d9c1-e292-41e9-b59e-a8166b0d43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36"/>
    <a:srgbClr val="FFB000"/>
    <a:srgbClr val="190837"/>
    <a:srgbClr val="FF9C21"/>
    <a:srgbClr val="DDDDDD"/>
    <a:srgbClr val="FF6E0B"/>
    <a:srgbClr val="FF940E"/>
    <a:srgbClr val="97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 autoAdjust="0"/>
    <p:restoredTop sz="95205" autoAdjust="0"/>
  </p:normalViewPr>
  <p:slideViewPr>
    <p:cSldViewPr snapToGrid="0">
      <p:cViewPr varScale="1">
        <p:scale>
          <a:sx n="87" d="100"/>
          <a:sy n="87" d="100"/>
        </p:scale>
        <p:origin x="10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Britton" userId="c0f0839d-bd41-4874-b9dc-9ff51016bfe6" providerId="ADAL" clId="{90912378-F49E-43BA-B502-CA89E2E2F20E}"/>
    <pc:docChg chg="modSld">
      <pc:chgData name="Kris Britton" userId="c0f0839d-bd41-4874-b9dc-9ff51016bfe6" providerId="ADAL" clId="{90912378-F49E-43BA-B502-CA89E2E2F20E}" dt="2025-03-11T18:01:12.228" v="2" actId="20577"/>
      <pc:docMkLst>
        <pc:docMk/>
      </pc:docMkLst>
      <pc:sldChg chg="modSp mod">
        <pc:chgData name="Kris Britton" userId="c0f0839d-bd41-4874-b9dc-9ff51016bfe6" providerId="ADAL" clId="{90912378-F49E-43BA-B502-CA89E2E2F20E}" dt="2025-03-11T18:01:12.228" v="2" actId="20577"/>
        <pc:sldMkLst>
          <pc:docMk/>
          <pc:sldMk cId="192119884" sldId="368"/>
        </pc:sldMkLst>
        <pc:spChg chg="mod">
          <ac:chgData name="Kris Britton" userId="c0f0839d-bd41-4874-b9dc-9ff51016bfe6" providerId="ADAL" clId="{90912378-F49E-43BA-B502-CA89E2E2F20E}" dt="2025-03-11T18:01:12.228" v="2" actId="20577"/>
          <ac:spMkLst>
            <pc:docMk/>
            <pc:sldMk cId="192119884" sldId="368"/>
            <ac:spMk id="2" creationId="{C4BF3443-2389-9B5D-C40C-A01C9E49C529}"/>
          </ac:spMkLst>
        </pc:spChg>
      </pc:sldChg>
      <pc:sldChg chg="modSp mod">
        <pc:chgData name="Kris Britton" userId="c0f0839d-bd41-4874-b9dc-9ff51016bfe6" providerId="ADAL" clId="{90912378-F49E-43BA-B502-CA89E2E2F20E}" dt="2025-03-11T17:48:00.745" v="0" actId="20577"/>
        <pc:sldMkLst>
          <pc:docMk/>
          <pc:sldMk cId="1743006230" sldId="369"/>
        </pc:sldMkLst>
        <pc:spChg chg="mod">
          <ac:chgData name="Kris Britton" userId="c0f0839d-bd41-4874-b9dc-9ff51016bfe6" providerId="ADAL" clId="{90912378-F49E-43BA-B502-CA89E2E2F20E}" dt="2025-03-11T17:48:00.745" v="0" actId="20577"/>
          <ac:spMkLst>
            <pc:docMk/>
            <pc:sldMk cId="1743006230" sldId="369"/>
            <ac:spMk id="3" creationId="{2E9C46F2-A16C-BF87-C48E-B436DD4CF3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1" name="Text Box 34">
            <a:extLst>
              <a:ext uri="{FF2B5EF4-FFF2-40B4-BE49-F238E27FC236}">
                <a16:creationId xmlns:a16="http://schemas.microsoft.com/office/drawing/2014/main" id="{2AB22BAF-DCF0-49C8-9B62-2090F858D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43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2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05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 userDrawn="1"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9A659-7A3B-4019-B95F-4BF28B2A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E4F73D66-FC3D-4ED5-869D-E71B70F47A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2429F8-2E11-4D90-B076-E8227A9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98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5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1094-B5D5-4053-B0C0-94919897ED1A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AA79C-BCB0-447F-8E47-BAD8DEAC6D6E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DE63C-8FD2-4021-92D1-35E8626F04F0}"/>
              </a:ext>
            </a:extLst>
          </p:cNvPr>
          <p:cNvSpPr/>
          <p:nvPr userDrawn="1"/>
        </p:nvSpPr>
        <p:spPr>
          <a:xfrm rot="5400000">
            <a:off x="-3201135" y="3216519"/>
            <a:ext cx="6852138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1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0BEABB3F-3394-4ED9-ABC2-C0DFA00104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6E0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42000">
                  <a:srgbClr val="97D4EA"/>
                </a:gs>
                <a:gs pos="0">
                  <a:schemeClr val="bg1"/>
                </a:gs>
                <a:gs pos="72798">
                  <a:srgbClr val="FF6E0B"/>
                </a:gs>
                <a:gs pos="20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4F4CCAD9-094C-4DC4-A71C-C9E59EAA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BD267F-6F20-4126-977C-FF1E0712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1635"/>
            <a:ext cx="10515600" cy="474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28EEAF-2978-4FFE-8F14-9CA0DADCB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3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C51DB7-4661-49FA-8DC1-4CECB49225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3" r:id="rId3"/>
    <p:sldLayoutId id="2147483676" r:id="rId4"/>
    <p:sldLayoutId id="2147483678" r:id="rId5"/>
    <p:sldLayoutId id="2147483679" r:id="rId6"/>
    <p:sldLayoutId id="2147483685" r:id="rId7"/>
    <p:sldLayoutId id="214748368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3443-2389-9B5D-C40C-A01C9E49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62" y="251396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User Registry </a:t>
            </a:r>
            <a:r>
              <a:rPr lang="en-US"/>
              <a:t>Development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975E-054A-FE9F-DF75-5E2C005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1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606-10E7-8F7F-7D82-35266B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MVP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46F2-A16C-BF87-C48E-B436DD4C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Minimal Viable Product (as defined in Common Vulnerability Exposure (CVE) User Registry Service   Version .03 (as updated in 2021)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include:</a:t>
            </a:r>
          </a:p>
          <a:p>
            <a:pPr lvl="1"/>
            <a:r>
              <a:rPr lang="en-US" dirty="0"/>
              <a:t>Organizational Data</a:t>
            </a:r>
          </a:p>
          <a:p>
            <a:pPr lvl="1"/>
            <a:r>
              <a:rPr lang="en-US" dirty="0"/>
              <a:t>Individual User Data</a:t>
            </a:r>
          </a:p>
          <a:p>
            <a:pPr lvl="2"/>
            <a:r>
              <a:rPr lang="en-US" dirty="0"/>
              <a:t>There are details in the requirements to be addressed … AWG responsibility</a:t>
            </a:r>
          </a:p>
          <a:p>
            <a:pPr lvl="1"/>
            <a:r>
              <a:rPr lang="en-US" dirty="0"/>
              <a:t>Functions to Create, </a:t>
            </a:r>
            <a:r>
              <a:rPr lang="en-US" dirty="0">
                <a:solidFill>
                  <a:srgbClr val="161636"/>
                </a:solidFill>
                <a:highlight>
                  <a:srgbClr val="FFFF00"/>
                </a:highlight>
              </a:rPr>
              <a:t>Retrieve</a:t>
            </a:r>
            <a:r>
              <a:rPr lang="en-US" dirty="0"/>
              <a:t>, Update, Delete Information</a:t>
            </a:r>
          </a:p>
          <a:p>
            <a:pPr lvl="1"/>
            <a:r>
              <a:rPr lang="en-US" dirty="0"/>
              <a:t>Organizations to be included:  CNAs, Secretariat</a:t>
            </a:r>
          </a:p>
          <a:p>
            <a:pPr lvl="2"/>
            <a:r>
              <a:rPr lang="en-US" dirty="0"/>
              <a:t>Roots, Top level Roots, Working Groups will be included in a later releases</a:t>
            </a:r>
          </a:p>
          <a:p>
            <a:pPr lvl="1"/>
            <a:r>
              <a:rPr lang="en-US" dirty="0"/>
              <a:t>Security Policy: As enforced today: CNAs, Secretariat</a:t>
            </a:r>
          </a:p>
          <a:p>
            <a:pPr lvl="1"/>
            <a:r>
              <a:rPr lang="en-US" dirty="0"/>
              <a:t>Authentication/Authorization: process will remain the same as it is today</a:t>
            </a:r>
          </a:p>
          <a:p>
            <a:pPr lvl="1"/>
            <a:r>
              <a:rPr lang="en-US" dirty="0"/>
              <a:t>API and Client (open source for community use)</a:t>
            </a:r>
          </a:p>
          <a:p>
            <a:pPr lvl="1"/>
            <a:r>
              <a:rPr lang="en-US" dirty="0"/>
              <a:t>Integration with CVE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0B97-1D32-54E3-03A0-90190676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2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93070-D384-DDF5-F648-41AEAD0FC75C}"/>
              </a:ext>
            </a:extLst>
          </p:cNvPr>
          <p:cNvCxnSpPr>
            <a:cxnSpLocks/>
          </p:cNvCxnSpPr>
          <p:nvPr/>
        </p:nvCxnSpPr>
        <p:spPr>
          <a:xfrm rot="5400000">
            <a:off x="5903578" y="2928485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B9CF7C-36C9-C7B4-D574-068275713291}"/>
              </a:ext>
            </a:extLst>
          </p:cNvPr>
          <p:cNvCxnSpPr>
            <a:cxnSpLocks/>
          </p:cNvCxnSpPr>
          <p:nvPr/>
        </p:nvCxnSpPr>
        <p:spPr>
          <a:xfrm rot="5400000">
            <a:off x="7223762" y="2928486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678E11-9C82-DD24-8100-A14201C0318B}"/>
              </a:ext>
            </a:extLst>
          </p:cNvPr>
          <p:cNvCxnSpPr>
            <a:cxnSpLocks/>
          </p:cNvCxnSpPr>
          <p:nvPr/>
        </p:nvCxnSpPr>
        <p:spPr>
          <a:xfrm rot="5400000">
            <a:off x="4649492" y="2893222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9112EE-70BE-8DD7-DA07-EFE3FC7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Proposed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21352-DFA9-1DA6-C7D0-BB78C91C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3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FC6B2-9905-6927-BB8A-6B8D73048B7C}"/>
              </a:ext>
            </a:extLst>
          </p:cNvPr>
          <p:cNvCxnSpPr/>
          <p:nvPr/>
        </p:nvCxnSpPr>
        <p:spPr>
          <a:xfrm>
            <a:off x="1178805" y="3249976"/>
            <a:ext cx="98380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4F00A6-D8A7-B062-8166-102B2FDDCBF3}"/>
              </a:ext>
            </a:extLst>
          </p:cNvPr>
          <p:cNvCxnSpPr>
            <a:cxnSpLocks/>
          </p:cNvCxnSpPr>
          <p:nvPr/>
        </p:nvCxnSpPr>
        <p:spPr>
          <a:xfrm rot="5400000">
            <a:off x="822050" y="3238627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DCF68-0B18-EB6B-F10F-31CA6C618B8F}"/>
              </a:ext>
            </a:extLst>
          </p:cNvPr>
          <p:cNvCxnSpPr>
            <a:cxnSpLocks/>
          </p:cNvCxnSpPr>
          <p:nvPr/>
        </p:nvCxnSpPr>
        <p:spPr>
          <a:xfrm rot="5400000">
            <a:off x="2076137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CE4634-3287-B917-8F59-64293A9981A9}"/>
              </a:ext>
            </a:extLst>
          </p:cNvPr>
          <p:cNvCxnSpPr>
            <a:cxnSpLocks/>
          </p:cNvCxnSpPr>
          <p:nvPr/>
        </p:nvCxnSpPr>
        <p:spPr>
          <a:xfrm rot="5400000">
            <a:off x="3275139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45C92D-F5C3-3532-12F7-9B90734C1738}"/>
              </a:ext>
            </a:extLst>
          </p:cNvPr>
          <p:cNvCxnSpPr>
            <a:cxnSpLocks/>
          </p:cNvCxnSpPr>
          <p:nvPr/>
        </p:nvCxnSpPr>
        <p:spPr>
          <a:xfrm rot="5400000">
            <a:off x="4485158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09DB6-004D-9649-33C2-9A50471250B7}"/>
              </a:ext>
            </a:extLst>
          </p:cNvPr>
          <p:cNvCxnSpPr>
            <a:cxnSpLocks/>
          </p:cNvCxnSpPr>
          <p:nvPr/>
        </p:nvCxnSpPr>
        <p:spPr>
          <a:xfrm rot="5400000">
            <a:off x="5639635" y="3251271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D70E7-2A74-7AF9-DFFF-6356689B96D5}"/>
              </a:ext>
            </a:extLst>
          </p:cNvPr>
          <p:cNvCxnSpPr>
            <a:cxnSpLocks/>
          </p:cNvCxnSpPr>
          <p:nvPr/>
        </p:nvCxnSpPr>
        <p:spPr>
          <a:xfrm rot="5400000">
            <a:off x="6995170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58962-2873-C46C-2718-5E59702AAC4A}"/>
              </a:ext>
            </a:extLst>
          </p:cNvPr>
          <p:cNvCxnSpPr>
            <a:cxnSpLocks/>
          </p:cNvCxnSpPr>
          <p:nvPr/>
        </p:nvCxnSpPr>
        <p:spPr>
          <a:xfrm rot="5400000">
            <a:off x="8194173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3EF5C-51B9-8128-B718-07DE69942D27}"/>
              </a:ext>
            </a:extLst>
          </p:cNvPr>
          <p:cNvSpPr txBox="1"/>
          <p:nvPr/>
        </p:nvSpPr>
        <p:spPr>
          <a:xfrm>
            <a:off x="838200" y="3916873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13E03-B3E0-418E-A705-0902837DC5BA}"/>
              </a:ext>
            </a:extLst>
          </p:cNvPr>
          <p:cNvSpPr txBox="1"/>
          <p:nvPr/>
        </p:nvSpPr>
        <p:spPr>
          <a:xfrm>
            <a:off x="2038488" y="39538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April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3CC69-F426-893C-E7EC-92B20296E347}"/>
              </a:ext>
            </a:extLst>
          </p:cNvPr>
          <p:cNvSpPr txBox="1"/>
          <p:nvPr/>
        </p:nvSpPr>
        <p:spPr>
          <a:xfrm>
            <a:off x="3319147" y="3929516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AA98E-F796-A537-E66F-DE7B7BB3D309}"/>
              </a:ext>
            </a:extLst>
          </p:cNvPr>
          <p:cNvSpPr txBox="1"/>
          <p:nvPr/>
        </p:nvSpPr>
        <p:spPr>
          <a:xfrm>
            <a:off x="4566655" y="396661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06FE5-5FC3-7788-657B-584CF944E4DF}"/>
              </a:ext>
            </a:extLst>
          </p:cNvPr>
          <p:cNvSpPr txBox="1"/>
          <p:nvPr/>
        </p:nvSpPr>
        <p:spPr>
          <a:xfrm>
            <a:off x="5880263" y="3965324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9E3D4-6C76-1E88-B380-EF3FE88AA0C1}"/>
              </a:ext>
            </a:extLst>
          </p:cNvPr>
          <p:cNvSpPr txBox="1"/>
          <p:nvPr/>
        </p:nvSpPr>
        <p:spPr>
          <a:xfrm>
            <a:off x="7090282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August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E9520-5E57-D410-ED2F-D8448C2065C4}"/>
              </a:ext>
            </a:extLst>
          </p:cNvPr>
          <p:cNvSpPr txBox="1"/>
          <p:nvPr/>
        </p:nvSpPr>
        <p:spPr>
          <a:xfrm>
            <a:off x="8223183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Sept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FE3F7-890C-40D5-CDDA-743513FFA991}"/>
              </a:ext>
            </a:extLst>
          </p:cNvPr>
          <p:cNvCxnSpPr>
            <a:cxnSpLocks/>
          </p:cNvCxnSpPr>
          <p:nvPr/>
        </p:nvCxnSpPr>
        <p:spPr>
          <a:xfrm rot="5400000">
            <a:off x="9216905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2AAA7-4530-B737-E283-8C96C1626D34}"/>
              </a:ext>
            </a:extLst>
          </p:cNvPr>
          <p:cNvCxnSpPr>
            <a:cxnSpLocks/>
          </p:cNvCxnSpPr>
          <p:nvPr/>
        </p:nvCxnSpPr>
        <p:spPr>
          <a:xfrm rot="5400000">
            <a:off x="10239636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CF4981-53BB-FB75-BD62-722215E3E1F0}"/>
              </a:ext>
            </a:extLst>
          </p:cNvPr>
          <p:cNvSpPr txBox="1"/>
          <p:nvPr/>
        </p:nvSpPr>
        <p:spPr>
          <a:xfrm>
            <a:off x="9233769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Oct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86BF2-1C61-A84C-7633-B40BC138092F}"/>
              </a:ext>
            </a:extLst>
          </p:cNvPr>
          <p:cNvSpPr txBox="1"/>
          <p:nvPr/>
        </p:nvSpPr>
        <p:spPr>
          <a:xfrm>
            <a:off x="10275063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Nov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3A3DB-7CAB-4F16-95B0-55246255A1FE}"/>
              </a:ext>
            </a:extLst>
          </p:cNvPr>
          <p:cNvSpPr txBox="1"/>
          <p:nvPr/>
        </p:nvSpPr>
        <p:spPr>
          <a:xfrm>
            <a:off x="5146650" y="1540693"/>
            <a:ext cx="14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 Community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Testing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86D1B-970B-92FB-E390-16E2E2722F60}"/>
              </a:ext>
            </a:extLst>
          </p:cNvPr>
          <p:cNvCxnSpPr/>
          <p:nvPr/>
        </p:nvCxnSpPr>
        <p:spPr>
          <a:xfrm>
            <a:off x="5177928" y="2583080"/>
            <a:ext cx="91807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BA5B81-D165-B134-154A-91AA2D2B1874}"/>
              </a:ext>
            </a:extLst>
          </p:cNvPr>
          <p:cNvSpPr txBox="1"/>
          <p:nvPr/>
        </p:nvSpPr>
        <p:spPr>
          <a:xfrm>
            <a:off x="2351234" y="1897447"/>
            <a:ext cx="130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 MVP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Development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529DD-C13E-F0FF-4421-F3608F45F092}"/>
              </a:ext>
            </a:extLst>
          </p:cNvPr>
          <p:cNvCxnSpPr>
            <a:cxnSpLocks/>
          </p:cNvCxnSpPr>
          <p:nvPr/>
        </p:nvCxnSpPr>
        <p:spPr>
          <a:xfrm>
            <a:off x="1232603" y="2583080"/>
            <a:ext cx="344956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4D421-61EC-D03F-AEAC-3F3859E74C41}"/>
              </a:ext>
            </a:extLst>
          </p:cNvPr>
          <p:cNvCxnSpPr/>
          <p:nvPr/>
        </p:nvCxnSpPr>
        <p:spPr>
          <a:xfrm>
            <a:off x="6433852" y="2571730"/>
            <a:ext cx="91807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F9B4D7-C5AF-7429-7A78-F8BC03D3E074}"/>
              </a:ext>
            </a:extLst>
          </p:cNvPr>
          <p:cNvSpPr txBox="1"/>
          <p:nvPr/>
        </p:nvSpPr>
        <p:spPr>
          <a:xfrm>
            <a:off x="6390546" y="1846486"/>
            <a:ext cx="97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Mods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4925AC-C319-4E42-6288-3D35590F15E4}"/>
              </a:ext>
            </a:extLst>
          </p:cNvPr>
          <p:cNvSpPr txBox="1"/>
          <p:nvPr/>
        </p:nvSpPr>
        <p:spPr>
          <a:xfrm>
            <a:off x="7241082" y="1843194"/>
            <a:ext cx="1309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MVP Registry Deployment</a:t>
            </a: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9734B53-819F-F0B2-4DAC-1CE53D643726}"/>
              </a:ext>
            </a:extLst>
          </p:cNvPr>
          <p:cNvSpPr/>
          <p:nvPr/>
        </p:nvSpPr>
        <p:spPr>
          <a:xfrm>
            <a:off x="7394168" y="2438115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F2A250-C098-3CB1-6113-B0E9B47CB86F}"/>
              </a:ext>
            </a:extLst>
          </p:cNvPr>
          <p:cNvCxnSpPr>
            <a:cxnSpLocks/>
          </p:cNvCxnSpPr>
          <p:nvPr/>
        </p:nvCxnSpPr>
        <p:spPr>
          <a:xfrm>
            <a:off x="1232603" y="4795635"/>
            <a:ext cx="625886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36BA-9CD7-24BD-FE78-E451CABFB196}"/>
              </a:ext>
            </a:extLst>
          </p:cNvPr>
          <p:cNvSpPr txBox="1"/>
          <p:nvPr/>
        </p:nvSpPr>
        <p:spPr>
          <a:xfrm>
            <a:off x="1232603" y="5002987"/>
            <a:ext cx="643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Continued Requirements Collection/Refinement AWG/TWG/SPWG</a:t>
            </a:r>
          </a:p>
          <a:p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C063-DE97-749C-3563-DF9C101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E977-A530-9C6D-79B7-71BD13FC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Include:</a:t>
            </a:r>
          </a:p>
          <a:p>
            <a:pPr lvl="1"/>
            <a:r>
              <a:rPr lang="en-US" dirty="0"/>
              <a:t>Root, TL-Root organizations</a:t>
            </a:r>
          </a:p>
          <a:p>
            <a:pPr lvl="1"/>
            <a:r>
              <a:rPr lang="en-US" dirty="0"/>
              <a:t>Updated Security Policy to accommodate these organizational types</a:t>
            </a:r>
          </a:p>
          <a:p>
            <a:pPr lvl="1"/>
            <a:r>
              <a:rPr lang="en-US" dirty="0"/>
              <a:t>Architectural updates to allow for higher scalability, User Registry use by other components besides CVE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23A-4A0C-CC5F-6FF3-A17E324B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4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00118"/>
      </p:ext>
    </p:extLst>
  </p:cSld>
  <p:clrMapOvr>
    <a:masterClrMapping/>
  </p:clrMapOvr>
</p:sld>
</file>

<file path=ppt/theme/theme1.xml><?xml version="1.0" encoding="utf-8"?>
<a:theme xmlns:a="http://schemas.openxmlformats.org/drawingml/2006/main" name="CVE 2021 - Dark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6D9C463F-7DE7-EE4B-A170-827568650FD6}"/>
    </a:ext>
  </a:extLst>
</a:theme>
</file>

<file path=ppt/theme/theme2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D1C74942-C9A1-884B-92B3-E2609F0497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ee08d2-a08f-4780-98b4-8caf355fdce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EE2EFFA8D0844BB35FA9925A3CE04" ma:contentTypeVersion="15" ma:contentTypeDescription="Create a new document." ma:contentTypeScope="" ma:versionID="f455e4880a23d1d8c685e1a79e93ae56">
  <xsd:schema xmlns:xsd="http://www.w3.org/2001/XMLSchema" xmlns:xs="http://www.w3.org/2001/XMLSchema" xmlns:p="http://schemas.microsoft.com/office/2006/metadata/properties" xmlns:ns3="46231387-b76b-4d77-850b-2e24a827f940" xmlns:ns4="02ee08d2-a08f-4780-98b4-8caf355fdcee" targetNamespace="http://schemas.microsoft.com/office/2006/metadata/properties" ma:root="true" ma:fieldsID="a229aaa232ac5321cfa938aa3183aafc" ns3:_="" ns4:_="">
    <xsd:import namespace="46231387-b76b-4d77-850b-2e24a827f940"/>
    <xsd:import namespace="02ee08d2-a08f-4780-98b4-8caf355fdc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_activity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31387-b76b-4d77-850b-2e24a827f9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e08d2-a08f-4780-98b4-8caf355fd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231387-b76b-4d77-850b-2e24a827f940"/>
    <ds:schemaRef ds:uri="http://schemas.microsoft.com/office/infopath/2007/PartnerControls"/>
    <ds:schemaRef ds:uri="02ee08d2-a08f-4780-98b4-8caf355fdcee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B1FBE73-BF4D-408B-9F53-83129F891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31387-b76b-4d77-850b-2e24a827f940"/>
    <ds:schemaRef ds:uri="02ee08d2-a08f-4780-98b4-8caf355fd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CVE POWERPOINT TEMPLATE_February2024</Template>
  <TotalTime>11045</TotalTime>
  <Words>201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Helvetica LT Std</vt:lpstr>
      <vt:lpstr>Tahoma</vt:lpstr>
      <vt:lpstr>Verdana</vt:lpstr>
      <vt:lpstr>Wingdings</vt:lpstr>
      <vt:lpstr>CVE 2021 - Dark</vt:lpstr>
      <vt:lpstr>1_CVE 2021 - White</vt:lpstr>
      <vt:lpstr>User Registry Development Planning</vt:lpstr>
      <vt:lpstr>User MVP Requirements</vt:lpstr>
      <vt:lpstr>Registry Proposed Schedule</vt:lpstr>
      <vt:lpstr>Future Releases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Britton</dc:creator>
  <cp:lastModifiedBy>Kris Britton</cp:lastModifiedBy>
  <cp:revision>8</cp:revision>
  <dcterms:created xsi:type="dcterms:W3CDTF">2024-10-03T15:26:17Z</dcterms:created>
  <dcterms:modified xsi:type="dcterms:W3CDTF">2025-03-11T18:10:19Z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0x0101002B6EE2EFFA8D0844BB35FA9925A3CE04</vt:lpwstr>
  </property>
  <property fmtid="{D5CDD505-2E9C-101B-9397-08002B2CF9AE}" pid="3" name="SharedWithUsers">
    <vt:lpwstr>498;#Thu A Tran</vt:lpwstr>
  </property>
</Properties>
</file>