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9"/>
  </p:notesMasterIdLst>
  <p:handoutMasterIdLst>
    <p:handoutMasterId r:id="rId10"/>
  </p:handoutMasterIdLst>
  <p:sldIdLst>
    <p:sldId id="559" r:id="rId5"/>
    <p:sldId id="558" r:id="rId6"/>
    <p:sldId id="557" r:id="rId7"/>
    <p:sldId id="5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767B1-714C-4999-A04A-B6C6444F833D}" v="6" dt="2024-09-10T18:44:57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94663" autoAdjust="0"/>
  </p:normalViewPr>
  <p:slideViewPr>
    <p:cSldViewPr snapToGrid="0">
      <p:cViewPr>
        <p:scale>
          <a:sx n="125" d="100"/>
          <a:sy n="125" d="100"/>
        </p:scale>
        <p:origin x="-228" y="-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33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 Britton" userId="c0f0839d-bd41-4874-b9dc-9ff51016bfe6" providerId="ADAL" clId="{47D767B1-714C-4999-A04A-B6C6444F833D}"/>
    <pc:docChg chg="undo custSel addSld delSld modSld sldOrd">
      <pc:chgData name="Kris Britton" userId="c0f0839d-bd41-4874-b9dc-9ff51016bfe6" providerId="ADAL" clId="{47D767B1-714C-4999-A04A-B6C6444F833D}" dt="2024-09-10T20:23:57.781" v="3737" actId="20577"/>
      <pc:docMkLst>
        <pc:docMk/>
      </pc:docMkLst>
      <pc:sldChg chg="del">
        <pc:chgData name="Kris Britton" userId="c0f0839d-bd41-4874-b9dc-9ff51016bfe6" providerId="ADAL" clId="{47D767B1-714C-4999-A04A-B6C6444F833D}" dt="2024-09-10T17:39:36.315" v="0" actId="47"/>
        <pc:sldMkLst>
          <pc:docMk/>
          <pc:sldMk cId="448633390" sldId="554"/>
        </pc:sldMkLst>
      </pc:sldChg>
      <pc:sldChg chg="addSp modSp mod">
        <pc:chgData name="Kris Britton" userId="c0f0839d-bd41-4874-b9dc-9ff51016bfe6" providerId="ADAL" clId="{47D767B1-714C-4999-A04A-B6C6444F833D}" dt="2024-09-10T18:44:48.629" v="2831"/>
        <pc:sldMkLst>
          <pc:docMk/>
          <pc:sldMk cId="97316464" sldId="557"/>
        </pc:sldMkLst>
        <pc:spChg chg="add mod">
          <ac:chgData name="Kris Britton" userId="c0f0839d-bd41-4874-b9dc-9ff51016bfe6" providerId="ADAL" clId="{47D767B1-714C-4999-A04A-B6C6444F833D}" dt="2024-09-10T18:20:33.949" v="1614" actId="113"/>
          <ac:spMkLst>
            <pc:docMk/>
            <pc:sldMk cId="97316464" sldId="557"/>
            <ac:spMk id="2" creationId="{DE368546-A6DD-3651-5037-CE9DD98E1082}"/>
          </ac:spMkLst>
        </pc:spChg>
        <pc:spChg chg="mod">
          <ac:chgData name="Kris Britton" userId="c0f0839d-bd41-4874-b9dc-9ff51016bfe6" providerId="ADAL" clId="{47D767B1-714C-4999-A04A-B6C6444F833D}" dt="2024-09-10T17:39:50.996" v="110" actId="20577"/>
          <ac:spMkLst>
            <pc:docMk/>
            <pc:sldMk cId="97316464" sldId="557"/>
            <ac:spMk id="3" creationId="{0DF48F1F-491F-941C-79E0-7AF6AC10D8F9}"/>
          </ac:spMkLst>
        </pc:spChg>
        <pc:spChg chg="add mod">
          <ac:chgData name="Kris Britton" userId="c0f0839d-bd41-4874-b9dc-9ff51016bfe6" providerId="ADAL" clId="{47D767B1-714C-4999-A04A-B6C6444F833D}" dt="2024-09-10T18:44:48.629" v="2831"/>
          <ac:spMkLst>
            <pc:docMk/>
            <pc:sldMk cId="97316464" sldId="557"/>
            <ac:spMk id="4" creationId="{3399D95F-0BED-1117-E9DF-18001FC4D024}"/>
          </ac:spMkLst>
        </pc:spChg>
        <pc:spChg chg="mod">
          <ac:chgData name="Kris Britton" userId="c0f0839d-bd41-4874-b9dc-9ff51016bfe6" providerId="ADAL" clId="{47D767B1-714C-4999-A04A-B6C6444F833D}" dt="2024-09-10T18:44:07.829" v="2827" actId="20577"/>
          <ac:spMkLst>
            <pc:docMk/>
            <pc:sldMk cId="97316464" sldId="557"/>
            <ac:spMk id="6" creationId="{5222AC84-DE37-EC81-4119-F94BFE7B5836}"/>
          </ac:spMkLst>
        </pc:spChg>
      </pc:sldChg>
      <pc:sldChg chg="new del">
        <pc:chgData name="Kris Britton" userId="c0f0839d-bd41-4874-b9dc-9ff51016bfe6" providerId="ADAL" clId="{47D767B1-714C-4999-A04A-B6C6444F833D}" dt="2024-09-10T18:06:13.688" v="880" actId="47"/>
        <pc:sldMkLst>
          <pc:docMk/>
          <pc:sldMk cId="567716269" sldId="558"/>
        </pc:sldMkLst>
      </pc:sldChg>
      <pc:sldChg chg="modSp add mod ord">
        <pc:chgData name="Kris Britton" userId="c0f0839d-bd41-4874-b9dc-9ff51016bfe6" providerId="ADAL" clId="{47D767B1-714C-4999-A04A-B6C6444F833D}" dt="2024-09-10T20:19:09.626" v="3734"/>
        <pc:sldMkLst>
          <pc:docMk/>
          <pc:sldMk cId="4056492065" sldId="558"/>
        </pc:sldMkLst>
        <pc:spChg chg="mod">
          <ac:chgData name="Kris Britton" userId="c0f0839d-bd41-4874-b9dc-9ff51016bfe6" providerId="ADAL" clId="{47D767B1-714C-4999-A04A-B6C6444F833D}" dt="2024-09-10T18:44:24.872" v="2830" actId="1076"/>
          <ac:spMkLst>
            <pc:docMk/>
            <pc:sldMk cId="4056492065" sldId="558"/>
            <ac:spMk id="2" creationId="{DE368546-A6DD-3651-5037-CE9DD98E1082}"/>
          </ac:spMkLst>
        </pc:spChg>
        <pc:spChg chg="mod">
          <ac:chgData name="Kris Britton" userId="c0f0839d-bd41-4874-b9dc-9ff51016bfe6" providerId="ADAL" clId="{47D767B1-714C-4999-A04A-B6C6444F833D}" dt="2024-09-10T18:55:25.773" v="3730" actId="20577"/>
          <ac:spMkLst>
            <pc:docMk/>
            <pc:sldMk cId="4056492065" sldId="558"/>
            <ac:spMk id="6" creationId="{5222AC84-DE37-EC81-4119-F94BFE7B5836}"/>
          </ac:spMkLst>
        </pc:spChg>
      </pc:sldChg>
      <pc:sldChg chg="delSp modSp add mod ord">
        <pc:chgData name="Kris Britton" userId="c0f0839d-bd41-4874-b9dc-9ff51016bfe6" providerId="ADAL" clId="{47D767B1-714C-4999-A04A-B6C6444F833D}" dt="2024-09-10T20:23:57.781" v="3737" actId="20577"/>
        <pc:sldMkLst>
          <pc:docMk/>
          <pc:sldMk cId="1904719345" sldId="559"/>
        </pc:sldMkLst>
        <pc:spChg chg="del">
          <ac:chgData name="Kris Britton" userId="c0f0839d-bd41-4874-b9dc-9ff51016bfe6" providerId="ADAL" clId="{47D767B1-714C-4999-A04A-B6C6444F833D}" dt="2024-09-10T18:18:54.828" v="1480" actId="478"/>
          <ac:spMkLst>
            <pc:docMk/>
            <pc:sldMk cId="1904719345" sldId="559"/>
            <ac:spMk id="2" creationId="{DE368546-A6DD-3651-5037-CE9DD98E1082}"/>
          </ac:spMkLst>
        </pc:spChg>
        <pc:spChg chg="mod">
          <ac:chgData name="Kris Britton" userId="c0f0839d-bd41-4874-b9dc-9ff51016bfe6" providerId="ADAL" clId="{47D767B1-714C-4999-A04A-B6C6444F833D}" dt="2024-09-10T20:23:57.781" v="3737" actId="20577"/>
          <ac:spMkLst>
            <pc:docMk/>
            <pc:sldMk cId="1904719345" sldId="559"/>
            <ac:spMk id="6" creationId="{5222AC84-DE37-EC81-4119-F94BFE7B5836}"/>
          </ac:spMkLst>
        </pc:spChg>
      </pc:sldChg>
      <pc:sldChg chg="modSp add mod">
        <pc:chgData name="Kris Britton" userId="c0f0839d-bd41-4874-b9dc-9ff51016bfe6" providerId="ADAL" clId="{47D767B1-714C-4999-A04A-B6C6444F833D}" dt="2024-09-10T18:55:55.969" v="3732" actId="27636"/>
        <pc:sldMkLst>
          <pc:docMk/>
          <pc:sldMk cId="902304970" sldId="560"/>
        </pc:sldMkLst>
        <pc:spChg chg="mod">
          <ac:chgData name="Kris Britton" userId="c0f0839d-bd41-4874-b9dc-9ff51016bfe6" providerId="ADAL" clId="{47D767B1-714C-4999-A04A-B6C6444F833D}" dt="2024-09-10T18:55:55.969" v="3732" actId="27636"/>
          <ac:spMkLst>
            <pc:docMk/>
            <pc:sldMk cId="902304970" sldId="560"/>
            <ac:spMk id="6" creationId="{5222AC84-DE37-EC81-4119-F94BFE7B583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2194" y="6299199"/>
            <a:ext cx="899651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CVE is a registered trademark and the CVE logo is a trademark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E1C760-2575-4CC9-8ABC-F2519C034CF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121" y="6327030"/>
            <a:ext cx="1265482" cy="3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34">
            <a:extLst>
              <a:ext uri="{FF2B5EF4-FFF2-40B4-BE49-F238E27FC236}">
                <a16:creationId xmlns:a16="http://schemas.microsoft.com/office/drawing/2014/main" id="{5B17FFB1-3C4C-4A5B-BF53-392C4B55DE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300216"/>
            <a:ext cx="900743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CVE is a registered trademark and the CVE logo is a trademark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5454DF6-E951-45C2-BE23-6FFED9A8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69B3920-0326-41F7-9CD6-0D19C17CB18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121" y="6327030"/>
            <a:ext cx="1265482" cy="3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Box 34">
            <a:extLst>
              <a:ext uri="{FF2B5EF4-FFF2-40B4-BE49-F238E27FC236}">
                <a16:creationId xmlns:a16="http://schemas.microsoft.com/office/drawing/2014/main" id="{518CCD41-A9F7-4B00-93BD-F7845169EC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300216"/>
            <a:ext cx="9035711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CVE is a registered trademark and the CVE logo is a trademark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22" name="Picture 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228EA0A-7637-40CF-A7C2-279C21FCA86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1832" y="6327030"/>
            <a:ext cx="1265482" cy="3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7E4E5044-6C8A-430E-8E5C-FC7D4AE938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300216"/>
            <a:ext cx="904513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CVE is a registered trademark and the CVE logo is a trademark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281E901-F9F1-47BA-97D1-E128C7E6395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121" y="6327030"/>
            <a:ext cx="1265482" cy="3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40A091E8-174E-44E2-AC98-8321EE8CF6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300216"/>
            <a:ext cx="899800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CVE is a registered trademark and the CVE logo is a trademark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A21A411-0778-45D8-8B01-CE17BAFFF2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121" y="6327030"/>
            <a:ext cx="1265482" cy="3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40A091E8-174E-44E2-AC98-8321EE8CF6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300216"/>
            <a:ext cx="899800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CVE is a registered trademark and the CVE logo is a trademark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A21A411-0778-45D8-8B01-CE17BAFFF2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121" y="6327030"/>
            <a:ext cx="1265482" cy="3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8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40A091E8-174E-44E2-AC98-8321EE8CF6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300216"/>
            <a:ext cx="899800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CVE is a registered trademark and the CVE logo is a trademark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A21A411-0778-45D8-8B01-CE17BAFFF2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121" y="6327030"/>
            <a:ext cx="1265482" cy="3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0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E318-B00E-4D25-9F7F-6B977B65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5583-DB49-4033-AAD0-3CB25F9D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BB4B-FCEF-42A1-9678-0E808B43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EED3C-8FE3-40B5-AC45-077151F1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4957-C5A3-429D-9387-072D57C1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5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8" r:id="rId6"/>
    <p:sldLayoutId id="2147483669" r:id="rId7"/>
    <p:sldLayoutId id="2147483664" r:id="rId8"/>
    <p:sldLayoutId id="2147483670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DF48F1F-491F-941C-79E0-7AF6AC10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6"/>
          </a:xfrm>
        </p:spPr>
        <p:txBody>
          <a:bodyPr>
            <a:normAutofit/>
          </a:bodyPr>
          <a:lstStyle/>
          <a:p>
            <a:r>
              <a:rPr lang="en-US" dirty="0"/>
              <a:t>CVE Services User Registry Functions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22AC84-DE37-EC81-4119-F94BFE7B5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607" y="1570183"/>
            <a:ext cx="11181757" cy="4735156"/>
          </a:xfrm>
        </p:spPr>
        <p:txBody>
          <a:bodyPr>
            <a:normAutofit/>
          </a:bodyPr>
          <a:lstStyle/>
          <a:p>
            <a:r>
              <a:rPr lang="en-US" dirty="0"/>
              <a:t>Organizational Management Security Policy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Only the “</a:t>
            </a:r>
            <a:r>
              <a:rPr lang="en-US" b="1" dirty="0"/>
              <a:t>Secretariat</a:t>
            </a:r>
            <a:r>
              <a:rPr lang="en-US" dirty="0"/>
              <a:t>” can create/update an organization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Secretariat can retrieve organizational information from any organization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Users who belong to a given organization </a:t>
            </a:r>
            <a:r>
              <a:rPr lang="en-US"/>
              <a:t>can retrieve </a:t>
            </a:r>
            <a:r>
              <a:rPr lang="en-US" dirty="0"/>
              <a:t>information about that organization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1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DF48F1F-491F-941C-79E0-7AF6AC10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6"/>
          </a:xfrm>
        </p:spPr>
        <p:txBody>
          <a:bodyPr>
            <a:normAutofit/>
          </a:bodyPr>
          <a:lstStyle/>
          <a:p>
            <a:r>
              <a:rPr lang="en-US" dirty="0"/>
              <a:t>CVE Services User Registry Functions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22AC84-DE37-EC81-4119-F94BFE7B5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607" y="1570183"/>
            <a:ext cx="5963211" cy="47351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User Management Functions (6 interfaces)</a:t>
            </a:r>
          </a:p>
          <a:p>
            <a:pPr lvl="1"/>
            <a:r>
              <a:rPr lang="en-US" dirty="0"/>
              <a:t>Create a user </a:t>
            </a:r>
          </a:p>
          <a:p>
            <a:pPr lvl="2"/>
            <a:r>
              <a:rPr lang="en-US" sz="2000" dirty="0"/>
              <a:t>Interface Access: ADMIN, Secretariat</a:t>
            </a:r>
          </a:p>
          <a:p>
            <a:pPr lvl="1"/>
            <a:r>
              <a:rPr lang="en-US" dirty="0"/>
              <a:t>Update User information</a:t>
            </a:r>
          </a:p>
          <a:p>
            <a:pPr lvl="2"/>
            <a:r>
              <a:rPr lang="en-US" sz="2000" dirty="0"/>
              <a:t>Interface access: all registered users</a:t>
            </a:r>
          </a:p>
          <a:p>
            <a:pPr lvl="1"/>
            <a:r>
              <a:rPr lang="en-US" dirty="0"/>
              <a:t>Reset Secret</a:t>
            </a:r>
          </a:p>
          <a:p>
            <a:pPr lvl="2"/>
            <a:r>
              <a:rPr lang="en-US" sz="2000" dirty="0"/>
              <a:t>Interface access: all registered users</a:t>
            </a:r>
          </a:p>
          <a:p>
            <a:pPr lvl="1"/>
            <a:r>
              <a:rPr lang="en-US" dirty="0"/>
              <a:t>Retrieve info about all uses from an org</a:t>
            </a:r>
          </a:p>
          <a:p>
            <a:pPr lvl="2"/>
            <a:r>
              <a:rPr lang="en-US" sz="2000" dirty="0"/>
              <a:t>Interface access: all registered user</a:t>
            </a:r>
          </a:p>
          <a:p>
            <a:pPr lvl="1"/>
            <a:r>
              <a:rPr lang="en-US" dirty="0"/>
              <a:t>Retrieve information for a specific user</a:t>
            </a:r>
          </a:p>
          <a:p>
            <a:pPr lvl="2"/>
            <a:r>
              <a:rPr lang="en-US" sz="2000" dirty="0"/>
              <a:t>Interface access: all registered users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368546-A6DD-3651-5037-CE9DD98E1082}"/>
              </a:ext>
            </a:extLst>
          </p:cNvPr>
          <p:cNvSpPr txBox="1">
            <a:spLocks/>
          </p:cNvSpPr>
          <p:nvPr/>
        </p:nvSpPr>
        <p:spPr>
          <a:xfrm>
            <a:off x="6990789" y="1653310"/>
            <a:ext cx="5963211" cy="47351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394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39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Organizational Data</a:t>
            </a:r>
          </a:p>
          <a:p>
            <a:pPr lvl="1"/>
            <a:r>
              <a:rPr lang="en-US" dirty="0"/>
              <a:t>Username</a:t>
            </a:r>
          </a:p>
          <a:p>
            <a:pPr lvl="1"/>
            <a:r>
              <a:rPr lang="en-US" dirty="0" err="1"/>
              <a:t>Org_UUID</a:t>
            </a:r>
            <a:endParaRPr lang="en-US" dirty="0"/>
          </a:p>
          <a:p>
            <a:pPr lvl="1"/>
            <a:r>
              <a:rPr lang="en-US" dirty="0"/>
              <a:t>UUID</a:t>
            </a:r>
          </a:p>
          <a:p>
            <a:pPr lvl="1"/>
            <a:r>
              <a:rPr lang="en-US" dirty="0"/>
              <a:t>Active</a:t>
            </a:r>
          </a:p>
          <a:p>
            <a:pPr marL="914400" lvl="2" indent="0">
              <a:buNone/>
            </a:pPr>
            <a:r>
              <a:rPr lang="en-US" sz="1600" b="1" i="1" dirty="0"/>
              <a:t>CNA, ADP, Secretariat</a:t>
            </a:r>
          </a:p>
          <a:p>
            <a:pPr lvl="1"/>
            <a:r>
              <a:rPr lang="en-US" dirty="0" err="1"/>
              <a:t>Name:first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      :last</a:t>
            </a:r>
          </a:p>
          <a:p>
            <a:pPr marL="914400" lvl="2" indent="0">
              <a:buNone/>
            </a:pPr>
            <a:r>
              <a:rPr lang="en-US" dirty="0"/>
              <a:t>      :middle</a:t>
            </a:r>
          </a:p>
          <a:p>
            <a:pPr marL="914400" lvl="2" indent="0">
              <a:buNone/>
            </a:pPr>
            <a:r>
              <a:rPr lang="en-US" dirty="0"/>
              <a:t>      :suffix</a:t>
            </a:r>
          </a:p>
          <a:p>
            <a:pPr lvl="1"/>
            <a:r>
              <a:rPr lang="en-US" dirty="0"/>
              <a:t>Secret</a:t>
            </a:r>
          </a:p>
          <a:p>
            <a:pPr lvl="1"/>
            <a:r>
              <a:rPr lang="en-US" dirty="0" err="1"/>
              <a:t>Authority:active_roles</a:t>
            </a:r>
            <a:endParaRPr lang="en-US" dirty="0"/>
          </a:p>
          <a:p>
            <a:pPr marL="914400" lvl="2" indent="0">
              <a:buNone/>
            </a:pPr>
            <a:r>
              <a:rPr lang="en-US" sz="1600" b="1" i="1" dirty="0"/>
              <a:t>ADMIN, User</a:t>
            </a:r>
          </a:p>
          <a:p>
            <a:pPr lvl="1"/>
            <a:r>
              <a:rPr lang="en-US" sz="2200" dirty="0" err="1"/>
              <a:t>Time:created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          :modified</a:t>
            </a:r>
          </a:p>
          <a:p>
            <a:pPr marL="914400" lvl="2" indent="0">
              <a:buNone/>
            </a:pPr>
            <a:endParaRPr lang="en-US" sz="1600" b="1" i="1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9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DF48F1F-491F-941C-79E0-7AF6AC10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6"/>
          </a:xfrm>
        </p:spPr>
        <p:txBody>
          <a:bodyPr>
            <a:normAutofit/>
          </a:bodyPr>
          <a:lstStyle/>
          <a:p>
            <a:r>
              <a:rPr lang="en-US" dirty="0"/>
              <a:t>CVE Services User Registry Functions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22AC84-DE37-EC81-4119-F94BFE7B5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607" y="1570183"/>
            <a:ext cx="5963211" cy="4735156"/>
          </a:xfrm>
        </p:spPr>
        <p:txBody>
          <a:bodyPr>
            <a:normAutofit/>
          </a:bodyPr>
          <a:lstStyle/>
          <a:p>
            <a:r>
              <a:rPr lang="en-US" dirty="0"/>
              <a:t>Organizational Management Functions (5 interfaces)</a:t>
            </a:r>
          </a:p>
          <a:p>
            <a:pPr lvl="1"/>
            <a:r>
              <a:rPr lang="en-US" dirty="0"/>
              <a:t>Create an org </a:t>
            </a:r>
          </a:p>
          <a:p>
            <a:pPr lvl="2"/>
            <a:r>
              <a:rPr lang="en-US" sz="2000" dirty="0"/>
              <a:t>Interface access: Secretariat</a:t>
            </a:r>
          </a:p>
          <a:p>
            <a:pPr lvl="1"/>
            <a:r>
              <a:rPr lang="en-US" dirty="0"/>
              <a:t>Update organization information</a:t>
            </a:r>
          </a:p>
          <a:p>
            <a:pPr lvl="2"/>
            <a:r>
              <a:rPr lang="en-US" sz="2000" dirty="0"/>
              <a:t>Interface Access: Secretariat</a:t>
            </a:r>
          </a:p>
          <a:p>
            <a:pPr lvl="1"/>
            <a:r>
              <a:rPr lang="en-US" dirty="0"/>
              <a:t>Retrieve organizational info for all orgs</a:t>
            </a:r>
          </a:p>
          <a:p>
            <a:pPr lvl="2"/>
            <a:r>
              <a:rPr lang="en-US" sz="2000" dirty="0"/>
              <a:t>Interface Access: Secretariat</a:t>
            </a:r>
          </a:p>
          <a:p>
            <a:pPr lvl="1"/>
            <a:r>
              <a:rPr lang="en-US" dirty="0"/>
              <a:t>Retrieve organizational info </a:t>
            </a:r>
          </a:p>
          <a:p>
            <a:pPr lvl="2"/>
            <a:r>
              <a:rPr lang="en-US" sz="2000" dirty="0"/>
              <a:t>Interface Access: all registered users</a:t>
            </a:r>
          </a:p>
          <a:p>
            <a:pPr lvl="1"/>
            <a:r>
              <a:rPr lang="en-US" dirty="0"/>
              <a:t>Retrieve organization quota</a:t>
            </a:r>
          </a:p>
          <a:p>
            <a:pPr lvl="2"/>
            <a:r>
              <a:rPr lang="en-US" sz="2000" dirty="0"/>
              <a:t>Interface access: all registered users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368546-A6DD-3651-5037-CE9DD98E1082}"/>
              </a:ext>
            </a:extLst>
          </p:cNvPr>
          <p:cNvSpPr txBox="1">
            <a:spLocks/>
          </p:cNvSpPr>
          <p:nvPr/>
        </p:nvSpPr>
        <p:spPr>
          <a:xfrm>
            <a:off x="6659418" y="1570183"/>
            <a:ext cx="5963211" cy="473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394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39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Organizational Data</a:t>
            </a:r>
          </a:p>
          <a:p>
            <a:pPr lvl="1"/>
            <a:r>
              <a:rPr lang="en-US" dirty="0"/>
              <a:t>Name (Long name)</a:t>
            </a:r>
          </a:p>
          <a:p>
            <a:pPr lvl="1"/>
            <a:r>
              <a:rPr lang="en-US" dirty="0" err="1"/>
              <a:t>Short_name</a:t>
            </a:r>
            <a:endParaRPr lang="en-US" dirty="0"/>
          </a:p>
          <a:p>
            <a:pPr lvl="1"/>
            <a:r>
              <a:rPr lang="en-US" dirty="0" err="1"/>
              <a:t>Policies:id_quota</a:t>
            </a:r>
            <a:endParaRPr lang="en-US" dirty="0"/>
          </a:p>
          <a:p>
            <a:pPr lvl="1"/>
            <a:r>
              <a:rPr lang="en-US" dirty="0" err="1"/>
              <a:t>Authority:active</a:t>
            </a:r>
            <a:r>
              <a:rPr lang="en-US" dirty="0"/>
              <a:t> roles</a:t>
            </a:r>
          </a:p>
          <a:p>
            <a:pPr lvl="2"/>
            <a:r>
              <a:rPr lang="en-US" b="1" dirty="0"/>
              <a:t>CNA, ADP, Secretariat</a:t>
            </a:r>
          </a:p>
          <a:p>
            <a:pPr lvl="1"/>
            <a:r>
              <a:rPr lang="en-US" dirty="0" err="1"/>
              <a:t>Time:created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:modified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DF48F1F-491F-941C-79E0-7AF6AC10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6"/>
          </a:xfrm>
        </p:spPr>
        <p:txBody>
          <a:bodyPr>
            <a:normAutofit/>
          </a:bodyPr>
          <a:lstStyle/>
          <a:p>
            <a:r>
              <a:rPr lang="en-US" dirty="0"/>
              <a:t>CVE Services User Registry Functions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22AC84-DE37-EC81-4119-F94BFE7B5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607" y="1570183"/>
            <a:ext cx="11181757" cy="47351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User Management Security Policy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Only the Secretariat or ADMINs of an organization can create “regular” user’s for that organization.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“regular” users may update their own “name” information and reset their secrets.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ADMINs can update all fields of users in their organization accept the “</a:t>
            </a:r>
            <a:r>
              <a:rPr lang="en-US" dirty="0" err="1"/>
              <a:t>org_UUID</a:t>
            </a:r>
            <a:r>
              <a:rPr lang="en-US" dirty="0"/>
              <a:t>”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Secretariat can update all fields, for all users, in all organizations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Regular Users, ADMINS can retrieve information for all users (accept Secrets) in the same organization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Secretariat can retrieve all information about all users from all organizations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04970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Custom 41">
      <a:dk1>
        <a:sysClr val="windowText" lastClr="000000"/>
      </a:dk1>
      <a:lt1>
        <a:sysClr val="window" lastClr="FFFFFF"/>
      </a:lt1>
      <a:dk2>
        <a:srgbClr val="161636"/>
      </a:dk2>
      <a:lt2>
        <a:srgbClr val="FBEEC9"/>
      </a:lt2>
      <a:accent1>
        <a:srgbClr val="FFB000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7D12093FFC84AB17C2D6CFA9D1EDE" ma:contentTypeVersion="7" ma:contentTypeDescription="Create a new document." ma:contentTypeScope="" ma:versionID="85e3c405e50bbbe8816477487156b4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50FCDD-08B1-48D8-BB50-7A17E590A5EE}">
  <ds:schemaRefs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5866544-84CD-42FD-B141-A01F66B0B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MITRE_Briefing_Template16x9</Template>
  <TotalTime>14262</TotalTime>
  <Words>331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LT Std</vt:lpstr>
      <vt:lpstr>Tahoma</vt:lpstr>
      <vt:lpstr>Verdana</vt:lpstr>
      <vt:lpstr>Wingdings</vt:lpstr>
      <vt:lpstr>mitre-2018</vt:lpstr>
      <vt:lpstr>CVE Services User Registry Functions</vt:lpstr>
      <vt:lpstr>CVE Services User Registry Functions</vt:lpstr>
      <vt:lpstr>CVE Services User Registry Functions</vt:lpstr>
      <vt:lpstr>CVE Services User Registry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Program PowerPoint Presentation Template</dc:title>
  <dc:creator>Roberge Jr., Robert J</dc:creator>
  <cp:lastModifiedBy>Kris Britton</cp:lastModifiedBy>
  <cp:revision>47</cp:revision>
  <dcterms:created xsi:type="dcterms:W3CDTF">2019-02-26T16:06:40Z</dcterms:created>
  <dcterms:modified xsi:type="dcterms:W3CDTF">2024-09-10T20:24:06Z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0x01010010D7D12093FFC84AB17C2D6CFA9D1EDE</vt:lpwstr>
  </property>
  <property fmtid="{D5CDD505-2E9C-101B-9397-08002B2CF9AE}" pid="3" name="SharedWithUsers">
    <vt:lpwstr>498;#Thu A Tran</vt:lpwstr>
  </property>
</Properties>
</file>