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3"/>
  </p:notesMasterIdLst>
  <p:handoutMasterIdLst>
    <p:handoutMasterId r:id="rId14"/>
  </p:handoutMasterIdLst>
  <p:sldIdLst>
    <p:sldId id="362" r:id="rId5"/>
    <p:sldId id="412" r:id="rId6"/>
    <p:sldId id="413" r:id="rId7"/>
    <p:sldId id="414" r:id="rId8"/>
    <p:sldId id="417" r:id="rId9"/>
    <p:sldId id="415" r:id="rId10"/>
    <p:sldId id="368"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7FA30C-6E35-89FD-079D-42EBDC1491C7}" name="Jo E Bazar" initials="JB" userId="S::JBAZAR@MITRE.ORG::52c1f954-4a07-49ab-b36f-92619f3b8e04" providerId="AD"/>
  <p188:author id="{5F94F94E-FFC0-524B-8BEF-B4EA8C57CD7F}" name="Christine L Deal" initials="CLD" userId="S::CDEAL@MITRE.ORG::09b9d9c1-e292-41e9-b59e-a8166b0d432f" providerId="AD"/>
  <p188:author id="{C12B4D78-08F5-582B-42D3-A0FE16C544AC}" name="Alec J Summers" initials="AS" userId="S::asummers@mitre.org::d9c4246f-ffa8-4c52-a253-9dc5efe19efc" providerId="AD"/>
  <p188:author id="{152135E2-75B3-49D1-BF37-12A9EA3E9396}" name="Alec J Summers" initial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C21"/>
    <a:srgbClr val="190837"/>
    <a:srgbClr val="DDDDDD"/>
    <a:srgbClr val="FF6E0B"/>
    <a:srgbClr val="FF940E"/>
    <a:srgbClr val="FFB000"/>
    <a:srgbClr val="161636"/>
    <a:srgbClr val="97D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B50DE-3A18-481E-A7DD-E76C1FA83518}" v="2" dt="2025-07-22T19:34:55.330"/>
    <p1510:client id="{F91D298A-BEAC-4204-A3EF-4D2D5EDD56EF}" v="5" dt="2025-07-22T17:46:20.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J Summers" userId="S::asummers@mitre.org::d9c4246f-ffa8-4c52-a253-9dc5efe19efc" providerId="AD" clId="Web-{728141C5-9CF1-482A-B32D-F1A6896DA46B}"/>
    <pc:docChg chg="mod modSld">
      <pc:chgData name="Alec J Summers" userId="S::asummers@mitre.org::d9c4246f-ffa8-4c52-a253-9dc5efe19efc" providerId="AD" clId="Web-{728141C5-9CF1-482A-B32D-F1A6896DA46B}" dt="2025-07-15T15:38:57.690" v="7"/>
      <pc:docMkLst>
        <pc:docMk/>
      </pc:docMkLst>
      <pc:sldChg chg="modSp">
        <pc:chgData name="Alec J Summers" userId="S::asummers@mitre.org::d9c4246f-ffa8-4c52-a253-9dc5efe19efc" providerId="AD" clId="Web-{728141C5-9CF1-482A-B32D-F1A6896DA46B}" dt="2025-07-15T15:38:57.690" v="7"/>
        <pc:sldMkLst>
          <pc:docMk/>
          <pc:sldMk cId="3248685461" sldId="417"/>
        </pc:sldMkLst>
        <pc:spChg chg="mod">
          <ac:chgData name="Alec J Summers" userId="S::asummers@mitre.org::d9c4246f-ffa8-4c52-a253-9dc5efe19efc" providerId="AD" clId="Web-{728141C5-9CF1-482A-B32D-F1A6896DA46B}" dt="2025-07-15T15:38:28.080" v="5" actId="20577"/>
          <ac:spMkLst>
            <pc:docMk/>
            <pc:sldMk cId="3248685461" sldId="417"/>
            <ac:spMk id="13" creationId="{30B315C1-0B55-7C45-4547-315D612F8251}"/>
          </ac:spMkLst>
        </pc:spChg>
        <pc:cxnChg chg="mod">
          <ac:chgData name="Alec J Summers" userId="S::asummers@mitre.org::d9c4246f-ffa8-4c52-a253-9dc5efe19efc" providerId="AD" clId="Web-{728141C5-9CF1-482A-B32D-F1A6896DA46B}" dt="2025-07-15T15:38:57.690" v="7"/>
          <ac:cxnSpMkLst>
            <pc:docMk/>
            <pc:sldMk cId="3248685461" sldId="417"/>
            <ac:cxnSpMk id="24" creationId="{FAC21AEC-DB04-36A5-C4A7-D05FF5909D06}"/>
          </ac:cxnSpMkLst>
        </pc:cxnChg>
      </pc:sldChg>
    </pc:docChg>
  </pc:docChgLst>
  <pc:docChgLst>
    <pc:chgData name="Jo E Bazar" userId="S::jbazar@mitre.org::52c1f954-4a07-49ab-b36f-92619f3b8e04" providerId="AD" clId="Web-{E904DE2D-00B8-F047-2212-E5FE0C40C1A5}"/>
    <pc:docChg chg="modSld">
      <pc:chgData name="Jo E Bazar" userId="S::jbazar@mitre.org::52c1f954-4a07-49ab-b36f-92619f3b8e04" providerId="AD" clId="Web-{E904DE2D-00B8-F047-2212-E5FE0C40C1A5}" dt="2025-07-15T19:23:22.832" v="3" actId="20577"/>
      <pc:docMkLst>
        <pc:docMk/>
      </pc:docMkLst>
      <pc:sldChg chg="modSp">
        <pc:chgData name="Jo E Bazar" userId="S::jbazar@mitre.org::52c1f954-4a07-49ab-b36f-92619f3b8e04" providerId="AD" clId="Web-{E904DE2D-00B8-F047-2212-E5FE0C40C1A5}" dt="2025-07-15T19:23:22.832" v="3" actId="20577"/>
        <pc:sldMkLst>
          <pc:docMk/>
          <pc:sldMk cId="2464164963" sldId="368"/>
        </pc:sldMkLst>
        <pc:spChg chg="mod">
          <ac:chgData name="Jo E Bazar" userId="S::jbazar@mitre.org::52c1f954-4a07-49ab-b36f-92619f3b8e04" providerId="AD" clId="Web-{E904DE2D-00B8-F047-2212-E5FE0C40C1A5}" dt="2025-07-15T19:23:22.832" v="3" actId="20577"/>
          <ac:spMkLst>
            <pc:docMk/>
            <pc:sldMk cId="2464164963" sldId="368"/>
            <ac:spMk id="3" creationId="{775FD45D-B2D7-B62B-E417-82F07128B261}"/>
          </ac:spMkLst>
        </pc:spChg>
      </pc:sldChg>
    </pc:docChg>
  </pc:docChgLst>
  <pc:docChgLst>
    <pc:chgData name="Alec J Summers" userId="d9c4246f-ffa8-4c52-a253-9dc5efe19efc" providerId="ADAL" clId="{BB0D144A-F4CB-9845-9038-1A4B9BF93551}"/>
    <pc:docChg chg="undo custSel addSld delSld modSld sldOrd">
      <pc:chgData name="Alec J Summers" userId="d9c4246f-ffa8-4c52-a253-9dc5efe19efc" providerId="ADAL" clId="{BB0D144A-F4CB-9845-9038-1A4B9BF93551}" dt="2025-07-15T17:33:14.129" v="2422" actId="20577"/>
      <pc:docMkLst>
        <pc:docMk/>
      </pc:docMkLst>
      <pc:sldChg chg="add del">
        <pc:chgData name="Alec J Summers" userId="d9c4246f-ffa8-4c52-a253-9dc5efe19efc" providerId="ADAL" clId="{BB0D144A-F4CB-9845-9038-1A4B9BF93551}" dt="2025-07-15T14:23:46.371" v="15" actId="2696"/>
        <pc:sldMkLst>
          <pc:docMk/>
          <pc:sldMk cId="268172485" sldId="410"/>
        </pc:sldMkLst>
      </pc:sldChg>
      <pc:sldChg chg="add del">
        <pc:chgData name="Alec J Summers" userId="d9c4246f-ffa8-4c52-a253-9dc5efe19efc" providerId="ADAL" clId="{BB0D144A-F4CB-9845-9038-1A4B9BF93551}" dt="2025-07-15T14:24:32.533" v="22" actId="2696"/>
        <pc:sldMkLst>
          <pc:docMk/>
          <pc:sldMk cId="3712039777" sldId="411"/>
        </pc:sldMkLst>
      </pc:sldChg>
      <pc:sldChg chg="modSp add mod">
        <pc:chgData name="Alec J Summers" userId="d9c4246f-ffa8-4c52-a253-9dc5efe19efc" providerId="ADAL" clId="{BB0D144A-F4CB-9845-9038-1A4B9BF93551}" dt="2025-07-15T14:23:42.034" v="14" actId="27636"/>
        <pc:sldMkLst>
          <pc:docMk/>
          <pc:sldMk cId="257513197" sldId="412"/>
        </pc:sldMkLst>
        <pc:spChg chg="mod">
          <ac:chgData name="Alec J Summers" userId="d9c4246f-ffa8-4c52-a253-9dc5efe19efc" providerId="ADAL" clId="{BB0D144A-F4CB-9845-9038-1A4B9BF93551}" dt="2025-07-15T14:23:42.034" v="14" actId="27636"/>
          <ac:spMkLst>
            <pc:docMk/>
            <pc:sldMk cId="257513197" sldId="412"/>
            <ac:spMk id="2" creationId="{DC97CA3E-8E52-9691-BB75-6189C5474905}"/>
          </ac:spMkLst>
        </pc:spChg>
        <pc:spChg chg="mod">
          <ac:chgData name="Alec J Summers" userId="d9c4246f-ffa8-4c52-a253-9dc5efe19efc" providerId="ADAL" clId="{BB0D144A-F4CB-9845-9038-1A4B9BF93551}" dt="2025-07-15T14:23:36.156" v="12" actId="20577"/>
          <ac:spMkLst>
            <pc:docMk/>
            <pc:sldMk cId="257513197" sldId="412"/>
            <ac:spMk id="3" creationId="{E17F9D23-3049-CF14-D057-EE11F4F4067C}"/>
          </ac:spMkLst>
        </pc:spChg>
      </pc:sldChg>
      <pc:sldChg chg="new del">
        <pc:chgData name="Alec J Summers" userId="d9c4246f-ffa8-4c52-a253-9dc5efe19efc" providerId="ADAL" clId="{BB0D144A-F4CB-9845-9038-1A4B9BF93551}" dt="2025-07-15T14:23:26.694" v="6" actId="680"/>
        <pc:sldMkLst>
          <pc:docMk/>
          <pc:sldMk cId="940868477" sldId="412"/>
        </pc:sldMkLst>
      </pc:sldChg>
      <pc:sldChg chg="modSp add del mod">
        <pc:chgData name="Alec J Summers" userId="d9c4246f-ffa8-4c52-a253-9dc5efe19efc" providerId="ADAL" clId="{BB0D144A-F4CB-9845-9038-1A4B9BF93551}" dt="2025-07-15T14:23:17.378" v="4" actId="2696"/>
        <pc:sldMkLst>
          <pc:docMk/>
          <pc:sldMk cId="2842118118" sldId="412"/>
        </pc:sldMkLst>
      </pc:sldChg>
      <pc:sldChg chg="modSp add mod">
        <pc:chgData name="Alec J Summers" userId="d9c4246f-ffa8-4c52-a253-9dc5efe19efc" providerId="ADAL" clId="{BB0D144A-F4CB-9845-9038-1A4B9BF93551}" dt="2025-07-15T14:24:25.395" v="21" actId="27636"/>
        <pc:sldMkLst>
          <pc:docMk/>
          <pc:sldMk cId="2203583540" sldId="413"/>
        </pc:sldMkLst>
        <pc:spChg chg="mod">
          <ac:chgData name="Alec J Summers" userId="d9c4246f-ffa8-4c52-a253-9dc5efe19efc" providerId="ADAL" clId="{BB0D144A-F4CB-9845-9038-1A4B9BF93551}" dt="2025-07-15T14:23:54.272" v="17"/>
          <ac:spMkLst>
            <pc:docMk/>
            <pc:sldMk cId="2203583540" sldId="413"/>
            <ac:spMk id="2" creationId="{0E0A3739-81E4-10AE-66C9-CB61AB7832C7}"/>
          </ac:spMkLst>
        </pc:spChg>
        <pc:spChg chg="mod">
          <ac:chgData name="Alec J Summers" userId="d9c4246f-ffa8-4c52-a253-9dc5efe19efc" providerId="ADAL" clId="{BB0D144A-F4CB-9845-9038-1A4B9BF93551}" dt="2025-07-15T14:24:25.395" v="21" actId="27636"/>
          <ac:spMkLst>
            <pc:docMk/>
            <pc:sldMk cId="2203583540" sldId="413"/>
            <ac:spMk id="3" creationId="{3CA7C9B1-F37A-5AB1-E3B5-28A658754481}"/>
          </ac:spMkLst>
        </pc:spChg>
      </pc:sldChg>
      <pc:sldChg chg="addSp delSp modSp mod">
        <pc:chgData name="Alec J Summers" userId="d9c4246f-ffa8-4c52-a253-9dc5efe19efc" providerId="ADAL" clId="{BB0D144A-F4CB-9845-9038-1A4B9BF93551}" dt="2025-07-15T14:51:08.625" v="1466" actId="207"/>
        <pc:sldMkLst>
          <pc:docMk/>
          <pc:sldMk cId="3465782912" sldId="414"/>
        </pc:sldMkLst>
        <pc:spChg chg="mod">
          <ac:chgData name="Alec J Summers" userId="d9c4246f-ffa8-4c52-a253-9dc5efe19efc" providerId="ADAL" clId="{BB0D144A-F4CB-9845-9038-1A4B9BF93551}" dt="2025-07-15T14:42:47.216" v="843" actId="20577"/>
          <ac:spMkLst>
            <pc:docMk/>
            <pc:sldMk cId="3465782912" sldId="414"/>
            <ac:spMk id="2" creationId="{637823AF-C3F0-F37A-1D8C-EE3250D2FBC0}"/>
          </ac:spMkLst>
        </pc:spChg>
        <pc:spChg chg="add mod">
          <ac:chgData name="Alec J Summers" userId="d9c4246f-ffa8-4c52-a253-9dc5efe19efc" providerId="ADAL" clId="{BB0D144A-F4CB-9845-9038-1A4B9BF93551}" dt="2025-07-15T14:51:08.625" v="1466" actId="207"/>
          <ac:spMkLst>
            <pc:docMk/>
            <pc:sldMk cId="3465782912" sldId="414"/>
            <ac:spMk id="7" creationId="{7437149D-16AD-38D5-9B69-0E5508CB206C}"/>
          </ac:spMkLst>
        </pc:spChg>
        <pc:spChg chg="add mod">
          <ac:chgData name="Alec J Summers" userId="d9c4246f-ffa8-4c52-a253-9dc5efe19efc" providerId="ADAL" clId="{BB0D144A-F4CB-9845-9038-1A4B9BF93551}" dt="2025-07-15T14:51:05.430" v="1465" actId="207"/>
          <ac:spMkLst>
            <pc:docMk/>
            <pc:sldMk cId="3465782912" sldId="414"/>
            <ac:spMk id="8" creationId="{FC14F1D7-FEF1-4EBA-39CA-F8E8FFC3BC26}"/>
          </ac:spMkLst>
        </pc:spChg>
        <pc:spChg chg="add mod">
          <ac:chgData name="Alec J Summers" userId="d9c4246f-ffa8-4c52-a253-9dc5efe19efc" providerId="ADAL" clId="{BB0D144A-F4CB-9845-9038-1A4B9BF93551}" dt="2025-07-15T14:51:02.359" v="1464" actId="207"/>
          <ac:spMkLst>
            <pc:docMk/>
            <pc:sldMk cId="3465782912" sldId="414"/>
            <ac:spMk id="9" creationId="{55043335-85AD-A6AE-4C5C-7B345204B4A5}"/>
          </ac:spMkLst>
        </pc:spChg>
        <pc:spChg chg="add mod">
          <ac:chgData name="Alec J Summers" userId="d9c4246f-ffa8-4c52-a253-9dc5efe19efc" providerId="ADAL" clId="{BB0D144A-F4CB-9845-9038-1A4B9BF93551}" dt="2025-07-15T14:50:51.303" v="1463" actId="207"/>
          <ac:spMkLst>
            <pc:docMk/>
            <pc:sldMk cId="3465782912" sldId="414"/>
            <ac:spMk id="10" creationId="{FEDB54AC-FF2C-D68F-A5F8-B4DC2010D09C}"/>
          </ac:spMkLst>
        </pc:spChg>
        <pc:spChg chg="add mod">
          <ac:chgData name="Alec J Summers" userId="d9c4246f-ffa8-4c52-a253-9dc5efe19efc" providerId="ADAL" clId="{BB0D144A-F4CB-9845-9038-1A4B9BF93551}" dt="2025-07-15T14:42:17.201" v="819" actId="14100"/>
          <ac:spMkLst>
            <pc:docMk/>
            <pc:sldMk cId="3465782912" sldId="414"/>
            <ac:spMk id="11" creationId="{5ADF18B8-4184-4DC4-2281-4F5F2AB9CB2C}"/>
          </ac:spMkLst>
        </pc:spChg>
        <pc:spChg chg="add mod">
          <ac:chgData name="Alec J Summers" userId="d9c4246f-ffa8-4c52-a253-9dc5efe19efc" providerId="ADAL" clId="{BB0D144A-F4CB-9845-9038-1A4B9BF93551}" dt="2025-07-15T14:42:13.903" v="817" actId="14100"/>
          <ac:spMkLst>
            <pc:docMk/>
            <pc:sldMk cId="3465782912" sldId="414"/>
            <ac:spMk id="12" creationId="{3CB25859-EE4B-4C5B-93CF-A1F9561A18E3}"/>
          </ac:spMkLst>
        </pc:spChg>
        <pc:spChg chg="add mod">
          <ac:chgData name="Alec J Summers" userId="d9c4246f-ffa8-4c52-a253-9dc5efe19efc" providerId="ADAL" clId="{BB0D144A-F4CB-9845-9038-1A4B9BF93551}" dt="2025-07-15T14:42:11.846" v="816" actId="14100"/>
          <ac:spMkLst>
            <pc:docMk/>
            <pc:sldMk cId="3465782912" sldId="414"/>
            <ac:spMk id="13" creationId="{24D13AC6-D1DB-955E-7BD8-FFA0F9B38EB3}"/>
          </ac:spMkLst>
        </pc:spChg>
        <pc:spChg chg="mod">
          <ac:chgData name="Alec J Summers" userId="d9c4246f-ffa8-4c52-a253-9dc5efe19efc" providerId="ADAL" clId="{BB0D144A-F4CB-9845-9038-1A4B9BF93551}" dt="2025-07-15T14:50:47.610" v="1462" actId="207"/>
          <ac:spMkLst>
            <pc:docMk/>
            <pc:sldMk cId="3465782912" sldId="414"/>
            <ac:spMk id="14" creationId="{76084B16-D326-E46D-C0BA-68E9DA1D5A1B}"/>
          </ac:spMkLst>
        </pc:spChg>
        <pc:cxnChg chg="add mod">
          <ac:chgData name="Alec J Summers" userId="d9c4246f-ffa8-4c52-a253-9dc5efe19efc" providerId="ADAL" clId="{BB0D144A-F4CB-9845-9038-1A4B9BF93551}" dt="2025-07-15T14:49:00.963" v="1428" actId="14100"/>
          <ac:cxnSpMkLst>
            <pc:docMk/>
            <pc:sldMk cId="3465782912" sldId="414"/>
            <ac:cxnSpMk id="5" creationId="{004F66AF-0087-ADC9-8A6B-F075B7A2EFEF}"/>
          </ac:cxnSpMkLst>
        </pc:cxnChg>
        <pc:cxnChg chg="add mod">
          <ac:chgData name="Alec J Summers" userId="d9c4246f-ffa8-4c52-a253-9dc5efe19efc" providerId="ADAL" clId="{BB0D144A-F4CB-9845-9038-1A4B9BF93551}" dt="2025-07-15T14:38:28.957" v="578" actId="1076"/>
          <ac:cxnSpMkLst>
            <pc:docMk/>
            <pc:sldMk cId="3465782912" sldId="414"/>
            <ac:cxnSpMk id="15" creationId="{5D46DA84-E92A-859E-BAF2-0431F0EA3494}"/>
          </ac:cxnSpMkLst>
        </pc:cxnChg>
      </pc:sldChg>
      <pc:sldChg chg="modSp mod">
        <pc:chgData name="Alec J Summers" userId="d9c4246f-ffa8-4c52-a253-9dc5efe19efc" providerId="ADAL" clId="{BB0D144A-F4CB-9845-9038-1A4B9BF93551}" dt="2025-07-15T17:33:14.129" v="2422" actId="20577"/>
        <pc:sldMkLst>
          <pc:docMk/>
          <pc:sldMk cId="1820312460" sldId="415"/>
        </pc:sldMkLst>
        <pc:spChg chg="mod">
          <ac:chgData name="Alec J Summers" userId="d9c4246f-ffa8-4c52-a253-9dc5efe19efc" providerId="ADAL" clId="{BB0D144A-F4CB-9845-9038-1A4B9BF93551}" dt="2025-07-15T17:00:20.354" v="2074" actId="20577"/>
          <ac:spMkLst>
            <pc:docMk/>
            <pc:sldMk cId="1820312460" sldId="415"/>
            <ac:spMk id="2" creationId="{F1E6A50B-F90C-C5CC-FC4D-B179E3960682}"/>
          </ac:spMkLst>
        </pc:spChg>
        <pc:spChg chg="mod">
          <ac:chgData name="Alec J Summers" userId="d9c4246f-ffa8-4c52-a253-9dc5efe19efc" providerId="ADAL" clId="{BB0D144A-F4CB-9845-9038-1A4B9BF93551}" dt="2025-07-15T17:33:14.129" v="2422" actId="20577"/>
          <ac:spMkLst>
            <pc:docMk/>
            <pc:sldMk cId="1820312460" sldId="415"/>
            <ac:spMk id="3" creationId="{EC5D6B89-CF9E-30D1-C76C-984A119BF46C}"/>
          </ac:spMkLst>
        </pc:spChg>
      </pc:sldChg>
      <pc:sldChg chg="modSp new del mod ord">
        <pc:chgData name="Alec J Summers" userId="d9c4246f-ffa8-4c52-a253-9dc5efe19efc" providerId="ADAL" clId="{BB0D144A-F4CB-9845-9038-1A4B9BF93551}" dt="2025-07-15T14:43:24.769" v="890" actId="2696"/>
        <pc:sldMkLst>
          <pc:docMk/>
          <pc:sldMk cId="4260336593" sldId="416"/>
        </pc:sldMkLst>
      </pc:sldChg>
      <pc:sldChg chg="addSp delSp modSp add mod">
        <pc:chgData name="Alec J Summers" userId="d9c4246f-ffa8-4c52-a253-9dc5efe19efc" providerId="ADAL" clId="{BB0D144A-F4CB-9845-9038-1A4B9BF93551}" dt="2025-07-15T15:42:22.574" v="1843" actId="403"/>
        <pc:sldMkLst>
          <pc:docMk/>
          <pc:sldMk cId="3248685461" sldId="417"/>
        </pc:sldMkLst>
        <pc:spChg chg="mod">
          <ac:chgData name="Alec J Summers" userId="d9c4246f-ffa8-4c52-a253-9dc5efe19efc" providerId="ADAL" clId="{BB0D144A-F4CB-9845-9038-1A4B9BF93551}" dt="2025-07-15T14:45:22.334" v="985" actId="27636"/>
          <ac:spMkLst>
            <pc:docMk/>
            <pc:sldMk cId="3248685461" sldId="417"/>
            <ac:spMk id="2" creationId="{C9DBB71C-FC90-E8A6-72E6-92329C98986C}"/>
          </ac:spMkLst>
        </pc:spChg>
        <pc:spChg chg="add mod">
          <ac:chgData name="Alec J Summers" userId="d9c4246f-ffa8-4c52-a253-9dc5efe19efc" providerId="ADAL" clId="{BB0D144A-F4CB-9845-9038-1A4B9BF93551}" dt="2025-07-15T14:50:35.804" v="1460" actId="14100"/>
          <ac:spMkLst>
            <pc:docMk/>
            <pc:sldMk cId="3248685461" sldId="417"/>
            <ac:spMk id="3" creationId="{1C74ADE4-8D3F-F713-5E65-D058248E5634}"/>
          </ac:spMkLst>
        </pc:spChg>
        <pc:spChg chg="add mod">
          <ac:chgData name="Alec J Summers" userId="d9c4246f-ffa8-4c52-a253-9dc5efe19efc" providerId="ADAL" clId="{BB0D144A-F4CB-9845-9038-1A4B9BF93551}" dt="2025-07-15T14:51:40.038" v="1471" actId="207"/>
          <ac:spMkLst>
            <pc:docMk/>
            <pc:sldMk cId="3248685461" sldId="417"/>
            <ac:spMk id="5" creationId="{CF9FF9BD-5D22-716E-5959-E4A09A6F8AE3}"/>
          </ac:spMkLst>
        </pc:spChg>
        <pc:spChg chg="mod">
          <ac:chgData name="Alec J Summers" userId="d9c4246f-ffa8-4c52-a253-9dc5efe19efc" providerId="ADAL" clId="{BB0D144A-F4CB-9845-9038-1A4B9BF93551}" dt="2025-07-15T15:41:45.035" v="1833" actId="1076"/>
          <ac:spMkLst>
            <pc:docMk/>
            <pc:sldMk cId="3248685461" sldId="417"/>
            <ac:spMk id="7" creationId="{E709872B-886D-0E19-BDE8-2EBFB2310183}"/>
          </ac:spMkLst>
        </pc:spChg>
        <pc:spChg chg="mod">
          <ac:chgData name="Alec J Summers" userId="d9c4246f-ffa8-4c52-a253-9dc5efe19efc" providerId="ADAL" clId="{BB0D144A-F4CB-9845-9038-1A4B9BF93551}" dt="2025-07-15T15:41:45.035" v="1833" actId="1076"/>
          <ac:spMkLst>
            <pc:docMk/>
            <pc:sldMk cId="3248685461" sldId="417"/>
            <ac:spMk id="8" creationId="{C8E6324C-C8FC-6E8E-3891-362E38F10C09}"/>
          </ac:spMkLst>
        </pc:spChg>
        <pc:spChg chg="mod">
          <ac:chgData name="Alec J Summers" userId="d9c4246f-ffa8-4c52-a253-9dc5efe19efc" providerId="ADAL" clId="{BB0D144A-F4CB-9845-9038-1A4B9BF93551}" dt="2025-07-15T15:41:45.035" v="1833" actId="1076"/>
          <ac:spMkLst>
            <pc:docMk/>
            <pc:sldMk cId="3248685461" sldId="417"/>
            <ac:spMk id="9" creationId="{826F4ECD-A86F-3E5B-0F9B-FB70A25B49EA}"/>
          </ac:spMkLst>
        </pc:spChg>
        <pc:spChg chg="mod">
          <ac:chgData name="Alec J Summers" userId="d9c4246f-ffa8-4c52-a253-9dc5efe19efc" providerId="ADAL" clId="{BB0D144A-F4CB-9845-9038-1A4B9BF93551}" dt="2025-07-15T15:42:22.574" v="1843" actId="403"/>
          <ac:spMkLst>
            <pc:docMk/>
            <pc:sldMk cId="3248685461" sldId="417"/>
            <ac:spMk id="11" creationId="{A70ABC8C-27E2-3364-5697-58C9037E3330}"/>
          </ac:spMkLst>
        </pc:spChg>
        <pc:spChg chg="mod">
          <ac:chgData name="Alec J Summers" userId="d9c4246f-ffa8-4c52-a253-9dc5efe19efc" providerId="ADAL" clId="{BB0D144A-F4CB-9845-9038-1A4B9BF93551}" dt="2025-07-15T15:42:12.753" v="1840" actId="14100"/>
          <ac:spMkLst>
            <pc:docMk/>
            <pc:sldMk cId="3248685461" sldId="417"/>
            <ac:spMk id="12" creationId="{6AE70954-182F-668C-0F6F-98D83A2DC03C}"/>
          </ac:spMkLst>
        </pc:spChg>
        <pc:spChg chg="mod">
          <ac:chgData name="Alec J Summers" userId="d9c4246f-ffa8-4c52-a253-9dc5efe19efc" providerId="ADAL" clId="{BB0D144A-F4CB-9845-9038-1A4B9BF93551}" dt="2025-07-15T15:42:04.973" v="1838" actId="1076"/>
          <ac:spMkLst>
            <pc:docMk/>
            <pc:sldMk cId="3248685461" sldId="417"/>
            <ac:spMk id="13" creationId="{30B315C1-0B55-7C45-4547-315D612F8251}"/>
          </ac:spMkLst>
        </pc:spChg>
        <pc:cxnChg chg="mod">
          <ac:chgData name="Alec J Summers" userId="d9c4246f-ffa8-4c52-a253-9dc5efe19efc" providerId="ADAL" clId="{BB0D144A-F4CB-9845-9038-1A4B9BF93551}" dt="2025-07-15T15:41:45.035" v="1833" actId="1076"/>
          <ac:cxnSpMkLst>
            <pc:docMk/>
            <pc:sldMk cId="3248685461" sldId="417"/>
            <ac:cxnSpMk id="15" creationId="{FDAFA6BC-3977-4B6B-44BB-57BAD015E2DD}"/>
          </ac:cxnSpMkLst>
        </pc:cxnChg>
        <pc:cxnChg chg="add mod">
          <ac:chgData name="Alec J Summers" userId="d9c4246f-ffa8-4c52-a253-9dc5efe19efc" providerId="ADAL" clId="{BB0D144A-F4CB-9845-9038-1A4B9BF93551}" dt="2025-07-15T15:41:48.859" v="1834" actId="14100"/>
          <ac:cxnSpMkLst>
            <pc:docMk/>
            <pc:sldMk cId="3248685461" sldId="417"/>
            <ac:cxnSpMk id="17" creationId="{3E2B9467-E251-4FA2-AF60-43CB66F0AA75}"/>
          </ac:cxnSpMkLst>
        </pc:cxnChg>
        <pc:cxnChg chg="add mod">
          <ac:chgData name="Alec J Summers" userId="d9c4246f-ffa8-4c52-a253-9dc5efe19efc" providerId="ADAL" clId="{BB0D144A-F4CB-9845-9038-1A4B9BF93551}" dt="2025-07-15T15:41:56.444" v="1836" actId="14100"/>
          <ac:cxnSpMkLst>
            <pc:docMk/>
            <pc:sldMk cId="3248685461" sldId="417"/>
            <ac:cxnSpMk id="24" creationId="{FAC21AEC-DB04-36A5-C4A7-D05FF5909D06}"/>
          </ac:cxnSpMkLst>
        </pc:cxnChg>
      </pc:sldChg>
    </pc:docChg>
  </pc:docChgLst>
  <pc:docChgLst>
    <pc:chgData name="Alec J Summers" userId="S::asummers@mitre.org::d9c4246f-ffa8-4c52-a253-9dc5efe19efc" providerId="AD" clId="Web-{711ABF47-E2D7-76F4-F322-B5318138D6FA}"/>
    <pc:docChg chg="modSld">
      <pc:chgData name="Alec J Summers" userId="S::asummers@mitre.org::d9c4246f-ffa8-4c52-a253-9dc5efe19efc" providerId="AD" clId="Web-{711ABF47-E2D7-76F4-F322-B5318138D6FA}" dt="2025-07-15T18:38:44.904" v="118" actId="20577"/>
      <pc:docMkLst>
        <pc:docMk/>
      </pc:docMkLst>
      <pc:sldChg chg="modSp modCm">
        <pc:chgData name="Alec J Summers" userId="S::asummers@mitre.org::d9c4246f-ffa8-4c52-a253-9dc5efe19efc" providerId="AD" clId="Web-{711ABF47-E2D7-76F4-F322-B5318138D6FA}" dt="2025-07-15T18:38:44.904" v="118" actId="20577"/>
        <pc:sldMkLst>
          <pc:docMk/>
          <pc:sldMk cId="1820312460" sldId="415"/>
        </pc:sldMkLst>
        <pc:spChg chg="mod">
          <ac:chgData name="Alec J Summers" userId="S::asummers@mitre.org::d9c4246f-ffa8-4c52-a253-9dc5efe19efc" providerId="AD" clId="Web-{711ABF47-E2D7-76F4-F322-B5318138D6FA}" dt="2025-07-15T18:36:24.029" v="37" actId="20577"/>
          <ac:spMkLst>
            <pc:docMk/>
            <pc:sldMk cId="1820312460" sldId="415"/>
            <ac:spMk id="2" creationId="{F1E6A50B-F90C-C5CC-FC4D-B179E3960682}"/>
          </ac:spMkLst>
        </pc:spChg>
        <pc:spChg chg="mod">
          <ac:chgData name="Alec J Summers" userId="S::asummers@mitre.org::d9c4246f-ffa8-4c52-a253-9dc5efe19efc" providerId="AD" clId="Web-{711ABF47-E2D7-76F4-F322-B5318138D6FA}" dt="2025-07-15T18:38:44.904" v="118" actId="20577"/>
          <ac:spMkLst>
            <pc:docMk/>
            <pc:sldMk cId="1820312460" sldId="415"/>
            <ac:spMk id="3" creationId="{EC5D6B89-CF9E-30D1-C76C-984A119BF46C}"/>
          </ac:spMkLst>
        </pc:spChg>
        <pc:extLst>
          <p:ext xmlns:p="http://schemas.openxmlformats.org/presentationml/2006/main" uri="{D6D511B9-2390-475A-947B-AFAB55BFBCF1}">
            <pc226:cmChg xmlns:pc226="http://schemas.microsoft.com/office/powerpoint/2022/06/main/command" chg="mod">
              <pc226:chgData name="Alec J Summers" userId="S::asummers@mitre.org::d9c4246f-ffa8-4c52-a253-9dc5efe19efc" providerId="AD" clId="Web-{711ABF47-E2D7-76F4-F322-B5318138D6FA}" dt="2025-07-15T18:38:44.904" v="118" actId="20577"/>
              <pc2:cmMkLst xmlns:pc2="http://schemas.microsoft.com/office/powerpoint/2019/9/main/command">
                <pc:docMk/>
                <pc:sldMk cId="1820312460" sldId="415"/>
                <pc2:cmMk id="{9490B88E-72D2-4123-8804-8DA99A8656B9}"/>
              </pc2:cmMkLst>
            </pc226:cmChg>
            <pc226:cmChg xmlns:pc226="http://schemas.microsoft.com/office/powerpoint/2022/06/main/command" chg="mod">
              <pc226:chgData name="Alec J Summers" userId="S::asummers@mitre.org::d9c4246f-ffa8-4c52-a253-9dc5efe19efc" providerId="AD" clId="Web-{711ABF47-E2D7-76F4-F322-B5318138D6FA}" dt="2025-07-15T18:38:44.904" v="118" actId="20577"/>
              <pc2:cmMkLst xmlns:pc2="http://schemas.microsoft.com/office/powerpoint/2019/9/main/command">
                <pc:docMk/>
                <pc:sldMk cId="1820312460" sldId="415"/>
                <pc2:cmMk id="{F72D9AE1-3063-4272-A301-FA9678D603A4}"/>
              </pc2:cmMkLst>
            </pc226:cmChg>
          </p:ext>
        </pc:extLst>
      </pc:sldChg>
    </pc:docChg>
  </pc:docChgLst>
  <pc:docChgLst>
    <pc:chgData name="Christine L Deal" userId="09b9d9c1-e292-41e9-b59e-a8166b0d432f" providerId="ADAL" clId="{F91D298A-BEAC-4204-A3EF-4D2D5EDD56EF}"/>
    <pc:docChg chg="modSld">
      <pc:chgData name="Christine L Deal" userId="09b9d9c1-e292-41e9-b59e-a8166b0d432f" providerId="ADAL" clId="{F91D298A-BEAC-4204-A3EF-4D2D5EDD56EF}" dt="2025-07-22T17:46:20.590" v="4" actId="6549"/>
      <pc:docMkLst>
        <pc:docMk/>
      </pc:docMkLst>
      <pc:sldChg chg="modSp mod">
        <pc:chgData name="Christine L Deal" userId="09b9d9c1-e292-41e9-b59e-a8166b0d432f" providerId="ADAL" clId="{F91D298A-BEAC-4204-A3EF-4D2D5EDD56EF}" dt="2025-07-22T17:46:20.590" v="4" actId="6549"/>
        <pc:sldMkLst>
          <pc:docMk/>
          <pc:sldMk cId="2464164963" sldId="368"/>
        </pc:sldMkLst>
        <pc:spChg chg="mod">
          <ac:chgData name="Christine L Deal" userId="09b9d9c1-e292-41e9-b59e-a8166b0d432f" providerId="ADAL" clId="{F91D298A-BEAC-4204-A3EF-4D2D5EDD56EF}" dt="2025-07-22T17:46:20.590" v="4" actId="6549"/>
          <ac:spMkLst>
            <pc:docMk/>
            <pc:sldMk cId="2464164963" sldId="368"/>
            <ac:spMk id="3" creationId="{775FD45D-B2D7-B62B-E417-82F07128B261}"/>
          </ac:spMkLst>
        </pc:spChg>
      </pc:sldChg>
    </pc:docChg>
  </pc:docChgLst>
  <pc:docChgLst>
    <pc:chgData name="Jo E Bazar" userId="52c1f954-4a07-49ab-b36f-92619f3b8e04" providerId="ADAL" clId="{F13B50DE-3A18-481E-A7DD-E76C1FA83518}"/>
    <pc:docChg chg="undo custSel addSld delSld modSld sldOrd delMainMaster">
      <pc:chgData name="Jo E Bazar" userId="52c1f954-4a07-49ab-b36f-92619f3b8e04" providerId="ADAL" clId="{F13B50DE-3A18-481E-A7DD-E76C1FA83518}" dt="2025-07-22T19:34:56.926" v="2597" actId="21"/>
      <pc:docMkLst>
        <pc:docMk/>
      </pc:docMkLst>
      <pc:sldChg chg="del">
        <pc:chgData name="Jo E Bazar" userId="52c1f954-4a07-49ab-b36f-92619f3b8e04" providerId="ADAL" clId="{F13B50DE-3A18-481E-A7DD-E76C1FA83518}" dt="2025-07-15T14:04:25.695" v="0" actId="2696"/>
        <pc:sldMkLst>
          <pc:docMk/>
          <pc:sldMk cId="1924462193" sldId="357"/>
        </pc:sldMkLst>
      </pc:sldChg>
      <pc:sldChg chg="del">
        <pc:chgData name="Jo E Bazar" userId="52c1f954-4a07-49ab-b36f-92619f3b8e04" providerId="ADAL" clId="{F13B50DE-3A18-481E-A7DD-E76C1FA83518}" dt="2025-07-15T14:04:25.695" v="0" actId="2696"/>
        <pc:sldMkLst>
          <pc:docMk/>
          <pc:sldMk cId="2072528278" sldId="361"/>
        </pc:sldMkLst>
      </pc:sldChg>
      <pc:sldChg chg="modSp mod">
        <pc:chgData name="Jo E Bazar" userId="52c1f954-4a07-49ab-b36f-92619f3b8e04" providerId="ADAL" clId="{F13B50DE-3A18-481E-A7DD-E76C1FA83518}" dt="2025-07-15T18:59:02.901" v="1965" actId="14100"/>
        <pc:sldMkLst>
          <pc:docMk/>
          <pc:sldMk cId="2273391410" sldId="362"/>
        </pc:sldMkLst>
        <pc:spChg chg="mod">
          <ac:chgData name="Jo E Bazar" userId="52c1f954-4a07-49ab-b36f-92619f3b8e04" providerId="ADAL" clId="{F13B50DE-3A18-481E-A7DD-E76C1FA83518}" dt="2025-07-15T18:59:02.901" v="1965" actId="14100"/>
          <ac:spMkLst>
            <pc:docMk/>
            <pc:sldMk cId="2273391410" sldId="362"/>
            <ac:spMk id="3" creationId="{90739B53-05B9-4DB7-8298-2176C2BDC1BE}"/>
          </ac:spMkLst>
        </pc:spChg>
        <pc:spChg chg="mod">
          <ac:chgData name="Jo E Bazar" userId="52c1f954-4a07-49ab-b36f-92619f3b8e04" providerId="ADAL" clId="{F13B50DE-3A18-481E-A7DD-E76C1FA83518}" dt="2025-07-15T14:06:09.193" v="26" actId="20577"/>
          <ac:spMkLst>
            <pc:docMk/>
            <pc:sldMk cId="2273391410" sldId="362"/>
            <ac:spMk id="4" creationId="{AEE619B0-FEFA-4DA0-82B3-2D24231949C4}"/>
          </ac:spMkLst>
        </pc:spChg>
      </pc:sldChg>
      <pc:sldChg chg="modSp del mod">
        <pc:chgData name="Jo E Bazar" userId="52c1f954-4a07-49ab-b36f-92619f3b8e04" providerId="ADAL" clId="{F13B50DE-3A18-481E-A7DD-E76C1FA83518}" dt="2025-07-15T14:42:36.556" v="1499" actId="2696"/>
        <pc:sldMkLst>
          <pc:docMk/>
          <pc:sldMk cId="1042213337" sldId="366"/>
        </pc:sldMkLst>
      </pc:sldChg>
      <pc:sldChg chg="del">
        <pc:chgData name="Jo E Bazar" userId="52c1f954-4a07-49ab-b36f-92619f3b8e04" providerId="ADAL" clId="{F13B50DE-3A18-481E-A7DD-E76C1FA83518}" dt="2025-07-15T14:04:25.695" v="0" actId="2696"/>
        <pc:sldMkLst>
          <pc:docMk/>
          <pc:sldMk cId="1371555046" sldId="367"/>
        </pc:sldMkLst>
      </pc:sldChg>
      <pc:sldChg chg="modSp new del mod">
        <pc:chgData name="Jo E Bazar" userId="52c1f954-4a07-49ab-b36f-92619f3b8e04" providerId="ADAL" clId="{F13B50DE-3A18-481E-A7DD-E76C1FA83518}" dt="2025-07-15T14:42:21.078" v="1496" actId="2696"/>
        <pc:sldMkLst>
          <pc:docMk/>
          <pc:sldMk cId="2240839302" sldId="367"/>
        </pc:sldMkLst>
      </pc:sldChg>
      <pc:sldChg chg="del">
        <pc:chgData name="Jo E Bazar" userId="52c1f954-4a07-49ab-b36f-92619f3b8e04" providerId="ADAL" clId="{F13B50DE-3A18-481E-A7DD-E76C1FA83518}" dt="2025-07-15T14:04:25.695" v="0" actId="2696"/>
        <pc:sldMkLst>
          <pc:docMk/>
          <pc:sldMk cId="2325269479" sldId="368"/>
        </pc:sldMkLst>
      </pc:sldChg>
      <pc:sldChg chg="modSp new mod ord">
        <pc:chgData name="Jo E Bazar" userId="52c1f954-4a07-49ab-b36f-92619f3b8e04" providerId="ADAL" clId="{F13B50DE-3A18-481E-A7DD-E76C1FA83518}" dt="2025-07-15T19:13:08.885" v="2147" actId="5793"/>
        <pc:sldMkLst>
          <pc:docMk/>
          <pc:sldMk cId="2464164963" sldId="368"/>
        </pc:sldMkLst>
        <pc:spChg chg="mod">
          <ac:chgData name="Jo E Bazar" userId="52c1f954-4a07-49ab-b36f-92619f3b8e04" providerId="ADAL" clId="{F13B50DE-3A18-481E-A7DD-E76C1FA83518}" dt="2025-07-15T14:17:45.931" v="872" actId="20577"/>
          <ac:spMkLst>
            <pc:docMk/>
            <pc:sldMk cId="2464164963" sldId="368"/>
            <ac:spMk id="2" creationId="{A859D63B-F9DA-4261-9962-814B1F879FA5}"/>
          </ac:spMkLst>
        </pc:spChg>
        <pc:spChg chg="mod">
          <ac:chgData name="Jo E Bazar" userId="52c1f954-4a07-49ab-b36f-92619f3b8e04" providerId="ADAL" clId="{F13B50DE-3A18-481E-A7DD-E76C1FA83518}" dt="2025-07-15T19:13:08.885" v="2147" actId="5793"/>
          <ac:spMkLst>
            <pc:docMk/>
            <pc:sldMk cId="2464164963" sldId="368"/>
            <ac:spMk id="3" creationId="{775FD45D-B2D7-B62B-E417-82F07128B261}"/>
          </ac:spMkLst>
        </pc:spChg>
      </pc:sldChg>
      <pc:sldChg chg="modSp mod ord">
        <pc:chgData name="Jo E Bazar" userId="52c1f954-4a07-49ab-b36f-92619f3b8e04" providerId="ADAL" clId="{F13B50DE-3A18-481E-A7DD-E76C1FA83518}" dt="2025-07-22T19:34:56.926" v="2597" actId="21"/>
        <pc:sldMkLst>
          <pc:docMk/>
          <pc:sldMk cId="257513197" sldId="412"/>
        </pc:sldMkLst>
        <pc:spChg chg="mod">
          <ac:chgData name="Jo E Bazar" userId="52c1f954-4a07-49ab-b36f-92619f3b8e04" providerId="ADAL" clId="{F13B50DE-3A18-481E-A7DD-E76C1FA83518}" dt="2025-07-22T19:34:56.926" v="2597" actId="21"/>
          <ac:spMkLst>
            <pc:docMk/>
            <pc:sldMk cId="257513197" sldId="412"/>
            <ac:spMk id="3" creationId="{E17F9D23-3049-CF14-D057-EE11F4F4067C}"/>
          </ac:spMkLst>
        </pc:spChg>
      </pc:sldChg>
      <pc:sldChg chg="modSp mod ord modCm">
        <pc:chgData name="Jo E Bazar" userId="52c1f954-4a07-49ab-b36f-92619f3b8e04" providerId="ADAL" clId="{F13B50DE-3A18-481E-A7DD-E76C1FA83518}" dt="2025-07-15T19:46:33.345" v="2570" actId="20577"/>
        <pc:sldMkLst>
          <pc:docMk/>
          <pc:sldMk cId="2203583540" sldId="413"/>
        </pc:sldMkLst>
        <pc:spChg chg="mod">
          <ac:chgData name="Jo E Bazar" userId="52c1f954-4a07-49ab-b36f-92619f3b8e04" providerId="ADAL" clId="{F13B50DE-3A18-481E-A7DD-E76C1FA83518}" dt="2025-07-15T19:37:42.340" v="2377" actId="20577"/>
          <ac:spMkLst>
            <pc:docMk/>
            <pc:sldMk cId="2203583540" sldId="413"/>
            <ac:spMk id="2" creationId="{0E0A3739-81E4-10AE-66C9-CB61AB7832C7}"/>
          </ac:spMkLst>
        </pc:spChg>
        <pc:spChg chg="mod">
          <ac:chgData name="Jo E Bazar" userId="52c1f954-4a07-49ab-b36f-92619f3b8e04" providerId="ADAL" clId="{F13B50DE-3A18-481E-A7DD-E76C1FA83518}" dt="2025-07-15T19:46:33.345" v="2570" actId="20577"/>
          <ac:spMkLst>
            <pc:docMk/>
            <pc:sldMk cId="2203583540" sldId="413"/>
            <ac:spMk id="3" creationId="{3CA7C9B1-F37A-5AB1-E3B5-28A658754481}"/>
          </ac:spMkLst>
        </pc:spChg>
        <pc:extLst>
          <p:ext xmlns:p="http://schemas.openxmlformats.org/presentationml/2006/main" uri="{D6D511B9-2390-475A-947B-AFAB55BFBCF1}">
            <pc226:cmChg xmlns:pc226="http://schemas.microsoft.com/office/powerpoint/2022/06/main/command" chg="mod">
              <pc226:chgData name="Jo E Bazar" userId="52c1f954-4a07-49ab-b36f-92619f3b8e04" providerId="ADAL" clId="{F13B50DE-3A18-481E-A7DD-E76C1FA83518}" dt="2025-07-15T19:29:28.889" v="2274" actId="20577"/>
              <pc2:cmMkLst xmlns:pc2="http://schemas.microsoft.com/office/powerpoint/2019/9/main/command">
                <pc:docMk/>
                <pc:sldMk cId="2203583540" sldId="413"/>
                <pc2:cmMk id="{60E3AB56-137B-4A0B-8C88-8EEAA71128F9}"/>
              </pc2:cmMkLst>
            </pc226:cmChg>
          </p:ext>
        </pc:extLst>
      </pc:sldChg>
      <pc:sldChg chg="addSp modSp new mod ord modCm">
        <pc:chgData name="Jo E Bazar" userId="52c1f954-4a07-49ab-b36f-92619f3b8e04" providerId="ADAL" clId="{F13B50DE-3A18-481E-A7DD-E76C1FA83518}" dt="2025-07-15T19:47:21.216" v="2574" actId="6549"/>
        <pc:sldMkLst>
          <pc:docMk/>
          <pc:sldMk cId="3465782912" sldId="414"/>
        </pc:sldMkLst>
        <pc:spChg chg="mod">
          <ac:chgData name="Jo E Bazar" userId="52c1f954-4a07-49ab-b36f-92619f3b8e04" providerId="ADAL" clId="{F13B50DE-3A18-481E-A7DD-E76C1FA83518}" dt="2025-07-15T19:02:59.731" v="1983" actId="14100"/>
          <ac:spMkLst>
            <pc:docMk/>
            <pc:sldMk cId="3465782912" sldId="414"/>
            <ac:spMk id="2" creationId="{637823AF-C3F0-F37A-1D8C-EE3250D2FBC0}"/>
          </ac:spMkLst>
        </pc:spChg>
        <pc:spChg chg="mod">
          <ac:chgData name="Jo E Bazar" userId="52c1f954-4a07-49ab-b36f-92619f3b8e04" providerId="ADAL" clId="{F13B50DE-3A18-481E-A7DD-E76C1FA83518}" dt="2025-07-15T14:35:51.691" v="1256" actId="1076"/>
          <ac:spMkLst>
            <pc:docMk/>
            <pc:sldMk cId="3465782912" sldId="414"/>
            <ac:spMk id="10" creationId="{FEDB54AC-FF2C-D68F-A5F8-B4DC2010D09C}"/>
          </ac:spMkLst>
        </pc:spChg>
        <pc:spChg chg="mod">
          <ac:chgData name="Jo E Bazar" userId="52c1f954-4a07-49ab-b36f-92619f3b8e04" providerId="ADAL" clId="{F13B50DE-3A18-481E-A7DD-E76C1FA83518}" dt="2025-07-15T14:36:08.788" v="1257" actId="120"/>
          <ac:spMkLst>
            <pc:docMk/>
            <pc:sldMk cId="3465782912" sldId="414"/>
            <ac:spMk id="11" creationId="{5ADF18B8-4184-4DC4-2281-4F5F2AB9CB2C}"/>
          </ac:spMkLst>
        </pc:spChg>
        <pc:spChg chg="mod">
          <ac:chgData name="Jo E Bazar" userId="52c1f954-4a07-49ab-b36f-92619f3b8e04" providerId="ADAL" clId="{F13B50DE-3A18-481E-A7DD-E76C1FA83518}" dt="2025-07-15T14:39:44.335" v="1417" actId="20577"/>
          <ac:spMkLst>
            <pc:docMk/>
            <pc:sldMk cId="3465782912" sldId="414"/>
            <ac:spMk id="12" creationId="{3CB25859-EE4B-4C5B-93CF-A1F9561A18E3}"/>
          </ac:spMkLst>
        </pc:spChg>
        <pc:spChg chg="mod">
          <ac:chgData name="Jo E Bazar" userId="52c1f954-4a07-49ab-b36f-92619f3b8e04" providerId="ADAL" clId="{F13B50DE-3A18-481E-A7DD-E76C1FA83518}" dt="2025-07-15T14:36:18.548" v="1259" actId="120"/>
          <ac:spMkLst>
            <pc:docMk/>
            <pc:sldMk cId="3465782912" sldId="414"/>
            <ac:spMk id="13" creationId="{24D13AC6-D1DB-955E-7BD8-FFA0F9B38EB3}"/>
          </ac:spMkLst>
        </pc:spChg>
        <pc:spChg chg="add mod">
          <ac:chgData name="Jo E Bazar" userId="52c1f954-4a07-49ab-b36f-92619f3b8e04" providerId="ADAL" clId="{F13B50DE-3A18-481E-A7DD-E76C1FA83518}" dt="2025-07-15T19:47:21.216" v="2574" actId="6549"/>
          <ac:spMkLst>
            <pc:docMk/>
            <pc:sldMk cId="3465782912" sldId="414"/>
            <ac:spMk id="14" creationId="{76084B16-D326-E46D-C0BA-68E9DA1D5A1B}"/>
          </ac:spMkLst>
        </pc:spChg>
        <pc:extLst>
          <p:ext xmlns:p="http://schemas.openxmlformats.org/presentationml/2006/main" uri="{D6D511B9-2390-475A-947B-AFAB55BFBCF1}">
            <pc226:cmChg xmlns:pc226="http://schemas.microsoft.com/office/powerpoint/2022/06/main/command" chg="mod">
              <pc226:chgData name="Jo E Bazar" userId="52c1f954-4a07-49ab-b36f-92619f3b8e04" providerId="ADAL" clId="{F13B50DE-3A18-481E-A7DD-E76C1FA83518}" dt="2025-07-15T19:02:51.437" v="1982" actId="20577"/>
              <pc2:cmMkLst xmlns:pc2="http://schemas.microsoft.com/office/powerpoint/2019/9/main/command">
                <pc:docMk/>
                <pc:sldMk cId="3465782912" sldId="414"/>
                <pc2:cmMk id="{A9F37776-0651-4CC4-83DC-02F1FF7A64D1}"/>
              </pc2:cmMkLst>
            </pc226:cmChg>
          </p:ext>
        </pc:extLst>
      </pc:sldChg>
      <pc:sldChg chg="modSp add mod ord modCm">
        <pc:chgData name="Jo E Bazar" userId="52c1f954-4a07-49ab-b36f-92619f3b8e04" providerId="ADAL" clId="{F13B50DE-3A18-481E-A7DD-E76C1FA83518}" dt="2025-07-15T19:31:21.190" v="2359" actId="207"/>
        <pc:sldMkLst>
          <pc:docMk/>
          <pc:sldMk cId="1820312460" sldId="415"/>
        </pc:sldMkLst>
        <pc:spChg chg="mod">
          <ac:chgData name="Jo E Bazar" userId="52c1f954-4a07-49ab-b36f-92619f3b8e04" providerId="ADAL" clId="{F13B50DE-3A18-481E-A7DD-E76C1FA83518}" dt="2025-07-15T14:25:17.805" v="1255" actId="20577"/>
          <ac:spMkLst>
            <pc:docMk/>
            <pc:sldMk cId="1820312460" sldId="415"/>
            <ac:spMk id="2" creationId="{F1E6A50B-F90C-C5CC-FC4D-B179E3960682}"/>
          </ac:spMkLst>
        </pc:spChg>
        <pc:spChg chg="mod">
          <ac:chgData name="Jo E Bazar" userId="52c1f954-4a07-49ab-b36f-92619f3b8e04" providerId="ADAL" clId="{F13B50DE-3A18-481E-A7DD-E76C1FA83518}" dt="2025-07-15T19:31:21.190" v="2359" actId="207"/>
          <ac:spMkLst>
            <pc:docMk/>
            <pc:sldMk cId="1820312460" sldId="415"/>
            <ac:spMk id="3" creationId="{EC5D6B89-CF9E-30D1-C76C-984A119BF46C}"/>
          </ac:spMkLst>
        </pc:spChg>
        <pc:extLst>
          <p:ext xmlns:p="http://schemas.openxmlformats.org/presentationml/2006/main" uri="{D6D511B9-2390-475A-947B-AFAB55BFBCF1}">
            <pc226:cmChg xmlns:pc226="http://schemas.microsoft.com/office/powerpoint/2022/06/main/command" chg="mod">
              <pc226:chgData name="Jo E Bazar" userId="52c1f954-4a07-49ab-b36f-92619f3b8e04" providerId="ADAL" clId="{F13B50DE-3A18-481E-A7DD-E76C1FA83518}" dt="2025-07-15T18:56:23.733" v="1955" actId="20577"/>
              <pc2:cmMkLst xmlns:pc2="http://schemas.microsoft.com/office/powerpoint/2019/9/main/command">
                <pc:docMk/>
                <pc:sldMk cId="1820312460" sldId="415"/>
                <pc2:cmMk id="{9276B25F-6600-4527-96A3-EA0FFA725B46}"/>
              </pc2:cmMkLst>
            </pc226:cmChg>
            <pc226:cmChg xmlns:pc226="http://schemas.microsoft.com/office/powerpoint/2022/06/main/command" chg="mod">
              <pc226:chgData name="Jo E Bazar" userId="52c1f954-4a07-49ab-b36f-92619f3b8e04" providerId="ADAL" clId="{F13B50DE-3A18-481E-A7DD-E76C1FA83518}" dt="2025-07-15T19:30:55.828" v="2355" actId="6549"/>
              <pc2:cmMkLst xmlns:pc2="http://schemas.microsoft.com/office/powerpoint/2019/9/main/command">
                <pc:docMk/>
                <pc:sldMk cId="1820312460" sldId="415"/>
                <pc2:cmMk id="{9490B88E-72D2-4123-8804-8DA99A8656B9}"/>
              </pc2:cmMkLst>
            </pc226:cmChg>
            <pc226:cmChg xmlns:pc226="http://schemas.microsoft.com/office/powerpoint/2022/06/main/command" chg="mod">
              <pc226:chgData name="Jo E Bazar" userId="52c1f954-4a07-49ab-b36f-92619f3b8e04" providerId="ADAL" clId="{F13B50DE-3A18-481E-A7DD-E76C1FA83518}" dt="2025-07-15T19:30:55.828" v="2355" actId="6549"/>
              <pc2:cmMkLst xmlns:pc2="http://schemas.microsoft.com/office/powerpoint/2019/9/main/command">
                <pc:docMk/>
                <pc:sldMk cId="1820312460" sldId="415"/>
                <pc2:cmMk id="{F72D9AE1-3063-4272-A301-FA9678D603A4}"/>
              </pc2:cmMkLst>
            </pc226:cmChg>
          </p:ext>
        </pc:extLst>
      </pc:sldChg>
      <pc:sldChg chg="add del">
        <pc:chgData name="Jo E Bazar" userId="52c1f954-4a07-49ab-b36f-92619f3b8e04" providerId="ADAL" clId="{F13B50DE-3A18-481E-A7DD-E76C1FA83518}" dt="2025-07-15T14:42:32.899" v="1498" actId="2696"/>
        <pc:sldMkLst>
          <pc:docMk/>
          <pc:sldMk cId="222497977" sldId="416"/>
        </pc:sldMkLst>
      </pc:sldChg>
      <pc:sldChg chg="modSp mod ord">
        <pc:chgData name="Jo E Bazar" userId="52c1f954-4a07-49ab-b36f-92619f3b8e04" providerId="ADAL" clId="{F13B50DE-3A18-481E-A7DD-E76C1FA83518}" dt="2025-07-15T19:03:16.227" v="1987" actId="20577"/>
        <pc:sldMkLst>
          <pc:docMk/>
          <pc:sldMk cId="3248685461" sldId="417"/>
        </pc:sldMkLst>
        <pc:spChg chg="mod">
          <ac:chgData name="Jo E Bazar" userId="52c1f954-4a07-49ab-b36f-92619f3b8e04" providerId="ADAL" clId="{F13B50DE-3A18-481E-A7DD-E76C1FA83518}" dt="2025-07-15T19:03:16.227" v="1987" actId="20577"/>
          <ac:spMkLst>
            <pc:docMk/>
            <pc:sldMk cId="3248685461" sldId="417"/>
            <ac:spMk id="2" creationId="{C9DBB71C-FC90-E8A6-72E6-92329C98986C}"/>
          </ac:spMkLst>
        </pc:spChg>
        <pc:spChg chg="mod">
          <ac:chgData name="Jo E Bazar" userId="52c1f954-4a07-49ab-b36f-92619f3b8e04" providerId="ADAL" clId="{F13B50DE-3A18-481E-A7DD-E76C1FA83518}" dt="2025-07-15T15:21:39.823" v="1583" actId="6549"/>
          <ac:spMkLst>
            <pc:docMk/>
            <pc:sldMk cId="3248685461" sldId="417"/>
            <ac:spMk id="13" creationId="{30B315C1-0B55-7C45-4547-315D612F8251}"/>
          </ac:spMkLst>
        </pc:spChg>
      </pc:sldChg>
      <pc:sldChg chg="modSp new del mod">
        <pc:chgData name="Jo E Bazar" userId="52c1f954-4a07-49ab-b36f-92619f3b8e04" providerId="ADAL" clId="{F13B50DE-3A18-481E-A7DD-E76C1FA83518}" dt="2025-07-15T18:56:01.889" v="1952" actId="2696"/>
        <pc:sldMkLst>
          <pc:docMk/>
          <pc:sldMk cId="2660321456" sldId="418"/>
        </pc:sldMkLst>
      </pc:sldChg>
      <pc:sldMasterChg chg="del delSldLayout">
        <pc:chgData name="Jo E Bazar" userId="52c1f954-4a07-49ab-b36f-92619f3b8e04" providerId="ADAL" clId="{F13B50DE-3A18-481E-A7DD-E76C1FA83518}" dt="2025-07-15T14:04:25.695" v="0" actId="2696"/>
        <pc:sldMasterMkLst>
          <pc:docMk/>
          <pc:sldMasterMk cId="2922310498" sldId="2147483672"/>
        </pc:sldMasterMkLst>
        <pc:sldLayoutChg chg="del">
          <pc:chgData name="Jo E Bazar" userId="52c1f954-4a07-49ab-b36f-92619f3b8e04" providerId="ADAL" clId="{F13B50DE-3A18-481E-A7DD-E76C1FA83518}" dt="2025-07-15T14:04:25.695" v="0" actId="2696"/>
          <pc:sldLayoutMkLst>
            <pc:docMk/>
            <pc:sldMasterMk cId="2922310498" sldId="2147483672"/>
            <pc:sldLayoutMk cId="3112525351" sldId="2147483674"/>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1738775577" sldId="2147483676"/>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1531569530" sldId="2147483678"/>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653227308" sldId="2147483679"/>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4064591198" sldId="2147483680"/>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90943455" sldId="2147483681"/>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1244998321" sldId="2147483683"/>
          </pc:sldLayoutMkLst>
        </pc:sldLayoutChg>
        <pc:sldLayoutChg chg="del">
          <pc:chgData name="Jo E Bazar" userId="52c1f954-4a07-49ab-b36f-92619f3b8e04" providerId="ADAL" clId="{F13B50DE-3A18-481E-A7DD-E76C1FA83518}" dt="2025-07-15T14:04:25.695" v="0" actId="2696"/>
          <pc:sldLayoutMkLst>
            <pc:docMk/>
            <pc:sldMasterMk cId="2922310498" sldId="2147483672"/>
            <pc:sldLayoutMk cId="3389463388"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7/22/2025</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rgbClr val="16163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31986"/>
            <a:ext cx="9662160" cy="1981200"/>
          </a:xfrm>
        </p:spPr>
        <p:txBody>
          <a:bodyPr anchor="b" anchorCtr="0">
            <a:normAutofit/>
          </a:bodyPr>
          <a:lstStyle>
            <a:lvl1pPr algn="l">
              <a:lnSpc>
                <a:spcPts val="4400"/>
              </a:lnSpc>
              <a:defRPr sz="4000" b="1">
                <a:solidFill>
                  <a:srgbClr val="161636"/>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1009528" y="2568943"/>
            <a:ext cx="7655345" cy="389923"/>
          </a:xfrm>
        </p:spPr>
        <p:txBody>
          <a:bodyPr/>
          <a:lstStyle>
            <a:lvl1pPr marL="0" indent="0">
              <a:buNone/>
              <a:defRPr>
                <a:solidFill>
                  <a:srgbClr val="161636"/>
                </a:solidFill>
              </a:defRPr>
            </a:lvl1pPr>
          </a:lstStyle>
          <a:p>
            <a:r>
              <a:rPr lang="en-US"/>
              <a:t>Author</a:t>
            </a:r>
          </a:p>
        </p:txBody>
      </p:sp>
      <p:cxnSp>
        <p:nvCxnSpPr>
          <p:cNvPr id="12" name="Straight Connector 11">
            <a:extLst>
              <a:ext uri="{FF2B5EF4-FFF2-40B4-BE49-F238E27FC236}">
                <a16:creationId xmlns:a16="http://schemas.microsoft.com/office/drawing/2014/main" id="{7E0B79FD-B7DB-4651-82AC-8DBF5E3F5036}"/>
              </a:ext>
            </a:extLst>
          </p:cNvPr>
          <p:cNvCxnSpPr>
            <a:cxnSpLocks/>
          </p:cNvCxnSpPr>
          <p:nvPr userDrawn="1"/>
        </p:nvCxnSpPr>
        <p:spPr>
          <a:xfrm flipV="1">
            <a:off x="1009528" y="2398143"/>
            <a:ext cx="9662160" cy="28575"/>
          </a:xfrm>
          <a:prstGeom prst="line">
            <a:avLst/>
          </a:prstGeom>
          <a:ln>
            <a:gradFill flip="none" rotWithShape="1">
              <a:gsLst>
                <a:gs pos="60527">
                  <a:srgbClr val="97D4EA"/>
                </a:gs>
                <a:gs pos="6000">
                  <a:srgbClr val="FF6E0B"/>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rgbClr val="161636"/>
                </a:solidFill>
                <a:latin typeface="Arial" panose="020B0604020202020204" pitchFamily="34" charset="0"/>
                <a:cs typeface="Arial" panose="020B0604020202020204" pitchFamily="34" charset="0"/>
              </a:defRPr>
            </a:lvl1pPr>
          </a:lstStyle>
          <a:p>
            <a:r>
              <a:rPr lang="en-US"/>
              <a:t>|</a:t>
            </a:r>
            <a:r>
              <a:rPr lang="en-US">
                <a:ea typeface="Tahoma" panose="020B0604030504040204" pitchFamily="34" charset="0"/>
              </a:rPr>
              <a:t> </a:t>
            </a:r>
            <a:fld id="{295008BC-DA31-4D19-837B-EFA4386B05F5}" type="slidenum">
              <a:rPr lang="en-US" smtClean="0">
                <a:ea typeface="Tahoma" panose="020B0604030504040204" pitchFamily="34" charset="0"/>
              </a:rPr>
              <a:pPr/>
              <a:t>‹#›</a:t>
            </a:fld>
            <a:r>
              <a:rPr lang="en-US">
                <a:ea typeface="Tahoma" panose="020B0604030504040204" pitchFamily="34" charset="0"/>
              </a:rPr>
              <a:t> </a:t>
            </a:r>
            <a:r>
              <a:rPr lang="en-US"/>
              <a:t>|</a:t>
            </a:r>
            <a:r>
              <a:rPr lang="en-US">
                <a:ea typeface="Verdana" pitchFamily="34" charset="0"/>
              </a:rPr>
              <a:t> </a:t>
            </a:r>
          </a:p>
        </p:txBody>
      </p:sp>
      <p:sp>
        <p:nvSpPr>
          <p:cNvPr id="15" name="Text Box 34">
            <a:extLst>
              <a:ext uri="{FF2B5EF4-FFF2-40B4-BE49-F238E27FC236}">
                <a16:creationId xmlns:a16="http://schemas.microsoft.com/office/drawing/2014/main" id="{083DBED3-CBF1-4DED-BBB9-991022933809}"/>
              </a:ext>
            </a:extLst>
          </p:cNvPr>
          <p:cNvSpPr txBox="1">
            <a:spLocks noChangeArrowheads="1"/>
          </p:cNvSpPr>
          <p:nvPr userDrawn="1"/>
        </p:nvSpPr>
        <p:spPr bwMode="auto">
          <a:xfrm>
            <a:off x="2807208" y="6289963"/>
            <a:ext cx="899800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solidFill>
                  <a:schemeClr val="bg1"/>
                </a:solidFill>
                <a:latin typeface="Helvetica LT Std"/>
              </a:rPr>
              <a:t>CVE is sponsored by U.S. Department of Homeland Security (DHS) Cybersecurity and Infrastructure Security Agency (CISA). Copyright © 1999–2021, The MITRE Corporation. CVE and the CVE logo are registered trademarks of The MITRE Corporation.</a:t>
            </a:r>
            <a:endParaRPr lang="en-US" altLang="en-US" sz="1050" b="0" u="none" baseline="0">
              <a:solidFill>
                <a:schemeClr val="bg1"/>
              </a:solidFill>
              <a:latin typeface="Helvetica LT Std"/>
              <a:cs typeface="+mn-cs"/>
            </a:endParaRPr>
          </a:p>
        </p:txBody>
      </p:sp>
      <p:sp>
        <p:nvSpPr>
          <p:cNvPr id="11" name="Text Box 34">
            <a:extLst>
              <a:ext uri="{FF2B5EF4-FFF2-40B4-BE49-F238E27FC236}">
                <a16:creationId xmlns:a16="http://schemas.microsoft.com/office/drawing/2014/main" id="{DD449A9D-B432-49FE-8A2B-6C39F96692A9}"/>
              </a:ext>
            </a:extLst>
          </p:cNvPr>
          <p:cNvSpPr txBox="1">
            <a:spLocks noChangeArrowheads="1"/>
          </p:cNvSpPr>
          <p:nvPr userDrawn="1"/>
        </p:nvSpPr>
        <p:spPr bwMode="auto">
          <a:xfrm>
            <a:off x="2382339" y="6289963"/>
            <a:ext cx="907075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solidFill>
                  <a:srgbClr val="161636"/>
                </a:solidFill>
                <a:latin typeface="Helvetica LT Std"/>
              </a:rPr>
              <a:t>CVE is sponsored by U.S. Department of Homeland Security (DHS) Cybersecurity and Infrastructure Security Agency (CISA). Copyright © 1999–2025, The MITRE Corporation. CVE is a trademark and the CVE logo is a registered trademark of The MITRE Corporation.</a:t>
            </a:r>
            <a:endParaRPr lang="en-US" altLang="en-US" sz="1050" b="0" u="none" baseline="0">
              <a:solidFill>
                <a:srgbClr val="161636"/>
              </a:solidFill>
              <a:latin typeface="Helvetica LT Std"/>
              <a:cs typeface="+mn-cs"/>
            </a:endParaRPr>
          </a:p>
        </p:txBody>
      </p:sp>
      <p:pic>
        <p:nvPicPr>
          <p:cNvPr id="2" name="Picture 1">
            <a:extLst>
              <a:ext uri="{FF2B5EF4-FFF2-40B4-BE49-F238E27FC236}">
                <a16:creationId xmlns:a16="http://schemas.microsoft.com/office/drawing/2014/main" id="{C61406AA-7B4E-5A0B-E832-9FDA471563CD}"/>
              </a:ext>
            </a:extLst>
          </p:cNvPr>
          <p:cNvPicPr>
            <a:picLocks noChangeAspect="1"/>
          </p:cNvPicPr>
          <p:nvPr userDrawn="1"/>
        </p:nvPicPr>
        <p:blipFill>
          <a:blip r:embed="rId2"/>
          <a:stretch>
            <a:fillRect/>
          </a:stretch>
        </p:blipFill>
        <p:spPr>
          <a:xfrm>
            <a:off x="306896" y="6315538"/>
            <a:ext cx="1949615" cy="389923"/>
          </a:xfrm>
          <a:prstGeom prst="rect">
            <a:avLst/>
          </a:prstGeom>
        </p:spPr>
      </p:pic>
    </p:spTree>
    <p:extLst>
      <p:ext uri="{BB962C8B-B14F-4D97-AF65-F5344CB8AC3E}">
        <p14:creationId xmlns:p14="http://schemas.microsoft.com/office/powerpoint/2010/main" val="23218198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428A-D822-4662-A08D-F5F04153A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8B391-449B-4A0A-91D4-FEE6C094DCF1}"/>
              </a:ext>
            </a:extLst>
          </p:cNvPr>
          <p:cNvSpPr>
            <a:spLocks noGrp="1"/>
          </p:cNvSpPr>
          <p:nvPr>
            <p:ph idx="1"/>
          </p:nvPr>
        </p:nvSpPr>
        <p:spPr/>
        <p:txBody>
          <a:bodyPr/>
          <a:lstStyle>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58874A82-748A-4D7C-A9AF-84A034AC20A2}"/>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rgbClr val="161636"/>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0234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rgbClr val="161636"/>
            </a:solidFill>
            <a:ln w="12700" cap="flat" cmpd="sng" algn="ctr">
              <a:solidFill>
                <a:srgbClr val="16163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rgbClr val="161636"/>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12245">
                  <a:srgbClr val="97D4EA"/>
                </a:gs>
                <a:gs pos="73000">
                  <a:srgbClr val="FFC000"/>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6000">
                  <a:srgbClr val="FF6E0B"/>
                </a:gs>
                <a:gs pos="26000">
                  <a:schemeClr val="tx2"/>
                </a:gs>
                <a:gs pos="77000">
                  <a:schemeClr val="tx2"/>
                </a:gs>
                <a:gs pos="100000">
                  <a:srgbClr val="97D4EA"/>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rgbClr val="161636"/>
            </a:solidFill>
            <a:ln w="12700" cap="flat" cmpd="sng" algn="ctr">
              <a:solidFill>
                <a:srgbClr val="16163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rgbClr val="161636"/>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4" name="Text Box 34">
            <a:extLst>
              <a:ext uri="{FF2B5EF4-FFF2-40B4-BE49-F238E27FC236}">
                <a16:creationId xmlns:a16="http://schemas.microsoft.com/office/drawing/2014/main" id="{07D52AAF-76C3-4854-B946-AD1F8280FDBD}"/>
              </a:ext>
            </a:extLst>
          </p:cNvPr>
          <p:cNvSpPr txBox="1">
            <a:spLocks noChangeArrowheads="1"/>
          </p:cNvSpPr>
          <p:nvPr userDrawn="1"/>
        </p:nvSpPr>
        <p:spPr bwMode="auto">
          <a:xfrm>
            <a:off x="2807208" y="6289963"/>
            <a:ext cx="899800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solidFill>
                  <a:schemeClr val="bg1"/>
                </a:solidFill>
                <a:latin typeface="Helvetica LT Std"/>
              </a:rPr>
              <a:t>CVE is sponsored by U.S. Department of Homeland Security (DHS) Cybersecurity and Infrastructure Security Agency (CISA). Copyright © 1999–2021, The MITRE Corporation. CVE and the CVE logo are registered trademarks of The MITRE Corporation.</a:t>
            </a:r>
            <a:endParaRPr lang="en-US" altLang="en-US" sz="1050" b="0" u="none" baseline="0">
              <a:solidFill>
                <a:schemeClr val="bg1"/>
              </a:solidFill>
              <a:latin typeface="Helvetica LT Std"/>
              <a:cs typeface="+mn-cs"/>
            </a:endParaRPr>
          </a:p>
        </p:txBody>
      </p:sp>
      <p:pic>
        <p:nvPicPr>
          <p:cNvPr id="2" name="Picture 1">
            <a:extLst>
              <a:ext uri="{FF2B5EF4-FFF2-40B4-BE49-F238E27FC236}">
                <a16:creationId xmlns:a16="http://schemas.microsoft.com/office/drawing/2014/main" id="{F8767787-DDB2-2211-4990-3A569A2E7BFC}"/>
              </a:ext>
            </a:extLst>
          </p:cNvPr>
          <p:cNvPicPr>
            <a:picLocks noChangeAspect="1"/>
          </p:cNvPicPr>
          <p:nvPr userDrawn="1"/>
        </p:nvPicPr>
        <p:blipFill>
          <a:blip r:embed="rId2"/>
          <a:stretch>
            <a:fillRect/>
          </a:stretch>
        </p:blipFill>
        <p:spPr>
          <a:xfrm>
            <a:off x="306896" y="6315538"/>
            <a:ext cx="1949615" cy="389923"/>
          </a:xfrm>
          <a:prstGeom prst="rect">
            <a:avLst/>
          </a:prstGeom>
        </p:spPr>
      </p:pic>
    </p:spTree>
    <p:extLst>
      <p:ext uri="{BB962C8B-B14F-4D97-AF65-F5344CB8AC3E}">
        <p14:creationId xmlns:p14="http://schemas.microsoft.com/office/powerpoint/2010/main" val="3898277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1E4F-9489-4AF7-9DD8-7A5FE55DD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99A61-D745-4359-8D1A-45854859D6C0}"/>
              </a:ext>
            </a:extLst>
          </p:cNvPr>
          <p:cNvSpPr>
            <a:spLocks noGrp="1"/>
          </p:cNvSpPr>
          <p:nvPr>
            <p:ph sz="half" idx="1"/>
          </p:nvPr>
        </p:nvSpPr>
        <p:spPr>
          <a:xfrm>
            <a:off x="838200" y="1492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82D22-D7AC-49F1-9B77-E49498C3FF8E}"/>
              </a:ext>
            </a:extLst>
          </p:cNvPr>
          <p:cNvSpPr>
            <a:spLocks noGrp="1"/>
          </p:cNvSpPr>
          <p:nvPr>
            <p:ph sz="half" idx="2"/>
          </p:nvPr>
        </p:nvSpPr>
        <p:spPr>
          <a:xfrm>
            <a:off x="6172200" y="1492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F30F27FF-6625-4E60-936F-EB445A4D2DC8}"/>
              </a:ext>
            </a:extLst>
          </p:cNvPr>
          <p:cNvSpPr txBox="1">
            <a:spLocks/>
          </p:cNvSpPr>
          <p:nvPr userDrawn="1"/>
        </p:nvSpPr>
        <p:spPr>
          <a:xfrm>
            <a:off x="10275063" y="55601"/>
            <a:ext cx="1765676" cy="252626"/>
          </a:xfrm>
          <a:prstGeom prst="rect">
            <a:avLst/>
          </a:prstGeom>
          <a:ln>
            <a:noFill/>
          </a:ln>
        </p:spPr>
        <p:txBody>
          <a:bodyPr/>
          <a:lstStyle>
            <a:defPPr>
              <a:defRPr lang="en-US"/>
            </a:defPPr>
            <a:lvl1pPr marL="0" algn="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161636"/>
                </a:solidFill>
                <a:latin typeface="Arial" pitchFamily="34" charset="0"/>
              </a:rPr>
              <a:t>| </a:t>
            </a:r>
            <a:fld id="{295008BC-DA31-4D19-837B-EFA4386B05F5}" type="slidenum">
              <a:rPr lang="en-US" smtClean="0">
                <a:solidFill>
                  <a:srgbClr val="161636"/>
                </a:solidFill>
                <a:latin typeface="Arial" pitchFamily="34" charset="0"/>
              </a:rPr>
              <a:pPr/>
              <a:t>‹#›</a:t>
            </a:fld>
            <a:r>
              <a:rPr lang="en-US">
                <a:solidFill>
                  <a:srgbClr val="161636"/>
                </a:solidFill>
                <a:latin typeface="Arial" pitchFamily="34" charset="0"/>
              </a:rPr>
              <a:t> |</a:t>
            </a:r>
            <a:r>
              <a:rPr lang="en-US">
                <a:solidFill>
                  <a:srgbClr val="161636"/>
                </a:solidFill>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4782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A27A-ED11-4298-99DD-3BA89AAF423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A0A541F0-543D-4F88-8DF0-61612784980E}"/>
              </a:ext>
            </a:extLst>
          </p:cNvPr>
          <p:cNvSpPr txBox="1">
            <a:spLocks/>
          </p:cNvSpPr>
          <p:nvPr userDrawn="1"/>
        </p:nvSpPr>
        <p:spPr>
          <a:xfrm>
            <a:off x="10275063" y="55601"/>
            <a:ext cx="1765676" cy="252626"/>
          </a:xfrm>
          <a:prstGeom prst="rect">
            <a:avLst/>
          </a:prstGeom>
          <a:ln>
            <a:noFill/>
          </a:ln>
        </p:spPr>
        <p:txBody>
          <a:bodyPr/>
          <a:lstStyle>
            <a:defPPr>
              <a:defRPr lang="en-US"/>
            </a:defPPr>
            <a:lvl1pPr marL="0" algn="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161636"/>
                </a:solidFill>
                <a:latin typeface="Arial" pitchFamily="34" charset="0"/>
              </a:rPr>
              <a:t>| </a:t>
            </a:r>
            <a:fld id="{295008BC-DA31-4D19-837B-EFA4386B05F5}" type="slidenum">
              <a:rPr lang="en-US" smtClean="0">
                <a:solidFill>
                  <a:srgbClr val="161636"/>
                </a:solidFill>
                <a:latin typeface="Arial" pitchFamily="34" charset="0"/>
              </a:rPr>
              <a:pPr/>
              <a:t>‹#›</a:t>
            </a:fld>
            <a:r>
              <a:rPr lang="en-US">
                <a:solidFill>
                  <a:srgbClr val="161636"/>
                </a:solidFill>
                <a:latin typeface="Arial" pitchFamily="34" charset="0"/>
              </a:rPr>
              <a:t> |</a:t>
            </a:r>
            <a:r>
              <a:rPr lang="en-US">
                <a:solidFill>
                  <a:srgbClr val="161636"/>
                </a:solidFill>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27505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0FB461-6680-4CB6-A4CC-67D8093BBFB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rgbClr val="161636"/>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84671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0FB461-6680-4CB6-A4CC-67D8093BBFB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rgbClr val="161636"/>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 name="Rectangle 1">
            <a:extLst>
              <a:ext uri="{FF2B5EF4-FFF2-40B4-BE49-F238E27FC236}">
                <a16:creationId xmlns:a16="http://schemas.microsoft.com/office/drawing/2014/main" id="{948C0113-B5F9-4D83-B7B0-A117B2F9FF70}"/>
              </a:ext>
            </a:extLst>
          </p:cNvPr>
          <p:cNvSpPr/>
          <p:nvPr userDrawn="1"/>
        </p:nvSpPr>
        <p:spPr>
          <a:xfrm>
            <a:off x="720436" y="1126836"/>
            <a:ext cx="10788073" cy="332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69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0FB461-6680-4CB6-A4CC-67D8093BBFB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rgbClr val="161636"/>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 name="Rectangle 1">
            <a:extLst>
              <a:ext uri="{FF2B5EF4-FFF2-40B4-BE49-F238E27FC236}">
                <a16:creationId xmlns:a16="http://schemas.microsoft.com/office/drawing/2014/main" id="{948C0113-B5F9-4D83-B7B0-A117B2F9FF70}"/>
              </a:ext>
            </a:extLst>
          </p:cNvPr>
          <p:cNvSpPr/>
          <p:nvPr userDrawn="1"/>
        </p:nvSpPr>
        <p:spPr>
          <a:xfrm>
            <a:off x="720436" y="1126836"/>
            <a:ext cx="10788073" cy="332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490A45C-AF6C-4138-837C-522EBE9C0CFE}"/>
              </a:ext>
            </a:extLst>
          </p:cNvPr>
          <p:cNvSpPr/>
          <p:nvPr userDrawn="1"/>
        </p:nvSpPr>
        <p:spPr>
          <a:xfrm>
            <a:off x="0" y="0"/>
            <a:ext cx="249382" cy="685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74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FA3B2-5E90-4342-9E8C-A8F4481267BB}"/>
              </a:ext>
            </a:extLst>
          </p:cNvPr>
          <p:cNvSpPr>
            <a:spLocks noGrp="1"/>
          </p:cNvSpPr>
          <p:nvPr>
            <p:ph type="title"/>
          </p:nvPr>
        </p:nvSpPr>
        <p:spPr>
          <a:xfrm>
            <a:off x="838200" y="365126"/>
            <a:ext cx="10515600" cy="8540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1B0CF-0D71-47E3-B160-F98745C880A5}"/>
              </a:ext>
            </a:extLst>
          </p:cNvPr>
          <p:cNvSpPr>
            <a:spLocks noGrp="1"/>
          </p:cNvSpPr>
          <p:nvPr>
            <p:ph type="body" idx="1"/>
          </p:nvPr>
        </p:nvSpPr>
        <p:spPr>
          <a:xfrm>
            <a:off x="838200" y="1387474"/>
            <a:ext cx="10515600" cy="47085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descr="Artifact">
            <a:extLst>
              <a:ext uri="{FF2B5EF4-FFF2-40B4-BE49-F238E27FC236}">
                <a16:creationId xmlns:a16="http://schemas.microsoft.com/office/drawing/2014/main" id="{F5CF4347-CBC7-4ECE-AD1C-B30CC1F980AC}"/>
              </a:ext>
            </a:extLst>
          </p:cNvPr>
          <p:cNvSpPr/>
          <p:nvPr userDrawn="1"/>
        </p:nvSpPr>
        <p:spPr bwMode="auto">
          <a:xfrm>
            <a:off x="81483" y="1"/>
            <a:ext cx="99586" cy="1219200"/>
          </a:xfrm>
          <a:prstGeom prst="rect">
            <a:avLst/>
          </a:prstGeom>
          <a:solidFill>
            <a:schemeClr val="accent1"/>
          </a:solidFill>
          <a:ln w="12700" cap="flat" cmpd="sng" algn="ctr">
            <a:solidFill>
              <a:schemeClr val="accent1"/>
            </a:solid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9" name="Slide Number Placeholder 5">
            <a:extLst>
              <a:ext uri="{FF2B5EF4-FFF2-40B4-BE49-F238E27FC236}">
                <a16:creationId xmlns:a16="http://schemas.microsoft.com/office/drawing/2014/main" id="{A96D12E9-E185-4DF5-9CC6-58620C7881CB}"/>
              </a:ext>
            </a:extLst>
          </p:cNvPr>
          <p:cNvSpPr>
            <a:spLocks noGrp="1"/>
          </p:cNvSpPr>
          <p:nvPr>
            <p:ph type="sldNum" sz="quarter" idx="4"/>
          </p:nvPr>
        </p:nvSpPr>
        <p:spPr>
          <a:xfrm>
            <a:off x="10275063" y="55601"/>
            <a:ext cx="1765676" cy="252626"/>
          </a:xfrm>
          <a:prstGeom prst="rect">
            <a:avLst/>
          </a:prstGeom>
          <a:ln>
            <a:noFill/>
          </a:ln>
        </p:spPr>
        <p:txBody>
          <a:bodyPr/>
          <a:lstStyle>
            <a:lvl1pPr algn="r">
              <a:defRPr sz="1200">
                <a:solidFill>
                  <a:srgbClr val="161636"/>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1" name="Rectangle 10" descr="Artifact">
            <a:extLst>
              <a:ext uri="{FF2B5EF4-FFF2-40B4-BE49-F238E27FC236}">
                <a16:creationId xmlns:a16="http://schemas.microsoft.com/office/drawing/2014/main" id="{71E6846E-9AE0-4380-B980-457AEA3757C5}"/>
              </a:ext>
            </a:extLst>
          </p:cNvPr>
          <p:cNvSpPr/>
          <p:nvPr userDrawn="1"/>
        </p:nvSpPr>
        <p:spPr bwMode="auto">
          <a:xfrm>
            <a:off x="81483" y="1371601"/>
            <a:ext cx="99586" cy="5486400"/>
          </a:xfrm>
          <a:prstGeom prst="rect">
            <a:avLst/>
          </a:prstGeom>
          <a:solidFill>
            <a:srgbClr val="161636"/>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3" name="Straight Connector 12">
            <a:extLst>
              <a:ext uri="{FF2B5EF4-FFF2-40B4-BE49-F238E27FC236}">
                <a16:creationId xmlns:a16="http://schemas.microsoft.com/office/drawing/2014/main" id="{FAD8AC74-85EE-40C9-B4A2-0095C6AD358E}"/>
              </a:ext>
            </a:extLst>
          </p:cNvPr>
          <p:cNvCxnSpPr>
            <a:cxnSpLocks/>
          </p:cNvCxnSpPr>
          <p:nvPr userDrawn="1"/>
        </p:nvCxnSpPr>
        <p:spPr>
          <a:xfrm>
            <a:off x="838200" y="1312157"/>
            <a:ext cx="10515600" cy="0"/>
          </a:xfrm>
          <a:prstGeom prst="line">
            <a:avLst/>
          </a:prstGeom>
          <a:ln>
            <a:gradFill flip="none" rotWithShape="1">
              <a:gsLst>
                <a:gs pos="35000">
                  <a:srgbClr val="97D4EA"/>
                </a:gs>
                <a:gs pos="65000">
                  <a:srgbClr val="FF6E0B"/>
                </a:gs>
                <a:gs pos="4000">
                  <a:schemeClr val="tx2"/>
                </a:gs>
                <a:gs pos="100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AF294E-6353-B1BC-5539-66AAA270C005}"/>
              </a:ext>
            </a:extLst>
          </p:cNvPr>
          <p:cNvPicPr>
            <a:picLocks noChangeAspect="1"/>
          </p:cNvPicPr>
          <p:nvPr userDrawn="1"/>
        </p:nvPicPr>
        <p:blipFill>
          <a:blip r:embed="rId10"/>
          <a:stretch>
            <a:fillRect/>
          </a:stretch>
        </p:blipFill>
        <p:spPr>
          <a:xfrm>
            <a:off x="306896" y="6315538"/>
            <a:ext cx="1949615" cy="389923"/>
          </a:xfrm>
          <a:prstGeom prst="rect">
            <a:avLst/>
          </a:prstGeom>
        </p:spPr>
      </p:pic>
    </p:spTree>
    <p:extLst>
      <p:ext uri="{BB962C8B-B14F-4D97-AF65-F5344CB8AC3E}">
        <p14:creationId xmlns:p14="http://schemas.microsoft.com/office/powerpoint/2010/main" val="3245054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9" r:id="rId8"/>
  </p:sldLayoutIdLst>
  <p:hf hdr="0" ftr="0" dt="0"/>
  <p:txStyles>
    <p:titleStyle>
      <a:lvl1pPr algn="l" defTabSz="914400" rtl="0" eaLnBrk="1" latinLnBrk="0" hangingPunct="1">
        <a:lnSpc>
          <a:spcPct val="90000"/>
        </a:lnSpc>
        <a:spcBef>
          <a:spcPct val="0"/>
        </a:spcBef>
        <a:buNone/>
        <a:defRPr sz="3200" b="1" kern="1200">
          <a:solidFill>
            <a:srgbClr val="161636"/>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b="1" kern="1200">
          <a:solidFill>
            <a:srgbClr val="161636"/>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Tahoma" panose="020B0604030504040204" pitchFamily="34" charset="0"/>
        <a:buChar char="̶"/>
        <a:defRPr sz="2400" b="0" kern="1200">
          <a:solidFill>
            <a:srgbClr val="161636"/>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b="0" kern="1200">
          <a:solidFill>
            <a:srgbClr val="161636"/>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Tahoma" panose="020B0604030504040204" pitchFamily="34" charset="0"/>
        <a:buChar char="̶"/>
        <a:defRPr sz="1800" b="0" kern="1200">
          <a:solidFill>
            <a:srgbClr val="161636"/>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800" b="0" kern="1200">
          <a:solidFill>
            <a:srgbClr val="161636"/>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ve.org/ResourcesSupport/Glossary?activeTerm=glossaryRecord" TargetMode="External"/><Relationship Id="rId7" Type="http://schemas.openxmlformats.org/officeDocument/2006/relationships/hyperlink" Target="https://www.cve.org/ResourcesSupport/Glossary?activeTerm=glossaryCNALR" TargetMode="External"/><Relationship Id="rId2" Type="http://schemas.openxmlformats.org/officeDocument/2006/relationships/hyperlink" Target="https://www.cve.org/ResourcesSupport/Glossary?activeTerm=glossaryCVEID" TargetMode="External"/><Relationship Id="rId1" Type="http://schemas.openxmlformats.org/officeDocument/2006/relationships/slideLayout" Target="../slideLayouts/slideLayout2.xml"/><Relationship Id="rId6" Type="http://schemas.openxmlformats.org/officeDocument/2006/relationships/hyperlink" Target="https://www.cve.org/ResourcesSupport/Glossary?activeTerm=glossaryCNA" TargetMode="External"/><Relationship Id="rId5" Type="http://schemas.openxmlformats.org/officeDocument/2006/relationships/hyperlink" Target="https://www.cve.org/ProgramOrganization/Structure" TargetMode="External"/><Relationship Id="rId4" Type="http://schemas.openxmlformats.org/officeDocument/2006/relationships/hyperlink" Target="https://www.cve.org/ResourcesSupport/Glossary?activeTerm=glossaryTLRo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twitter.com/CVEnew/" TargetMode="External"/><Relationship Id="rId3" Type="http://schemas.openxmlformats.org/officeDocument/2006/relationships/hyperlink" Target="https://www.linkedin.com/company/cve-program" TargetMode="External"/><Relationship Id="rId7" Type="http://schemas.openxmlformats.org/officeDocument/2006/relationships/hyperlink" Target="https://medium.com/@CVE_Program"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hyperlink" Target="https://www.cve.org/" TargetMode="External"/><Relationship Id="rId16" Type="http://schemas.openxmlformats.org/officeDocument/2006/relationships/image" Target="../media/image9.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wespeakcve.buzzsprout.com/" TargetMode="External"/><Relationship Id="rId5" Type="http://schemas.openxmlformats.org/officeDocument/2006/relationships/hyperlink" Target="https://github.com/CVEProject" TargetMode="Externa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youtube.com/channel/UCUHd2XFDsKH8kjMZQaSKpDQ"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739B53-05B9-4DB7-8298-2176C2BDC1BE}"/>
              </a:ext>
            </a:extLst>
          </p:cNvPr>
          <p:cNvSpPr>
            <a:spLocks noGrp="1"/>
          </p:cNvSpPr>
          <p:nvPr>
            <p:ph type="ctrTitle" sz="quarter"/>
          </p:nvPr>
        </p:nvSpPr>
        <p:spPr>
          <a:xfrm>
            <a:off x="1009528" y="331986"/>
            <a:ext cx="10522072" cy="1981200"/>
          </a:xfrm>
        </p:spPr>
        <p:txBody>
          <a:bodyPr/>
          <a:lstStyle/>
          <a:p>
            <a:r>
              <a:rPr lang="en-US"/>
              <a:t>CNA User registry business requirements for Program Coordination</a:t>
            </a:r>
          </a:p>
        </p:txBody>
      </p:sp>
      <p:sp>
        <p:nvSpPr>
          <p:cNvPr id="4" name="Subtitle 3">
            <a:extLst>
              <a:ext uri="{FF2B5EF4-FFF2-40B4-BE49-F238E27FC236}">
                <a16:creationId xmlns:a16="http://schemas.microsoft.com/office/drawing/2014/main" id="{AEE619B0-FEFA-4DA0-82B3-2D24231949C4}"/>
              </a:ext>
            </a:extLst>
          </p:cNvPr>
          <p:cNvSpPr>
            <a:spLocks noGrp="1"/>
          </p:cNvSpPr>
          <p:nvPr>
            <p:ph type="subTitle" idx="1"/>
          </p:nvPr>
        </p:nvSpPr>
        <p:spPr/>
        <p:txBody>
          <a:bodyPr>
            <a:normAutofit fontScale="92500" lnSpcReduction="20000"/>
          </a:bodyPr>
          <a:lstStyle/>
          <a:p>
            <a:r>
              <a:rPr lang="en-US"/>
              <a:t>DRAFT</a:t>
            </a:r>
          </a:p>
        </p:txBody>
      </p:sp>
      <p:sp>
        <p:nvSpPr>
          <p:cNvPr id="2" name="Slide Number Placeholder 1">
            <a:extLst>
              <a:ext uri="{FF2B5EF4-FFF2-40B4-BE49-F238E27FC236}">
                <a16:creationId xmlns:a16="http://schemas.microsoft.com/office/drawing/2014/main" id="{CD05567A-A664-4152-97EF-9F806B7809F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27339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7E9CF-18BD-FDF7-8105-782BE327D3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7CA3E-8E52-9691-BB75-6189C5474905}"/>
              </a:ext>
            </a:extLst>
          </p:cNvPr>
          <p:cNvSpPr>
            <a:spLocks noGrp="1"/>
          </p:cNvSpPr>
          <p:nvPr>
            <p:ph type="title"/>
          </p:nvPr>
        </p:nvSpPr>
        <p:spPr/>
        <p:txBody>
          <a:bodyPr>
            <a:normAutofit fontScale="90000"/>
          </a:bodyPr>
          <a:lstStyle/>
          <a:p>
            <a:r>
              <a:rPr lang="en-US"/>
              <a:t>CVE Program Coordination across Operational Governance Roles </a:t>
            </a:r>
          </a:p>
        </p:txBody>
      </p:sp>
      <p:sp>
        <p:nvSpPr>
          <p:cNvPr id="3" name="Content Placeholder 2">
            <a:extLst>
              <a:ext uri="{FF2B5EF4-FFF2-40B4-BE49-F238E27FC236}">
                <a16:creationId xmlns:a16="http://schemas.microsoft.com/office/drawing/2014/main" id="{E17F9D23-3049-CF14-D057-EE11F4F4067C}"/>
              </a:ext>
            </a:extLst>
          </p:cNvPr>
          <p:cNvSpPr>
            <a:spLocks noGrp="1"/>
          </p:cNvSpPr>
          <p:nvPr>
            <p:ph idx="1"/>
          </p:nvPr>
        </p:nvSpPr>
        <p:spPr>
          <a:xfrm>
            <a:off x="838200" y="1550034"/>
            <a:ext cx="10515600" cy="4708525"/>
          </a:xfrm>
        </p:spPr>
        <p:txBody>
          <a:bodyPr>
            <a:normAutofit fontScale="92500"/>
          </a:bodyPr>
          <a:lstStyle/>
          <a:p>
            <a:r>
              <a:rPr lang="en-US" dirty="0"/>
              <a:t>The CVE Program decentralizes the identification of publicly disclosed vulnerabilities through a diverse global community of CNAs</a:t>
            </a:r>
          </a:p>
          <a:p>
            <a:r>
              <a:rPr lang="en-US" dirty="0">
                <a:hlinkClick r:id="rId2"/>
              </a:rPr>
              <a:t>CVE ID</a:t>
            </a:r>
            <a:r>
              <a:rPr lang="en-US" dirty="0"/>
              <a:t> assignment and </a:t>
            </a:r>
            <a:r>
              <a:rPr lang="en-US" dirty="0">
                <a:hlinkClick r:id="rId3"/>
              </a:rPr>
              <a:t>CVE Record</a:t>
            </a:r>
            <a:r>
              <a:rPr lang="en-US" dirty="0"/>
              <a:t> publishing occur within a hierarchal structure operated by the Council of Roots </a:t>
            </a:r>
          </a:p>
          <a:p>
            <a:pPr lvl="1"/>
            <a:r>
              <a:rPr lang="en-US" dirty="0">
                <a:hlinkClick r:id="rId4"/>
              </a:rPr>
              <a:t>Top-Level Roots (TL-Roots)</a:t>
            </a:r>
            <a:r>
              <a:rPr lang="en-US" dirty="0"/>
              <a:t> manage their own </a:t>
            </a:r>
            <a:r>
              <a:rPr lang="en-US" dirty="0">
                <a:hlinkClick r:id="rId5"/>
              </a:rPr>
              <a:t>Root</a:t>
            </a:r>
            <a:r>
              <a:rPr lang="en-US" dirty="0"/>
              <a:t> / </a:t>
            </a:r>
            <a:r>
              <a:rPr lang="en-US" dirty="0">
                <a:hlinkClick r:id="rId6"/>
              </a:rPr>
              <a:t>CVE Numbering Authority (CNA)</a:t>
            </a:r>
            <a:r>
              <a:rPr lang="en-US" dirty="0"/>
              <a:t> hierarchies that may include one or more Roots, one or more CNAs, and one or more </a:t>
            </a:r>
            <a:r>
              <a:rPr lang="en-US" dirty="0">
                <a:hlinkClick r:id="rId7"/>
              </a:rPr>
              <a:t>CNA of Last Resort (CNA-LRs)</a:t>
            </a:r>
            <a:endParaRPr lang="en-US" dirty="0"/>
          </a:p>
          <a:p>
            <a:pPr lvl="1"/>
            <a:r>
              <a:rPr lang="en-US" dirty="0"/>
              <a:t>In those hierarchies, governance and managerial functions (e.g., CNA onboarding, compliance, oversight) are performed by TL-Roots and Roots, and operational functions (i.e., ID assignment and record publishing) are performed by CNAs</a:t>
            </a:r>
          </a:p>
          <a:p>
            <a:pPr lvl="2"/>
            <a:r>
              <a:rPr lang="en-US" dirty="0"/>
              <a:t>CNA-LRs perform operational functions for a TL-Root / Root, when required</a:t>
            </a:r>
          </a:p>
        </p:txBody>
      </p:sp>
      <p:sp>
        <p:nvSpPr>
          <p:cNvPr id="4" name="Slide Number Placeholder 3">
            <a:extLst>
              <a:ext uri="{FF2B5EF4-FFF2-40B4-BE49-F238E27FC236}">
                <a16:creationId xmlns:a16="http://schemas.microsoft.com/office/drawing/2014/main" id="{6771E196-40B3-DEEE-8356-EA6CC68EE33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751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32949-B8E6-DB31-8899-A17529E4A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3739-81E4-10AE-66C9-CB61AB7832C7}"/>
              </a:ext>
            </a:extLst>
          </p:cNvPr>
          <p:cNvSpPr>
            <a:spLocks noGrp="1"/>
          </p:cNvSpPr>
          <p:nvPr>
            <p:ph type="title"/>
          </p:nvPr>
        </p:nvSpPr>
        <p:spPr/>
        <p:txBody>
          <a:bodyPr/>
          <a:lstStyle/>
          <a:p>
            <a:r>
              <a:rPr lang="en-US"/>
              <a:t>Joint Approval: How it works</a:t>
            </a:r>
          </a:p>
        </p:txBody>
      </p:sp>
      <p:sp>
        <p:nvSpPr>
          <p:cNvPr id="3" name="Content Placeholder 2">
            <a:extLst>
              <a:ext uri="{FF2B5EF4-FFF2-40B4-BE49-F238E27FC236}">
                <a16:creationId xmlns:a16="http://schemas.microsoft.com/office/drawing/2014/main" id="{3CA7C9B1-F37A-5AB1-E3B5-28A658754481}"/>
              </a:ext>
            </a:extLst>
          </p:cNvPr>
          <p:cNvSpPr>
            <a:spLocks noGrp="1"/>
          </p:cNvSpPr>
          <p:nvPr>
            <p:ph idx="1"/>
          </p:nvPr>
        </p:nvSpPr>
        <p:spPr>
          <a:xfrm>
            <a:off x="838200" y="1387474"/>
            <a:ext cx="10515600" cy="5105400"/>
          </a:xfrm>
        </p:spPr>
        <p:txBody>
          <a:bodyPr>
            <a:noAutofit/>
          </a:bodyPr>
          <a:lstStyle/>
          <a:p>
            <a:r>
              <a:rPr lang="en-US" sz="2000"/>
              <a:t>Roots and Top-Level Roots identify and onboard candidate CNA organizations  </a:t>
            </a:r>
          </a:p>
          <a:p>
            <a:pPr lvl="1"/>
            <a:r>
              <a:rPr lang="en-US" sz="2000"/>
              <a:t>Candidates are described with several required data elements, such as name, points of contact, and proposed scope</a:t>
            </a:r>
          </a:p>
          <a:p>
            <a:r>
              <a:rPr lang="en-US" sz="2000"/>
              <a:t>Candidate CNA data elements go through a process called "Joint Approval” before announcement to ensure CVE Program participants understand how to work with a new CNA without ambiguity or conflicting expectations</a:t>
            </a:r>
          </a:p>
          <a:p>
            <a:pPr lvl="1"/>
            <a:r>
              <a:rPr lang="en-US" sz="2000"/>
              <a:t>Joint Approval is the process by which the initial, or later modified, data elements of a CNA are entered into the CVE Services production environment</a:t>
            </a:r>
          </a:p>
          <a:p>
            <a:pPr lvl="2"/>
            <a:r>
              <a:rPr lang="en-US">
                <a:solidFill>
                  <a:schemeClr val="tx1"/>
                </a:solidFill>
              </a:rPr>
              <a:t>Joint Approval is needed for data elements such as Scope, disclosure policy, and advisory location for example</a:t>
            </a:r>
          </a:p>
          <a:p>
            <a:pPr lvl="2"/>
            <a:r>
              <a:rPr lang="en-US">
                <a:solidFill>
                  <a:schemeClr val="tx1"/>
                </a:solidFill>
              </a:rPr>
              <a:t>Joint Approval is not needed for certain data elements such as POCs and location (physically and online) (these are within the self-service capability of Roots and Top-Level Roots)</a:t>
            </a:r>
          </a:p>
          <a:p>
            <a:pPr lvl="1"/>
            <a:r>
              <a:rPr lang="en-US" sz="2000">
                <a:solidFill>
                  <a:schemeClr val="tx1"/>
                </a:solidFill>
              </a:rPr>
              <a:t>Joint Approval is an important step in evolution of CVE Program automation, ensuring that CNA-related data arrives in a st</a:t>
            </a:r>
            <a:r>
              <a:rPr lang="en-US" sz="2000"/>
              <a:t>andardized, trackable format and is not lost in email chains, or manually entered.</a:t>
            </a:r>
          </a:p>
        </p:txBody>
      </p:sp>
      <p:sp>
        <p:nvSpPr>
          <p:cNvPr id="4" name="Slide Number Placeholder 3">
            <a:extLst>
              <a:ext uri="{FF2B5EF4-FFF2-40B4-BE49-F238E27FC236}">
                <a16:creationId xmlns:a16="http://schemas.microsoft.com/office/drawing/2014/main" id="{BC47844A-78FB-800C-3A1B-841CB4A0802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20358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23AF-C3F0-F37A-1D8C-EE3250D2FBC0}"/>
              </a:ext>
            </a:extLst>
          </p:cNvPr>
          <p:cNvSpPr>
            <a:spLocks noGrp="1"/>
          </p:cNvSpPr>
          <p:nvPr>
            <p:ph type="title"/>
          </p:nvPr>
        </p:nvSpPr>
        <p:spPr>
          <a:xfrm>
            <a:off x="802640" y="365126"/>
            <a:ext cx="10551160" cy="854076"/>
          </a:xfrm>
        </p:spPr>
        <p:txBody>
          <a:bodyPr>
            <a:normAutofit fontScale="90000"/>
          </a:bodyPr>
          <a:lstStyle/>
          <a:p>
            <a:r>
              <a:rPr lang="en-US"/>
              <a:t>Joint Approval:  Candidate CNA Information “Joint Approval” Process</a:t>
            </a:r>
          </a:p>
        </p:txBody>
      </p:sp>
      <p:sp>
        <p:nvSpPr>
          <p:cNvPr id="12" name="Rounded Rectangle 11">
            <a:extLst>
              <a:ext uri="{FF2B5EF4-FFF2-40B4-BE49-F238E27FC236}">
                <a16:creationId xmlns:a16="http://schemas.microsoft.com/office/drawing/2014/main" id="{3CB25859-EE4B-4C5B-93CF-A1F9561A18E3}"/>
              </a:ext>
            </a:extLst>
          </p:cNvPr>
          <p:cNvSpPr/>
          <p:nvPr/>
        </p:nvSpPr>
        <p:spPr>
          <a:xfrm>
            <a:off x="2475968" y="3788483"/>
            <a:ext cx="4713083" cy="120939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Reviews CNA-proposed scope against Root scope and the scope of other CNAs within its purview</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Reviews Advisory and Disclosure Policy</a:t>
            </a:r>
          </a:p>
        </p:txBody>
      </p:sp>
      <p:cxnSp>
        <p:nvCxnSpPr>
          <p:cNvPr id="15" name="Straight Connector 14">
            <a:extLst>
              <a:ext uri="{FF2B5EF4-FFF2-40B4-BE49-F238E27FC236}">
                <a16:creationId xmlns:a16="http://schemas.microsoft.com/office/drawing/2014/main" id="{5D46DA84-E92A-859E-BAF2-0431F0EA3494}"/>
              </a:ext>
            </a:extLst>
          </p:cNvPr>
          <p:cNvCxnSpPr>
            <a:stCxn id="7" idx="2"/>
            <a:endCxn id="9" idx="0"/>
          </p:cNvCxnSpPr>
          <p:nvPr/>
        </p:nvCxnSpPr>
        <p:spPr>
          <a:xfrm>
            <a:off x="1686840" y="2251488"/>
            <a:ext cx="0" cy="2866765"/>
          </a:xfrm>
          <a:prstGeom prst="line">
            <a:avLst/>
          </a:prstGeom>
          <a:ln w="349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5ADF18B8-4184-4DC4-2281-4F5F2AB9CB2C}"/>
              </a:ext>
            </a:extLst>
          </p:cNvPr>
          <p:cNvSpPr/>
          <p:nvPr/>
        </p:nvSpPr>
        <p:spPr>
          <a:xfrm>
            <a:off x="2475968" y="5454584"/>
            <a:ext cx="4713083" cy="120939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 Drafts CNA scope</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Establishes POC contact information</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Confirms Advisory and Disclosure Policy location  </a:t>
            </a:r>
          </a:p>
        </p:txBody>
      </p:sp>
      <p:sp>
        <p:nvSpPr>
          <p:cNvPr id="4" name="Slide Number Placeholder 3">
            <a:extLst>
              <a:ext uri="{FF2B5EF4-FFF2-40B4-BE49-F238E27FC236}">
                <a16:creationId xmlns:a16="http://schemas.microsoft.com/office/drawing/2014/main" id="{722CC683-2CD2-8B1F-3767-C734C44005F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Rounded Rectangle 7">
            <a:extLst>
              <a:ext uri="{FF2B5EF4-FFF2-40B4-BE49-F238E27FC236}">
                <a16:creationId xmlns:a16="http://schemas.microsoft.com/office/drawing/2014/main" id="{FC14F1D7-FEF1-4EBA-39CA-F8E8FFC3BC26}"/>
              </a:ext>
            </a:extLst>
          </p:cNvPr>
          <p:cNvSpPr/>
          <p:nvPr/>
        </p:nvSpPr>
        <p:spPr>
          <a:xfrm>
            <a:off x="714633" y="3348539"/>
            <a:ext cx="1944414" cy="672662"/>
          </a:xfrm>
          <a:prstGeom prst="roundRect">
            <a:avLst/>
          </a:prstGeom>
          <a:solidFill>
            <a:schemeClr val="accent5">
              <a:lumMod val="40000"/>
              <a:lumOff val="60000"/>
            </a:schemeClr>
          </a:solidFill>
          <a:ln w="28575"/>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ROOT</a:t>
            </a:r>
            <a:endParaRPr lang="en-US" sz="2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4" name="Rounded Rectangle 11">
            <a:extLst>
              <a:ext uri="{FF2B5EF4-FFF2-40B4-BE49-F238E27FC236}">
                <a16:creationId xmlns:a16="http://schemas.microsoft.com/office/drawing/2014/main" id="{76084B16-D326-E46D-C0BA-68E9DA1D5A1B}"/>
              </a:ext>
            </a:extLst>
          </p:cNvPr>
          <p:cNvSpPr/>
          <p:nvPr/>
        </p:nvSpPr>
        <p:spPr>
          <a:xfrm>
            <a:off x="8092969" y="2236797"/>
            <a:ext cx="3947770" cy="183260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Reviews proposed scope against entire CNA community</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Reviews Advisory and Disclosure Policy program wide (scope overlap)</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Create IDR credentials for new CNAs  </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Prepares cve.org website updates and announcements</a:t>
            </a:r>
          </a:p>
        </p:txBody>
      </p:sp>
      <p:sp>
        <p:nvSpPr>
          <p:cNvPr id="9" name="Rounded Rectangle 8">
            <a:extLst>
              <a:ext uri="{FF2B5EF4-FFF2-40B4-BE49-F238E27FC236}">
                <a16:creationId xmlns:a16="http://schemas.microsoft.com/office/drawing/2014/main" id="{55043335-85AD-A6AE-4C5C-7B345204B4A5}"/>
              </a:ext>
            </a:extLst>
          </p:cNvPr>
          <p:cNvSpPr/>
          <p:nvPr/>
        </p:nvSpPr>
        <p:spPr>
          <a:xfrm>
            <a:off x="714633" y="5118253"/>
            <a:ext cx="1944414" cy="672662"/>
          </a:xfrm>
          <a:prstGeom prst="roundRect">
            <a:avLst/>
          </a:prstGeom>
          <a:solidFill>
            <a:schemeClr val="accent5">
              <a:lumMod val="20000"/>
              <a:lumOff val="80000"/>
            </a:schemeClr>
          </a:solidFill>
          <a:ln w="28575"/>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CNA</a:t>
            </a:r>
            <a:endParaRPr lang="en-US"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ounded Rectangle 9">
            <a:extLst>
              <a:ext uri="{FF2B5EF4-FFF2-40B4-BE49-F238E27FC236}">
                <a16:creationId xmlns:a16="http://schemas.microsoft.com/office/drawing/2014/main" id="{FEDB54AC-FF2C-D68F-A5F8-B4DC2010D09C}"/>
              </a:ext>
            </a:extLst>
          </p:cNvPr>
          <p:cNvSpPr/>
          <p:nvPr/>
        </p:nvSpPr>
        <p:spPr>
          <a:xfrm>
            <a:off x="7729144" y="1616037"/>
            <a:ext cx="2442519" cy="672662"/>
          </a:xfrm>
          <a:prstGeom prst="roundRect">
            <a:avLst/>
          </a:prstGeom>
          <a:solidFill>
            <a:schemeClr val="bg2">
              <a:lumMod val="9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SECRETARIAT</a:t>
            </a:r>
          </a:p>
        </p:txBody>
      </p:sp>
      <p:sp>
        <p:nvSpPr>
          <p:cNvPr id="13" name="Rounded Rectangle 12">
            <a:extLst>
              <a:ext uri="{FF2B5EF4-FFF2-40B4-BE49-F238E27FC236}">
                <a16:creationId xmlns:a16="http://schemas.microsoft.com/office/drawing/2014/main" id="{24D13AC6-D1DB-955E-7BD8-FFA0F9B38EB3}"/>
              </a:ext>
            </a:extLst>
          </p:cNvPr>
          <p:cNvSpPr/>
          <p:nvPr/>
        </p:nvSpPr>
        <p:spPr>
          <a:xfrm>
            <a:off x="2475967" y="1952368"/>
            <a:ext cx="4713103" cy="120073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Reviews CNA-proposed scope against TL-Root scope and that of other CNAs within its purview</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Engages CVE Program Secretariat for final review and preparations for announcement </a:t>
            </a:r>
          </a:p>
        </p:txBody>
      </p:sp>
      <p:sp>
        <p:nvSpPr>
          <p:cNvPr id="7" name="Rounded Rectangle 6">
            <a:extLst>
              <a:ext uri="{FF2B5EF4-FFF2-40B4-BE49-F238E27FC236}">
                <a16:creationId xmlns:a16="http://schemas.microsoft.com/office/drawing/2014/main" id="{7437149D-16AD-38D5-9B69-0E5508CB206C}"/>
              </a:ext>
            </a:extLst>
          </p:cNvPr>
          <p:cNvSpPr/>
          <p:nvPr/>
        </p:nvSpPr>
        <p:spPr>
          <a:xfrm>
            <a:off x="714633" y="1578826"/>
            <a:ext cx="1944414" cy="672662"/>
          </a:xfrm>
          <a:prstGeom prst="roundRect">
            <a:avLst/>
          </a:prstGeom>
          <a:solidFill>
            <a:schemeClr val="accent5">
              <a:lumMod val="60000"/>
              <a:lumOff val="40000"/>
            </a:schemeClr>
          </a:solidFill>
          <a:ln w="28575"/>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TL-ROOT</a:t>
            </a:r>
          </a:p>
        </p:txBody>
      </p:sp>
      <p:cxnSp>
        <p:nvCxnSpPr>
          <p:cNvPr id="5" name="Straight Connector 4">
            <a:extLst>
              <a:ext uri="{FF2B5EF4-FFF2-40B4-BE49-F238E27FC236}">
                <a16:creationId xmlns:a16="http://schemas.microsoft.com/office/drawing/2014/main" id="{004F66AF-0087-ADC9-8A6B-F075B7A2EFEF}"/>
              </a:ext>
            </a:extLst>
          </p:cNvPr>
          <p:cNvCxnSpPr>
            <a:cxnSpLocks/>
          </p:cNvCxnSpPr>
          <p:nvPr/>
        </p:nvCxnSpPr>
        <p:spPr>
          <a:xfrm>
            <a:off x="2659047" y="1828798"/>
            <a:ext cx="5070097"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78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800D8-9385-958D-0167-8F9D17CCDFAD}"/>
            </a:ext>
          </a:extLst>
        </p:cNvPr>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DAFA6BC-3977-4B6B-44BB-57BAD015E2DD}"/>
              </a:ext>
            </a:extLst>
          </p:cNvPr>
          <p:cNvCxnSpPr>
            <a:stCxn id="7" idx="2"/>
            <a:endCxn id="9" idx="0"/>
          </p:cNvCxnSpPr>
          <p:nvPr/>
        </p:nvCxnSpPr>
        <p:spPr>
          <a:xfrm>
            <a:off x="6746640" y="1953050"/>
            <a:ext cx="0" cy="3021629"/>
          </a:xfrm>
          <a:prstGeom prst="line">
            <a:avLst/>
          </a:prstGeom>
          <a:ln w="349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9DBB71C-FC90-E8A6-72E6-92329C98986C}"/>
              </a:ext>
            </a:extLst>
          </p:cNvPr>
          <p:cNvSpPr>
            <a:spLocks noGrp="1"/>
          </p:cNvSpPr>
          <p:nvPr>
            <p:ph type="title"/>
          </p:nvPr>
        </p:nvSpPr>
        <p:spPr/>
        <p:txBody>
          <a:bodyPr>
            <a:normAutofit fontScale="90000"/>
          </a:bodyPr>
          <a:lstStyle/>
          <a:p>
            <a:r>
              <a:rPr lang="en-US"/>
              <a:t>CVE Program Coordination Processes (Inactive / RBPs)</a:t>
            </a:r>
          </a:p>
        </p:txBody>
      </p:sp>
      <p:sp>
        <p:nvSpPr>
          <p:cNvPr id="12" name="Rounded Rectangle 11">
            <a:extLst>
              <a:ext uri="{FF2B5EF4-FFF2-40B4-BE49-F238E27FC236}">
                <a16:creationId xmlns:a16="http://schemas.microsoft.com/office/drawing/2014/main" id="{6AE70954-182F-668C-0F6F-98D83A2DC03C}"/>
              </a:ext>
            </a:extLst>
          </p:cNvPr>
          <p:cNvSpPr/>
          <p:nvPr/>
        </p:nvSpPr>
        <p:spPr>
          <a:xfrm>
            <a:off x="7125157" y="3588160"/>
            <a:ext cx="4623714" cy="120939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Receives inactive and RBP information on CNAs within their purview from Secretariat </a:t>
            </a:r>
          </a:p>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Engages CNAs per Inactive and RBP Policy </a:t>
            </a:r>
          </a:p>
        </p:txBody>
      </p:sp>
      <p:sp>
        <p:nvSpPr>
          <p:cNvPr id="11" name="Rounded Rectangle 10">
            <a:extLst>
              <a:ext uri="{FF2B5EF4-FFF2-40B4-BE49-F238E27FC236}">
                <a16:creationId xmlns:a16="http://schemas.microsoft.com/office/drawing/2014/main" id="{A70ABC8C-27E2-3364-5697-58C9037E3330}"/>
              </a:ext>
            </a:extLst>
          </p:cNvPr>
          <p:cNvSpPr/>
          <p:nvPr/>
        </p:nvSpPr>
        <p:spPr>
          <a:xfrm>
            <a:off x="7125158" y="5494300"/>
            <a:ext cx="4623713" cy="108719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Receives inactivity notification and/or RBP information from their Root</a:t>
            </a:r>
            <a:br>
              <a:rPr lang="en-US" sz="160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Addresses relevant issues within a timeline coordinated and communicated with their Root  </a:t>
            </a:r>
          </a:p>
        </p:txBody>
      </p:sp>
      <p:sp>
        <p:nvSpPr>
          <p:cNvPr id="4" name="Slide Number Placeholder 3">
            <a:extLst>
              <a:ext uri="{FF2B5EF4-FFF2-40B4-BE49-F238E27FC236}">
                <a16:creationId xmlns:a16="http://schemas.microsoft.com/office/drawing/2014/main" id="{BB69B6A6-1715-C8D9-1231-17192305A7C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Rounded Rectangle 7">
            <a:extLst>
              <a:ext uri="{FF2B5EF4-FFF2-40B4-BE49-F238E27FC236}">
                <a16:creationId xmlns:a16="http://schemas.microsoft.com/office/drawing/2014/main" id="{C8E6324C-C8FC-6E8E-3891-362E38F10C09}"/>
              </a:ext>
            </a:extLst>
          </p:cNvPr>
          <p:cNvSpPr/>
          <p:nvPr/>
        </p:nvSpPr>
        <p:spPr>
          <a:xfrm>
            <a:off x="5774433" y="3061675"/>
            <a:ext cx="1944414" cy="672662"/>
          </a:xfrm>
          <a:prstGeom prst="roundRect">
            <a:avLst/>
          </a:prstGeom>
          <a:solidFill>
            <a:schemeClr val="accent5">
              <a:lumMod val="40000"/>
              <a:lumOff val="60000"/>
            </a:schemeClr>
          </a:solidFill>
          <a:ln w="28575"/>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ROOT</a:t>
            </a:r>
            <a:endParaRPr lang="en-US" sz="2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Rounded Rectangle 8">
            <a:extLst>
              <a:ext uri="{FF2B5EF4-FFF2-40B4-BE49-F238E27FC236}">
                <a16:creationId xmlns:a16="http://schemas.microsoft.com/office/drawing/2014/main" id="{826F4ECD-A86F-3E5B-0F9B-FB70A25B49EA}"/>
              </a:ext>
            </a:extLst>
          </p:cNvPr>
          <p:cNvSpPr/>
          <p:nvPr/>
        </p:nvSpPr>
        <p:spPr>
          <a:xfrm>
            <a:off x="5774433" y="4974679"/>
            <a:ext cx="1944414" cy="672662"/>
          </a:xfrm>
          <a:prstGeom prst="roundRect">
            <a:avLst/>
          </a:prstGeom>
          <a:solidFill>
            <a:schemeClr val="accent5">
              <a:lumMod val="20000"/>
              <a:lumOff val="80000"/>
            </a:schemeClr>
          </a:solidFill>
          <a:ln w="28575"/>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Tahoma" panose="020B0604030504040204" pitchFamily="34" charset="0"/>
                <a:ea typeface="Tahoma" panose="020B0604030504040204" pitchFamily="34" charset="0"/>
                <a:cs typeface="Tahoma" panose="020B0604030504040204" pitchFamily="34" charset="0"/>
              </a:rPr>
              <a:t>CNA</a:t>
            </a:r>
            <a:endParaRPr lang="en-US"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12">
            <a:extLst>
              <a:ext uri="{FF2B5EF4-FFF2-40B4-BE49-F238E27FC236}">
                <a16:creationId xmlns:a16="http://schemas.microsoft.com/office/drawing/2014/main" id="{30B315C1-0B55-7C45-4547-315D612F8251}"/>
              </a:ext>
            </a:extLst>
          </p:cNvPr>
          <p:cNvSpPr/>
          <p:nvPr/>
        </p:nvSpPr>
        <p:spPr>
          <a:xfrm>
            <a:off x="7065449" y="1843661"/>
            <a:ext cx="4713103" cy="72955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sz="1500">
                <a:solidFill>
                  <a:schemeClr val="tx1"/>
                </a:solidFill>
                <a:latin typeface="Tahoma"/>
                <a:ea typeface="Tahoma"/>
                <a:cs typeface="Tahoma"/>
              </a:rPr>
              <a:t>– Receives inactive and RBP information on CNAs within their purview from Secretariat </a:t>
            </a:r>
            <a:endParaRPr lang="en-US">
              <a:solidFill>
                <a:schemeClr val="tx1"/>
              </a:solidFill>
              <a:latin typeface="Tahoma"/>
              <a:ea typeface="Tahoma"/>
              <a:cs typeface="Tahoma"/>
            </a:endParaRPr>
          </a:p>
        </p:txBody>
      </p:sp>
      <p:sp>
        <p:nvSpPr>
          <p:cNvPr id="7" name="Rounded Rectangle 6">
            <a:extLst>
              <a:ext uri="{FF2B5EF4-FFF2-40B4-BE49-F238E27FC236}">
                <a16:creationId xmlns:a16="http://schemas.microsoft.com/office/drawing/2014/main" id="{E709872B-886D-0E19-BDE8-2EBFB2310183}"/>
              </a:ext>
            </a:extLst>
          </p:cNvPr>
          <p:cNvSpPr/>
          <p:nvPr/>
        </p:nvSpPr>
        <p:spPr>
          <a:xfrm>
            <a:off x="5774433" y="1280388"/>
            <a:ext cx="1944414" cy="672662"/>
          </a:xfrm>
          <a:prstGeom prst="roundRect">
            <a:avLst/>
          </a:prstGeom>
          <a:solidFill>
            <a:schemeClr val="accent5">
              <a:lumMod val="60000"/>
              <a:lumOff val="40000"/>
            </a:schemeClr>
          </a:solidFill>
          <a:ln w="28575"/>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TL-ROOT</a:t>
            </a:r>
          </a:p>
        </p:txBody>
      </p:sp>
      <p:sp>
        <p:nvSpPr>
          <p:cNvPr id="3" name="Rounded Rectangle 11">
            <a:extLst>
              <a:ext uri="{FF2B5EF4-FFF2-40B4-BE49-F238E27FC236}">
                <a16:creationId xmlns:a16="http://schemas.microsoft.com/office/drawing/2014/main" id="{1C74ADE4-8D3F-F713-5E65-D058248E5634}"/>
              </a:ext>
            </a:extLst>
          </p:cNvPr>
          <p:cNvSpPr/>
          <p:nvPr/>
        </p:nvSpPr>
        <p:spPr>
          <a:xfrm>
            <a:off x="656553" y="3640737"/>
            <a:ext cx="4619775" cy="143811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Conducts routine data pulls to identify inactive CNAs (per policy) and RBP info.</a:t>
            </a:r>
            <a:br>
              <a:rPr lang="en-US" sz="160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 Receives information from broader community (e.g., researchers, consumers, CNAs) about RBPs and other CVE-relevant info. </a:t>
            </a:r>
          </a:p>
        </p:txBody>
      </p:sp>
      <p:sp>
        <p:nvSpPr>
          <p:cNvPr id="5" name="Rounded Rectangle 4">
            <a:extLst>
              <a:ext uri="{FF2B5EF4-FFF2-40B4-BE49-F238E27FC236}">
                <a16:creationId xmlns:a16="http://schemas.microsoft.com/office/drawing/2014/main" id="{CF9FF9BD-5D22-716E-5959-E4A09A6F8AE3}"/>
              </a:ext>
            </a:extLst>
          </p:cNvPr>
          <p:cNvSpPr/>
          <p:nvPr/>
        </p:nvSpPr>
        <p:spPr>
          <a:xfrm>
            <a:off x="656553" y="3019977"/>
            <a:ext cx="2442519" cy="672662"/>
          </a:xfrm>
          <a:prstGeom prst="roundRect">
            <a:avLst/>
          </a:prstGeom>
          <a:solidFill>
            <a:schemeClr val="bg2">
              <a:lumMod val="9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SECRETARIAT</a:t>
            </a:r>
          </a:p>
        </p:txBody>
      </p:sp>
      <p:cxnSp>
        <p:nvCxnSpPr>
          <p:cNvPr id="17" name="Straight Connector 16">
            <a:extLst>
              <a:ext uri="{FF2B5EF4-FFF2-40B4-BE49-F238E27FC236}">
                <a16:creationId xmlns:a16="http://schemas.microsoft.com/office/drawing/2014/main" id="{3E2B9467-E251-4FA2-AF60-43CB66F0AA75}"/>
              </a:ext>
            </a:extLst>
          </p:cNvPr>
          <p:cNvCxnSpPr>
            <a:cxnSpLocks/>
            <a:endCxn id="8" idx="1"/>
          </p:cNvCxnSpPr>
          <p:nvPr/>
        </p:nvCxnSpPr>
        <p:spPr>
          <a:xfrm flipV="1">
            <a:off x="3099072" y="3398006"/>
            <a:ext cx="2675361" cy="14004"/>
          </a:xfrm>
          <a:prstGeom prst="line">
            <a:avLst/>
          </a:prstGeom>
          <a:ln w="317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FAC21AEC-DB04-36A5-C4A7-D05FF5909D06}"/>
              </a:ext>
            </a:extLst>
          </p:cNvPr>
          <p:cNvCxnSpPr>
            <a:cxnSpLocks/>
            <a:endCxn id="7" idx="1"/>
          </p:cNvCxnSpPr>
          <p:nvPr/>
        </p:nvCxnSpPr>
        <p:spPr>
          <a:xfrm flipV="1">
            <a:off x="1877813" y="1616719"/>
            <a:ext cx="3896620" cy="1393297"/>
          </a:xfrm>
          <a:prstGeom prst="bentConnector3">
            <a:avLst>
              <a:gd name="adj1" fmla="val 786"/>
            </a:avLst>
          </a:prstGeom>
          <a:ln w="317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8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55C7F-DD11-2955-2149-2E70B6351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6A50B-F90C-C5CC-FC4D-B179E3960682}"/>
              </a:ext>
            </a:extLst>
          </p:cNvPr>
          <p:cNvSpPr>
            <a:spLocks noGrp="1"/>
          </p:cNvSpPr>
          <p:nvPr>
            <p:ph type="title"/>
          </p:nvPr>
        </p:nvSpPr>
        <p:spPr/>
        <p:txBody>
          <a:bodyPr>
            <a:normAutofit fontScale="90000"/>
          </a:bodyPr>
          <a:lstStyle/>
          <a:p>
            <a:r>
              <a:rPr lang="en-US">
                <a:latin typeface="Tahoma"/>
                <a:ea typeface="Tahoma"/>
                <a:cs typeface="Tahoma"/>
              </a:rPr>
              <a:t>Importance of Coordinated / Joint Approval Processes</a:t>
            </a:r>
            <a:endParaRPr lang="en-US"/>
          </a:p>
        </p:txBody>
      </p:sp>
      <p:sp>
        <p:nvSpPr>
          <p:cNvPr id="3" name="Content Placeholder 2">
            <a:extLst>
              <a:ext uri="{FF2B5EF4-FFF2-40B4-BE49-F238E27FC236}">
                <a16:creationId xmlns:a16="http://schemas.microsoft.com/office/drawing/2014/main" id="{EC5D6B89-CF9E-30D1-C76C-984A119BF46C}"/>
              </a:ext>
            </a:extLst>
          </p:cNvPr>
          <p:cNvSpPr>
            <a:spLocks noGrp="1"/>
          </p:cNvSpPr>
          <p:nvPr>
            <p:ph idx="1"/>
          </p:nvPr>
        </p:nvSpPr>
        <p:spPr/>
        <p:txBody>
          <a:bodyPr vert="horz" lIns="91440" tIns="45720" rIns="91440" bIns="45720" rtlCol="0" anchor="t">
            <a:normAutofit lnSpcReduction="10000"/>
          </a:bodyPr>
          <a:lstStyle/>
          <a:p>
            <a:r>
              <a:rPr lang="en-US"/>
              <a:t>The CVE Program decentralizes operations and governance in line with its federation strategy for CVE ID assignment and Record publication</a:t>
            </a:r>
          </a:p>
          <a:p>
            <a:endParaRPr lang="en-US"/>
          </a:p>
          <a:p>
            <a:r>
              <a:rPr lang="en-US">
                <a:latin typeface="Tahoma"/>
                <a:ea typeface="Tahoma"/>
                <a:cs typeface="Tahoma"/>
              </a:rPr>
              <a:t>Effective federation requires coordination across different roles including CNAs, Roots, TL-Roots, and the Secretariat. </a:t>
            </a:r>
            <a:r>
              <a:rPr lang="en-US" i="1">
                <a:solidFill>
                  <a:schemeClr val="tx1"/>
                </a:solidFill>
                <a:latin typeface="Tahoma"/>
                <a:ea typeface="Tahoma"/>
                <a:cs typeface="Tahoma"/>
              </a:rPr>
              <a:t>Without it:</a:t>
            </a:r>
          </a:p>
          <a:p>
            <a:pPr lvl="1"/>
            <a:r>
              <a:rPr lang="en-US">
                <a:latin typeface="Tahoma"/>
                <a:ea typeface="Tahoma"/>
                <a:cs typeface="Tahoma"/>
              </a:rPr>
              <a:t>Operations can be degraded and less organized during onboarding, announcements, or in other CNA operations (e.g., CVE ID assignment and Record publication, disputes) </a:t>
            </a:r>
          </a:p>
          <a:p>
            <a:pPr lvl="1"/>
            <a:r>
              <a:rPr lang="en-US">
                <a:latin typeface="Tahoma"/>
                <a:ea typeface="Tahoma"/>
                <a:cs typeface="Tahoma"/>
              </a:rPr>
              <a:t>Core operational resources can be strained through increased level of effort, work arounds, and reactive vs proactive processes</a:t>
            </a:r>
            <a:endParaRPr lang="en-US"/>
          </a:p>
        </p:txBody>
      </p:sp>
      <p:sp>
        <p:nvSpPr>
          <p:cNvPr id="4" name="Slide Number Placeholder 3">
            <a:extLst>
              <a:ext uri="{FF2B5EF4-FFF2-40B4-BE49-F238E27FC236}">
                <a16:creationId xmlns:a16="http://schemas.microsoft.com/office/drawing/2014/main" id="{0C1639A9-594C-C2FA-F4A1-B4857E490EB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2031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D63B-F9DA-4261-9962-814B1F879FA5}"/>
              </a:ext>
            </a:extLst>
          </p:cNvPr>
          <p:cNvSpPr>
            <a:spLocks noGrp="1"/>
          </p:cNvSpPr>
          <p:nvPr>
            <p:ph type="title"/>
          </p:nvPr>
        </p:nvSpPr>
        <p:spPr/>
        <p:txBody>
          <a:bodyPr/>
          <a:lstStyle/>
          <a:p>
            <a:r>
              <a:rPr lang="en-US"/>
              <a:t>Business Requirements</a:t>
            </a:r>
          </a:p>
        </p:txBody>
      </p:sp>
      <p:sp>
        <p:nvSpPr>
          <p:cNvPr id="3" name="Content Placeholder 2">
            <a:extLst>
              <a:ext uri="{FF2B5EF4-FFF2-40B4-BE49-F238E27FC236}">
                <a16:creationId xmlns:a16="http://schemas.microsoft.com/office/drawing/2014/main" id="{775FD45D-B2D7-B62B-E417-82F07128B261}"/>
              </a:ext>
            </a:extLst>
          </p:cNvPr>
          <p:cNvSpPr>
            <a:spLocks noGrp="1"/>
          </p:cNvSpPr>
          <p:nvPr>
            <p:ph idx="1"/>
          </p:nvPr>
        </p:nvSpPr>
        <p:spPr>
          <a:xfrm>
            <a:off x="838200" y="1493520"/>
            <a:ext cx="10515600" cy="4602479"/>
          </a:xfrm>
        </p:spPr>
        <p:txBody>
          <a:bodyPr vert="horz" lIns="91440" tIns="45720" rIns="91440" bIns="45720" rtlCol="0" anchor="t">
            <a:normAutofit/>
          </a:bodyPr>
          <a:lstStyle/>
          <a:p>
            <a:r>
              <a:rPr lang="en-US">
                <a:latin typeface="Tahoma"/>
                <a:ea typeface="Tahoma"/>
                <a:cs typeface="Tahoma"/>
              </a:rPr>
              <a:t>Program requirements for the various roles (Root, TLR, ADP, CNAs, Secretariat)</a:t>
            </a:r>
          </a:p>
          <a:p>
            <a:r>
              <a:rPr lang="en-US">
                <a:latin typeface="Tahoma"/>
                <a:ea typeface="Tahoma"/>
                <a:cs typeface="Tahoma"/>
              </a:rPr>
              <a:t>What do the various roles need to do?</a:t>
            </a:r>
          </a:p>
          <a:p>
            <a:r>
              <a:rPr lang="en-US">
                <a:latin typeface="Tahoma"/>
                <a:ea typeface="Tahoma"/>
                <a:cs typeface="Tahoma"/>
              </a:rPr>
              <a:t>How do these roles work together?</a:t>
            </a:r>
          </a:p>
          <a:p>
            <a:r>
              <a:rPr lang="en-US">
                <a:latin typeface="Tahoma"/>
                <a:ea typeface="Tahoma"/>
                <a:cs typeface="Tahoma"/>
              </a:rPr>
              <a:t>How will the CNA User registry support the day-to-day activities </a:t>
            </a:r>
          </a:p>
          <a:p>
            <a:r>
              <a:rPr lang="en-US">
                <a:latin typeface="Tahoma"/>
                <a:ea typeface="Tahoma"/>
                <a:cs typeface="Tahoma"/>
              </a:rPr>
              <a:t>What are the security requirements? </a:t>
            </a:r>
          </a:p>
          <a:p>
            <a:pPr lvl="1"/>
            <a:r>
              <a:rPr lang="en-US">
                <a:latin typeface="Tahoma"/>
                <a:ea typeface="Tahoma"/>
                <a:cs typeface="Tahoma"/>
              </a:rPr>
              <a:t>Who can see what and who needs to see and change what?</a:t>
            </a:r>
          </a:p>
          <a:p>
            <a:r>
              <a:rPr lang="en-US">
                <a:latin typeface="Tahoma"/>
                <a:ea typeface="Tahoma"/>
                <a:cs typeface="Tahoma"/>
              </a:rPr>
              <a:t>Is the CNA User registry for candidates too?</a:t>
            </a:r>
          </a:p>
          <a:p>
            <a:pPr marL="0" indent="0">
              <a:buNone/>
            </a:pPr>
            <a:endParaRPr lang="en-US"/>
          </a:p>
        </p:txBody>
      </p:sp>
      <p:sp>
        <p:nvSpPr>
          <p:cNvPr id="4" name="Slide Number Placeholder 3">
            <a:extLst>
              <a:ext uri="{FF2B5EF4-FFF2-40B4-BE49-F238E27FC236}">
                <a16:creationId xmlns:a16="http://schemas.microsoft.com/office/drawing/2014/main" id="{5AA31E94-1338-F8E9-F040-5FC0123C8F9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641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544A31-CEEA-4078-9626-FA29B6C6E05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Box 4">
            <a:extLst>
              <a:ext uri="{FF2B5EF4-FFF2-40B4-BE49-F238E27FC236}">
                <a16:creationId xmlns:a16="http://schemas.microsoft.com/office/drawing/2014/main" id="{AF14A097-D40E-4F8F-81CB-1E12C7E93968}"/>
              </a:ext>
            </a:extLst>
          </p:cNvPr>
          <p:cNvSpPr txBox="1"/>
          <p:nvPr/>
        </p:nvSpPr>
        <p:spPr>
          <a:xfrm>
            <a:off x="1399032" y="2459736"/>
            <a:ext cx="9390888" cy="2693045"/>
          </a:xfrm>
          <a:prstGeom prst="rect">
            <a:avLst/>
          </a:prstGeom>
          <a:noFill/>
        </p:spPr>
        <p:txBody>
          <a:bodyPr wrap="square" rtlCol="0">
            <a:spAutoFit/>
          </a:bodyPr>
          <a:lstStyle/>
          <a:p>
            <a:pPr algn="ctr">
              <a:spcAft>
                <a:spcPts val="600"/>
              </a:spcAft>
            </a:pPr>
            <a:r>
              <a:rPr lang="en-US" sz="1400">
                <a:solidFill>
                  <a:srgbClr val="161636"/>
                </a:solidFill>
                <a:latin typeface="Tahoma" panose="020B0604030504040204" pitchFamily="34" charset="0"/>
                <a:ea typeface="Tahoma" panose="020B0604030504040204" pitchFamily="34" charset="0"/>
                <a:cs typeface="Tahoma" panose="020B0604030504040204" pitchFamily="34" charset="0"/>
              </a:rPr>
              <a:t> The mission of the CVE Program is to identify, define, and catalog publicly disclosed cybersecurity vulnerabilities. </a:t>
            </a:r>
          </a:p>
          <a:p>
            <a:pPr algn="ctr">
              <a:spcAft>
                <a:spcPts val="600"/>
              </a:spcAft>
            </a:pPr>
            <a:endParaRPr lang="en-US" sz="1400">
              <a:solidFill>
                <a:srgbClr val="161636"/>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rgbClr val="161636"/>
                </a:solidFill>
                <a:latin typeface="Tahoma" panose="020B0604030504040204" pitchFamily="34" charset="0"/>
                <a:ea typeface="Tahoma" panose="020B0604030504040204" pitchFamily="34" charset="0"/>
                <a:cs typeface="Tahoma" panose="020B0604030504040204" pitchFamily="34" charset="0"/>
              </a:rPr>
              <a:t>There is one CVE Record for each vulnerability in the catalog. The vulnerabilities are discovered then assigned and published by organizations from around the world that have partnered with the CVE Program. Partners publish CVE Records to communicate consistent descriptions of vulnerabilities. Information technology and cybersecurity professionals use CVE Records to ensure they are discussing the same issue, and to coordinate their efforts to prioritize and address the vulnerabilities.</a:t>
            </a:r>
          </a:p>
          <a:p>
            <a:pPr algn="ctr">
              <a:spcAft>
                <a:spcPts val="600"/>
              </a:spcAft>
            </a:pPr>
            <a:endParaRPr lang="en-US" sz="1400">
              <a:solidFill>
                <a:srgbClr val="161636"/>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rgbClr val="161636"/>
                </a:solidFill>
                <a:latin typeface="Tahoma" panose="020B0604030504040204" pitchFamily="34" charset="0"/>
                <a:ea typeface="Tahoma" panose="020B0604030504040204" pitchFamily="34" charset="0"/>
                <a:cs typeface="Tahoma" panose="020B0604030504040204" pitchFamily="34" charset="0"/>
              </a:rPr>
              <a:t> </a:t>
            </a:r>
            <a:r>
              <a:rPr lang="en-US" sz="1600">
                <a:solidFill>
                  <a:srgbClr val="161636"/>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rgbClr val="161636"/>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www.cve.org</a:t>
            </a:r>
            <a:endParaRPr lang="en-US" sz="1600">
              <a:solidFill>
                <a:srgbClr val="161636"/>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600">
                <a:solidFill>
                  <a:srgbClr val="161636"/>
                </a:solidFill>
              </a:rPr>
              <a:t> </a:t>
            </a:r>
            <a:endParaRPr lang="en-US" sz="1400">
              <a:solidFill>
                <a:srgbClr val="161636"/>
              </a:solidFill>
              <a:ea typeface="Verdana" pitchFamily="34" charset="0"/>
              <a:cs typeface="Verdana" pitchFamily="34" charset="0"/>
            </a:endParaRPr>
          </a:p>
        </p:txBody>
      </p:sp>
      <p:grpSp>
        <p:nvGrpSpPr>
          <p:cNvPr id="2" name="Group 1">
            <a:extLst>
              <a:ext uri="{FF2B5EF4-FFF2-40B4-BE49-F238E27FC236}">
                <a16:creationId xmlns:a16="http://schemas.microsoft.com/office/drawing/2014/main" id="{4834F0AD-9686-9498-3900-C26A3D05255A}"/>
              </a:ext>
            </a:extLst>
          </p:cNvPr>
          <p:cNvGrpSpPr/>
          <p:nvPr/>
        </p:nvGrpSpPr>
        <p:grpSpPr>
          <a:xfrm>
            <a:off x="4050487" y="5225172"/>
            <a:ext cx="4091025" cy="534174"/>
            <a:chOff x="5860884" y="5370162"/>
            <a:chExt cx="4091025" cy="534174"/>
          </a:xfrm>
        </p:grpSpPr>
        <p:pic>
          <p:nvPicPr>
            <p:cNvPr id="3" name="Picture 2" descr="LinkedIn Logo">
              <a:hlinkClick r:id="rId3"/>
              <a:extLst>
                <a:ext uri="{FF2B5EF4-FFF2-40B4-BE49-F238E27FC236}">
                  <a16:creationId xmlns:a16="http://schemas.microsoft.com/office/drawing/2014/main" id="{15685A5A-AF6A-9226-B937-43E3A2F83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851" y="5384206"/>
              <a:ext cx="460228" cy="443931"/>
            </a:xfrm>
            <a:prstGeom prst="rect">
              <a:avLst/>
            </a:prstGeom>
          </p:spPr>
        </p:pic>
        <p:pic>
          <p:nvPicPr>
            <p:cNvPr id="14" name="Picture 13">
              <a:hlinkClick r:id="rId5"/>
              <a:extLst>
                <a:ext uri="{FF2B5EF4-FFF2-40B4-BE49-F238E27FC236}">
                  <a16:creationId xmlns:a16="http://schemas.microsoft.com/office/drawing/2014/main" id="{B9D360AF-737F-7BAF-B73C-C3785C1D8077}"/>
                </a:ext>
              </a:extLst>
            </p:cNvPr>
            <p:cNvPicPr>
              <a:picLocks noChangeAspect="1"/>
            </p:cNvPicPr>
            <p:nvPr/>
          </p:nvPicPr>
          <p:blipFill>
            <a:blip r:embed="rId6"/>
            <a:stretch>
              <a:fillRect/>
            </a:stretch>
          </p:blipFill>
          <p:spPr>
            <a:xfrm>
              <a:off x="5860884" y="5377571"/>
              <a:ext cx="585089" cy="526765"/>
            </a:xfrm>
            <a:prstGeom prst="rect">
              <a:avLst/>
            </a:prstGeom>
          </p:spPr>
        </p:pic>
        <p:pic>
          <p:nvPicPr>
            <p:cNvPr id="15" name="Picture 14">
              <a:hlinkClick r:id="rId7"/>
              <a:extLst>
                <a:ext uri="{FF2B5EF4-FFF2-40B4-BE49-F238E27FC236}">
                  <a16:creationId xmlns:a16="http://schemas.microsoft.com/office/drawing/2014/main" id="{1FBE1813-A77C-8A62-E594-010A92394C5A}"/>
                </a:ext>
              </a:extLst>
            </p:cNvPr>
            <p:cNvPicPr>
              <a:picLocks noChangeAspect="1"/>
            </p:cNvPicPr>
            <p:nvPr/>
          </p:nvPicPr>
          <p:blipFill>
            <a:blip r:embed="rId8"/>
            <a:stretch>
              <a:fillRect/>
            </a:stretch>
          </p:blipFill>
          <p:spPr>
            <a:xfrm>
              <a:off x="9430855" y="5370162"/>
              <a:ext cx="521054" cy="449482"/>
            </a:xfrm>
            <a:prstGeom prst="rect">
              <a:avLst/>
            </a:prstGeom>
          </p:spPr>
        </p:pic>
        <p:pic>
          <p:nvPicPr>
            <p:cNvPr id="16" name="Picture 15" descr="Logo, icon&#10;&#10;Description automatically generated">
              <a:hlinkClick r:id="rId9"/>
              <a:extLst>
                <a:ext uri="{FF2B5EF4-FFF2-40B4-BE49-F238E27FC236}">
                  <a16:creationId xmlns:a16="http://schemas.microsoft.com/office/drawing/2014/main" id="{0C27136B-B617-43B9-6937-25F7E21901FE}"/>
                </a:ext>
              </a:extLst>
            </p:cNvPr>
            <p:cNvPicPr>
              <a:picLocks noChangeAspect="1"/>
            </p:cNvPicPr>
            <p:nvPr/>
          </p:nvPicPr>
          <p:blipFill>
            <a:blip r:embed="rId10"/>
            <a:stretch>
              <a:fillRect/>
            </a:stretch>
          </p:blipFill>
          <p:spPr>
            <a:xfrm>
              <a:off x="8844205" y="5370162"/>
              <a:ext cx="484772" cy="449482"/>
            </a:xfrm>
            <a:prstGeom prst="rect">
              <a:avLst/>
            </a:prstGeom>
          </p:spPr>
        </p:pic>
        <p:pic>
          <p:nvPicPr>
            <p:cNvPr id="17" name="Picture 16">
              <a:hlinkClick r:id="rId11"/>
              <a:extLst>
                <a:ext uri="{FF2B5EF4-FFF2-40B4-BE49-F238E27FC236}">
                  <a16:creationId xmlns:a16="http://schemas.microsoft.com/office/drawing/2014/main" id="{FDDD8361-7C89-98D1-14AE-5B24FC80134D}"/>
                </a:ext>
              </a:extLst>
            </p:cNvPr>
            <p:cNvPicPr>
              <a:picLocks noChangeAspect="1"/>
            </p:cNvPicPr>
            <p:nvPr/>
          </p:nvPicPr>
          <p:blipFill>
            <a:blip r:embed="rId12"/>
            <a:stretch>
              <a:fillRect/>
            </a:stretch>
          </p:blipFill>
          <p:spPr>
            <a:xfrm>
              <a:off x="8210996" y="5385309"/>
              <a:ext cx="459942" cy="457200"/>
            </a:xfrm>
            <a:prstGeom prst="rect">
              <a:avLst/>
            </a:prstGeom>
          </p:spPr>
        </p:pic>
        <p:pic>
          <p:nvPicPr>
            <p:cNvPr id="18" name="Picture 17">
              <a:hlinkClick r:id="rId13"/>
              <a:extLst>
                <a:ext uri="{FF2B5EF4-FFF2-40B4-BE49-F238E27FC236}">
                  <a16:creationId xmlns:a16="http://schemas.microsoft.com/office/drawing/2014/main" id="{9E1A4662-8885-4E11-2FEF-95205B653135}"/>
                </a:ext>
              </a:extLst>
            </p:cNvPr>
            <p:cNvPicPr>
              <a:picLocks noChangeAspect="1"/>
            </p:cNvPicPr>
            <p:nvPr/>
          </p:nvPicPr>
          <p:blipFill>
            <a:blip r:embed="rId14"/>
            <a:srcRect/>
            <a:stretch/>
          </p:blipFill>
          <p:spPr>
            <a:xfrm>
              <a:off x="6505225" y="5427421"/>
              <a:ext cx="383748" cy="392223"/>
            </a:xfrm>
            <a:prstGeom prst="rect">
              <a:avLst/>
            </a:prstGeom>
          </p:spPr>
        </p:pic>
        <p:pic>
          <p:nvPicPr>
            <p:cNvPr id="19" name="Graphic 18">
              <a:extLst>
                <a:ext uri="{FF2B5EF4-FFF2-40B4-BE49-F238E27FC236}">
                  <a16:creationId xmlns:a16="http://schemas.microsoft.com/office/drawing/2014/main" id="{C174115B-1FE4-9F6F-8821-0960EB2C539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02173" y="5393008"/>
              <a:ext cx="459943" cy="484474"/>
            </a:xfrm>
            <a:prstGeom prst="rect">
              <a:avLst/>
            </a:prstGeom>
          </p:spPr>
        </p:pic>
      </p:grpSp>
      <p:pic>
        <p:nvPicPr>
          <p:cNvPr id="9" name="Picture 8">
            <a:extLst>
              <a:ext uri="{FF2B5EF4-FFF2-40B4-BE49-F238E27FC236}">
                <a16:creationId xmlns:a16="http://schemas.microsoft.com/office/drawing/2014/main" id="{334D547C-091A-501A-FC06-9DEA0D7F05B1}"/>
              </a:ext>
            </a:extLst>
          </p:cNvPr>
          <p:cNvPicPr>
            <a:picLocks noChangeAspect="1"/>
          </p:cNvPicPr>
          <p:nvPr/>
        </p:nvPicPr>
        <p:blipFill>
          <a:blip r:embed="rId17"/>
          <a:stretch>
            <a:fillRect/>
          </a:stretch>
        </p:blipFill>
        <p:spPr>
          <a:xfrm>
            <a:off x="3317945" y="1301433"/>
            <a:ext cx="4947661" cy="989532"/>
          </a:xfrm>
          <a:prstGeom prst="rect">
            <a:avLst/>
          </a:prstGeom>
        </p:spPr>
      </p:pic>
    </p:spTree>
    <p:extLst>
      <p:ext uri="{BB962C8B-B14F-4D97-AF65-F5344CB8AC3E}">
        <p14:creationId xmlns:p14="http://schemas.microsoft.com/office/powerpoint/2010/main" val="2527896298"/>
      </p:ext>
    </p:extLst>
  </p:cSld>
  <p:clrMapOvr>
    <a:masterClrMapping/>
  </p:clrMapOvr>
</p:sld>
</file>

<file path=ppt/theme/theme1.xml><?xml version="1.0" encoding="utf-8"?>
<a:theme xmlns:a="http://schemas.openxmlformats.org/drawingml/2006/main" name="1_CVE 2021 - White">
  <a:themeElements>
    <a:clrScheme name="Custom 37">
      <a:dk1>
        <a:sysClr val="windowText" lastClr="000000"/>
      </a:dk1>
      <a:lt1>
        <a:sysClr val="window" lastClr="FFFFFF"/>
      </a:lt1>
      <a:dk2>
        <a:srgbClr val="540054"/>
      </a:dk2>
      <a:lt2>
        <a:srgbClr val="FBEEC9"/>
      </a:lt2>
      <a:accent1>
        <a:srgbClr val="FFB000"/>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VE POWERPOINT TEMPLATE_Jan2025.pptx" id="{606B7C74-7B09-4F00-9A88-4576085CADA1}" vid="{8AB500D2-55D9-4CA6-A8E7-DA3844A78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FC9CA0C54A41409B0D90331A9488C4" ma:contentTypeVersion="15" ma:contentTypeDescription="Create a new document." ma:contentTypeScope="" ma:versionID="0f74c2d38e2b6fe2abbd28ae752be631">
  <xsd:schema xmlns:xsd="http://www.w3.org/2001/XMLSchema" xmlns:xs="http://www.w3.org/2001/XMLSchema" xmlns:p="http://schemas.microsoft.com/office/2006/metadata/properties" xmlns:ns2="fe6b97ea-0ea6-4e05-9a07-4828535c10ac" xmlns:ns3="ed5c7d75-b88f-4381-9daf-e788ee664e38" xmlns:ns4="b5a44311-ed64-4a72-909f-c9dc6973bde2" targetNamespace="http://schemas.microsoft.com/office/2006/metadata/properties" ma:root="true" ma:fieldsID="a37cfb45d34f00355b1fb46713325087" ns2:_="" ns3:_="" ns4:_="">
    <xsd:import namespace="fe6b97ea-0ea6-4e05-9a07-4828535c10ac"/>
    <xsd:import namespace="ed5c7d75-b88f-4381-9daf-e788ee664e38"/>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6b97ea-0ea6-4e05-9a07-4828535c1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d5c7d75-b88f-4381-9daf-e788ee664e3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81dbac4-519c-4cda-b52c-1ff17b425286}" ma:internalName="TaxCatchAll" ma:showField="CatchAllData" ma:web="ed5c7d75-b88f-4381-9daf-e788ee664e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fe6b97ea-0ea6-4e05-9a07-4828535c10ac">
      <Terms xmlns="http://schemas.microsoft.com/office/infopath/2007/PartnerControls"/>
    </lcf76f155ced4ddcb4097134ff3c332f>
    <SharedWithUsers xmlns="ed5c7d75-b88f-4381-9daf-e788ee664e38">
      <UserInfo>
        <DisplayName>Thu A Tran</DisplayName>
        <AccountId>498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E82F23-F42B-4CC1-9A9A-766A912DAA96}">
  <ds:schemaRefs>
    <ds:schemaRef ds:uri="b5a44311-ed64-4a72-909f-c9dc6973bde2"/>
    <ds:schemaRef ds:uri="ed5c7d75-b88f-4381-9daf-e788ee664e38"/>
    <ds:schemaRef ds:uri="fe6b97ea-0ea6-4e05-9a07-4828535c10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50FCDD-08B1-48D8-BB50-7A17E590A5EE}">
  <ds:schemaRefs>
    <ds:schemaRef ds:uri="b5a44311-ed64-4a72-909f-c9dc6973bde2"/>
    <ds:schemaRef ds:uri="ed5c7d75-b88f-4381-9daf-e788ee664e38"/>
    <ds:schemaRef ds:uri="fe6b97ea-0ea6-4e05-9a07-4828535c10a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CVE POWERPOINT TEMPLATE_template_Jan2025</Template>
  <TotalTime>0</TotalTime>
  <Words>863</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Helvetica LT Std</vt:lpstr>
      <vt:lpstr>Tahoma</vt:lpstr>
      <vt:lpstr>Verdana</vt:lpstr>
      <vt:lpstr>Wingdings</vt:lpstr>
      <vt:lpstr>1_CVE 2021 - White</vt:lpstr>
      <vt:lpstr>CNA User registry business requirements for Program Coordination</vt:lpstr>
      <vt:lpstr>CVE Program Coordination across Operational Governance Roles </vt:lpstr>
      <vt:lpstr>Joint Approval: How it works</vt:lpstr>
      <vt:lpstr>Joint Approval:  Candidate CNA Information “Joint Approval” Process</vt:lpstr>
      <vt:lpstr>CVE Program Coordination Processes (Inactive / RBPs)</vt:lpstr>
      <vt:lpstr>Importance of Coordinated / Joint Approval Processes</vt:lpstr>
      <vt:lpstr>Business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J Roberge Jr.</dc:creator>
  <cp:lastModifiedBy>Jo E Bazar</cp:lastModifiedBy>
  <cp:revision>1</cp:revision>
  <dcterms:created xsi:type="dcterms:W3CDTF">2025-06-12T13:21:09Z</dcterms:created>
  <dcterms:modified xsi:type="dcterms:W3CDTF">2025-07-22T19:35:02Z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0x01010044FC9CA0C54A41409B0D90331A9488C4</vt:lpwstr>
  </property>
  <property fmtid="{D5CDD505-2E9C-101B-9397-08002B2CF9AE}" pid="3" name="SharedWithUsers">
    <vt:lpwstr>498;#Thu A Tran</vt:lpwstr>
  </property>
</Properties>
</file>