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366" r:id="rId2"/>
    <p:sldId id="368" r:id="rId3"/>
    <p:sldId id="370" r:id="rId4"/>
    <p:sldId id="3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97"/>
    <p:restoredTop sz="94538"/>
  </p:normalViewPr>
  <p:slideViewPr>
    <p:cSldViewPr snapToGrid="0">
      <p:cViewPr varScale="1">
        <p:scale>
          <a:sx n="210" d="100"/>
          <a:sy n="210" d="100"/>
        </p:scale>
        <p:origin x="18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rgbClr val="161636"/>
                </a:solidFill>
              </a:defRPr>
            </a:lvl1pPr>
          </a:lstStyle>
          <a:p>
            <a:r>
              <a:rPr lang="en-US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5" name="Text Box 34">
            <a:extLst>
              <a:ext uri="{FF2B5EF4-FFF2-40B4-BE49-F238E27FC236}">
                <a16:creationId xmlns:a16="http://schemas.microsoft.com/office/drawing/2014/main" id="{083DBED3-CBF1-4DED-BBB9-991022933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208" y="6289963"/>
            <a:ext cx="899800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chemeClr val="bg1"/>
                </a:solidFill>
                <a:latin typeface="Helvetica LT Std"/>
              </a:rPr>
              <a:t>Copyright © 1999–2021, The MITRE Corporation. CVE and the CVE logo are registered trademarks of The MITRE Corporation.</a:t>
            </a:r>
            <a:endParaRPr lang="en-US" altLang="en-US" sz="1050" b="0" u="none" baseline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DD449A9D-B432-49FE-8A2B-6C39F9669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241" y="6472843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1999–2023, The MITRE Corporation. CVE and the CVE logo are registered trademarks of The MITRE Corporation.</a:t>
            </a:r>
            <a:endParaRPr lang="en-US" altLang="en-US" sz="1050" b="0" u="none" baseline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1063FA2-7599-33E2-E00B-F3E000E49A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>
            <a:extLst>
              <a:ext uri="{FF2B5EF4-FFF2-40B4-BE49-F238E27FC236}">
                <a16:creationId xmlns:a16="http://schemas.microsoft.com/office/drawing/2014/main" id="{E2FB7E7A-D1D7-AE08-B6E0-638EC6FB41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5" name="Text Box 34">
            <a:extLst>
              <a:ext uri="{FF2B5EF4-FFF2-40B4-BE49-F238E27FC236}">
                <a16:creationId xmlns:a16="http://schemas.microsoft.com/office/drawing/2014/main" id="{65CBD4DE-A078-EB23-F2C2-D3FC042CCBB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chemeClr val="bg1"/>
                </a:solidFill>
                <a:latin typeface="Helvetica LT Std"/>
              </a:rPr>
              <a:t>Copyright © 1999–2021, The MITRE Corporation. CVE and the CVE logo are registered trademarks of The MITRE Corporation.</a:t>
            </a:r>
            <a:endParaRPr lang="en-US" altLang="en-US" sz="1050" b="0" u="none" baseline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8C1AB569-F2E7-A8F1-3DA9-93843E80A0D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47241" y="6472843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1999–2023, The MITRE Corporation. CVE and the CVE logo are registered trademarks of The MITRE Corporation.</a:t>
            </a:r>
            <a:endParaRPr lang="en-US" altLang="en-US" sz="1050" b="0" u="none" baseline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694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fld id="{EE168587-5FF4-E54E-9A22-6BC11F61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4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fld id="{EE168587-5FF4-E54E-9A22-6BC11F6161E7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24" name="Text Box 34">
            <a:extLst>
              <a:ext uri="{FF2B5EF4-FFF2-40B4-BE49-F238E27FC236}">
                <a16:creationId xmlns:a16="http://schemas.microsoft.com/office/drawing/2014/main" id="{07D52AAF-76C3-4854-B946-AD1F8280FD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208" y="6289963"/>
            <a:ext cx="899800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chemeClr val="bg1"/>
                </a:solidFill>
                <a:latin typeface="Helvetica LT Std"/>
              </a:rPr>
              <a:t>Copyright © 1999–2021, The MITRE Corporation. CVE and the CVE logo are registered trademarks of The MITRE Corporation.</a:t>
            </a:r>
            <a:endParaRPr lang="en-US" altLang="en-US" sz="1050" b="0" u="none" baseline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8A7C5507-7261-4345-B625-B4C2FDA0E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8546" y="6416921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1999–2023, The MITRE Corporation. CVE and the CVE logo are registered trademarks of The MITRE Corporation.</a:t>
            </a:r>
            <a:endParaRPr lang="en-US" altLang="en-US" sz="1050" b="0" u="none" baseline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476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03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166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fld id="{EE168587-5FF4-E54E-9A22-6BC11F616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04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fld id="{EE168587-5FF4-E54E-9A22-6BC11F6161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0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fld id="{EE168587-5FF4-E54E-9A22-6BC11F6161E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90A45C-AF6C-4138-837C-522EBE9C0CFE}"/>
              </a:ext>
            </a:extLst>
          </p:cNvPr>
          <p:cNvSpPr/>
          <p:nvPr/>
        </p:nvSpPr>
        <p:spPr>
          <a:xfrm>
            <a:off x="0" y="0"/>
            <a:ext cx="249382" cy="685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0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FA3B2-5E90-4342-9E8C-A8F44812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B0CF-0D71-47E3-B160-F98745C8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6D12E9-E185-4DF5-9CC6-58620C78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fld id="{EE168587-5FF4-E54E-9A22-6BC11F6161E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16163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35000">
                  <a:srgbClr val="97D4EA"/>
                </a:gs>
                <a:gs pos="65000">
                  <a:srgbClr val="FF6E0B"/>
                </a:gs>
                <a:gs pos="4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4">
            <a:extLst>
              <a:ext uri="{FF2B5EF4-FFF2-40B4-BE49-F238E27FC236}">
                <a16:creationId xmlns:a16="http://schemas.microsoft.com/office/drawing/2014/main" id="{88EC8E12-6F94-4874-BA84-4EA5FDE12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241" y="6472843"/>
            <a:ext cx="9070752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>
                <a:solidFill>
                  <a:srgbClr val="161636"/>
                </a:solidFill>
                <a:latin typeface="Helvetica LT Std"/>
              </a:rPr>
              <a:t>Copyright © 1999–2025, The MITRE Corporation. </a:t>
            </a: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07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7CFF0D-9AB1-C5EA-67E3-3CD91F7FC0A0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User Registry MVP Testing - Update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5C7362F-82E4-5C53-DD50-139838716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Jeremy Daigneau &amp; David Rocca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D91F1-70B1-6CCA-8053-1097694D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2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F46B-C7B4-94C5-ED65-F714DEB7F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301" y="181914"/>
            <a:ext cx="10515600" cy="1325563"/>
          </a:xfrm>
        </p:spPr>
        <p:txBody>
          <a:bodyPr/>
          <a:lstStyle/>
          <a:p>
            <a:r>
              <a:rPr lang="en-US" dirty="0"/>
              <a:t>Testing Period Feedback – The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EBCB0-F052-BC4F-2541-2B9CC5849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Secretariat Only Endpoint issues</a:t>
            </a:r>
          </a:p>
          <a:p>
            <a:pPr lvl="2"/>
            <a:r>
              <a:rPr lang="en-US" dirty="0"/>
              <a:t>11 Issues Created</a:t>
            </a:r>
          </a:p>
          <a:p>
            <a:pPr lvl="3"/>
            <a:r>
              <a:rPr lang="en-US" dirty="0"/>
              <a:t>2 Completed / 2 in progress </a:t>
            </a:r>
          </a:p>
          <a:p>
            <a:r>
              <a:rPr lang="en-US" sz="2400" dirty="0"/>
              <a:t>Backwards compatible Endpoint issues</a:t>
            </a:r>
          </a:p>
          <a:p>
            <a:pPr lvl="2"/>
            <a:r>
              <a:rPr lang="en-US" dirty="0"/>
              <a:t>3 Issues Created</a:t>
            </a:r>
          </a:p>
          <a:p>
            <a:pPr lvl="3"/>
            <a:r>
              <a:rPr lang="en-US" dirty="0"/>
              <a:t>3 in progress</a:t>
            </a:r>
          </a:p>
          <a:p>
            <a:r>
              <a:rPr lang="en-US" sz="2400" dirty="0"/>
              <a:t>Regression Testing issues</a:t>
            </a:r>
          </a:p>
          <a:p>
            <a:pPr lvl="2"/>
            <a:r>
              <a:rPr lang="en-US" dirty="0"/>
              <a:t>3 issues Created</a:t>
            </a:r>
          </a:p>
          <a:p>
            <a:pPr lvl="3"/>
            <a:r>
              <a:rPr lang="en-US" dirty="0"/>
              <a:t>3 Completed</a:t>
            </a:r>
          </a:p>
          <a:p>
            <a:r>
              <a:rPr lang="en-US" sz="2400" dirty="0"/>
              <a:t>Schema Based Validation Discussion</a:t>
            </a:r>
          </a:p>
          <a:p>
            <a:pPr lvl="2"/>
            <a:r>
              <a:rPr lang="en-US" dirty="0"/>
              <a:t>1 issue Created </a:t>
            </a:r>
          </a:p>
          <a:p>
            <a:pPr lvl="3"/>
            <a:r>
              <a:rPr lang="en-US" dirty="0"/>
              <a:t>In progress / POC created</a:t>
            </a: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B7FC7-977F-989E-80C6-4A081EF3A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399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35F6-A071-EDC4-77E9-8F352CF65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554"/>
            <a:ext cx="10515600" cy="1160893"/>
          </a:xfrm>
        </p:spPr>
        <p:txBody>
          <a:bodyPr/>
          <a:lstStyle/>
          <a:p>
            <a:r>
              <a:rPr lang="en-US" dirty="0"/>
              <a:t>Completed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A724-873C-53A1-F18C-199E5968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 Total issues completed</a:t>
            </a:r>
          </a:p>
          <a:p>
            <a:pPr lvl="1"/>
            <a:r>
              <a:rPr lang="en-US" dirty="0"/>
              <a:t>Focusing mainly on stability and critical fixes.</a:t>
            </a:r>
          </a:p>
          <a:p>
            <a:pPr lvl="1"/>
            <a:r>
              <a:rPr lang="en-US" dirty="0"/>
              <a:t>Over 100 new integration tests added targeting the backwards compatibility endpoints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Proof of concept for Schema based validation for Users / Orgs</a:t>
            </a:r>
          </a:p>
          <a:p>
            <a:pPr lvl="1"/>
            <a:r>
              <a:rPr lang="en-US" dirty="0"/>
              <a:t>Not on dev </a:t>
            </a:r>
          </a:p>
        </p:txBody>
      </p:sp>
    </p:spTree>
    <p:extLst>
      <p:ext uri="{BB962C8B-B14F-4D97-AF65-F5344CB8AC3E}">
        <p14:creationId xmlns:p14="http://schemas.microsoft.com/office/powerpoint/2010/main" val="1834026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863D-85A3-C97F-D794-562EEA76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58C81-4E8F-CE07-EAF4-47F8F2F64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next week (7/14)</a:t>
            </a:r>
          </a:p>
          <a:p>
            <a:pPr lvl="1"/>
            <a:r>
              <a:rPr lang="en-US" dirty="0"/>
              <a:t>Update Test with all completed bug fixes</a:t>
            </a:r>
          </a:p>
          <a:p>
            <a:r>
              <a:rPr lang="en-US" dirty="0"/>
              <a:t>Extend Current Release Candidate Testing until week of (7/28)</a:t>
            </a:r>
          </a:p>
          <a:p>
            <a:pPr lvl="1"/>
            <a:r>
              <a:rPr lang="en-US" dirty="0"/>
              <a:t>Continue working on fixing any reported bugs / feedback</a:t>
            </a:r>
          </a:p>
          <a:p>
            <a:pPr lvl="1"/>
            <a:r>
              <a:rPr lang="en-US" dirty="0"/>
              <a:t>Continued work on schema based validation</a:t>
            </a:r>
          </a:p>
          <a:p>
            <a:r>
              <a:rPr lang="en-US" dirty="0"/>
              <a:t>Week of (8/4) </a:t>
            </a:r>
          </a:p>
          <a:p>
            <a:pPr lvl="1"/>
            <a:r>
              <a:rPr lang="en-US" dirty="0"/>
              <a:t>Option 1: Deploy MVP from Test to Prod, with intent on schema based validation post MVP deployment. </a:t>
            </a:r>
          </a:p>
          <a:p>
            <a:pPr lvl="1"/>
            <a:r>
              <a:rPr lang="en-US" dirty="0"/>
              <a:t>Option 2:  Delay MVP deployment to Prod until schema based validation is implemented. </a:t>
            </a:r>
            <a:r>
              <a:rPr lang="en-US" i="1" dirty="0"/>
              <a:t>Requires discussion about expected timeline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60418536"/>
      </p:ext>
    </p:extLst>
  </p:cSld>
  <p:clrMapOvr>
    <a:masterClrMapping/>
  </p:clrMapOvr>
</p:sld>
</file>

<file path=ppt/theme/theme1.xml><?xml version="1.0" encoding="utf-8"?>
<a:theme xmlns:a="http://schemas.openxmlformats.org/drawingml/2006/main" name="1_CVE 2021 - White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0DBF7322-03F2-D44A-BD9F-D4B62E000872}" vid="{F7ABFA3E-5CD7-9E41-8468-B18CC9946F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cve-template</Template>
  <TotalTime>9057</TotalTime>
  <Words>193</Words>
  <Application>Microsoft Macintosh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Helvetica LT Std</vt:lpstr>
      <vt:lpstr>Tahoma</vt:lpstr>
      <vt:lpstr>Verdana</vt:lpstr>
      <vt:lpstr>Wingdings</vt:lpstr>
      <vt:lpstr>1_CVE 2021 - White</vt:lpstr>
      <vt:lpstr>User Registry MVP Testing - Update</vt:lpstr>
      <vt:lpstr>Testing Period Feedback – The Numbers</vt:lpstr>
      <vt:lpstr>Completed Tasks</vt:lpstr>
      <vt:lpstr>Next Step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T Rocca</dc:creator>
  <cp:lastModifiedBy>David T Rocca</cp:lastModifiedBy>
  <cp:revision>18</cp:revision>
  <dcterms:created xsi:type="dcterms:W3CDTF">2025-02-04T17:30:11Z</dcterms:created>
  <dcterms:modified xsi:type="dcterms:W3CDTF">2025-07-08T20:39:38Z</dcterms:modified>
</cp:coreProperties>
</file>