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71" r:id="rId2"/>
    <p:sldId id="298" r:id="rId3"/>
    <p:sldId id="307" r:id="rId4"/>
    <p:sldId id="308" r:id="rId5"/>
    <p:sldId id="309" r:id="rId6"/>
    <p:sldId id="306" r:id="rId7"/>
    <p:sldId id="30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00"/>
    <a:srgbClr val="1C00FF"/>
    <a:srgbClr val="007AAD"/>
    <a:srgbClr val="056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6" autoAdjust="0"/>
    <p:restoredTop sz="84068"/>
  </p:normalViewPr>
  <p:slideViewPr>
    <p:cSldViewPr snapToGrid="0">
      <p:cViewPr varScale="1">
        <p:scale>
          <a:sx n="94" d="100"/>
          <a:sy n="94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8C46F-6B15-294D-988C-EA347E679CA8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5AD7-B08D-724A-B371-A69FCA6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5AD7-B08D-724A-B371-A69FCA65F1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7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48A26-6717-6021-A156-74DD55E00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F4256-2F98-502D-6C81-D99F443921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1E0BEE-06CE-8DA3-8621-526170093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CFE01-B276-C6BF-5CD9-198DB1D1B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5AD7-B08D-724A-B371-A69FCA65F1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0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B95D7-72DE-D44C-11B1-28A391ED2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AECEB2-30B0-AA90-861E-EAA692346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76F07A-F589-D90A-9B04-3AFBC70C0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6E2C8-972F-1703-A411-E34D71A37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5AD7-B08D-724A-B371-A69FCA65F1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B3292-B295-C92C-5D2D-8E15460D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88C66-AA34-A4D1-DBBC-20CF70DC2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5FF005-1DFD-1240-3656-820087118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4CAD8-CF26-DFAC-4157-7488C5CFA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5AD7-B08D-724A-B371-A69FCA65F1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B497-2D04-753C-CAC9-D33B21DF7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C18C37-DC6F-EFAF-0002-207FF3E13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FDD79-A2DD-3BFB-4418-C9CCAA3B7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n-lt"/>
                <a:ea typeface="+mn-ea"/>
                <a:cs typeface="Courier New" panose="02070309020205020404" pitchFamily="49" charset="0"/>
              </a:rPr>
              <a:t>If .mmm has more precision in CVE, it is truncated to .mmm with no rounding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BDB53-C62F-D5A2-9743-DE3491FE7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5AD7-B08D-724A-B371-A69FCA65F1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1ABBD-58C5-3569-9EC6-6ED7B4D19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BB7DD-6E1D-5E58-D88C-A6BEED59E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383CA8-E21B-611D-C7E5-0E7EF899A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7B004-7A67-4EAD-763A-51837C1A4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5AD7-B08D-724A-B371-A69FCA65F1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D390D-9BFE-B891-118D-AE38554E4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015030-858C-9BA6-B4B0-810FFB1F7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CF8A4-5AB7-4240-FE51-E91F77EF7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F256-8ED1-15ED-987F-A7629FA2E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5AD7-B08D-724A-B371-A69FCA65F1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9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8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27B0-A2C3-43FC-9740-99D8A7224C2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cve-core/tree/hk/019_date_sear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712CE-533E-54F5-6B44-22920B97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6" y="2881588"/>
            <a:ext cx="5276943" cy="2117924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CVE Web Search 1.3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457AD-09C2-7E9A-7792-39FD9F9C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2413064"/>
            <a:ext cx="4805691" cy="1456467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21 October 2025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4184041-9F46-1635-7D09-960FCC7C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24" y="2000903"/>
            <a:ext cx="32258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4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E598-BC68-DFB0-8670-DDC2BBD39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97ED-77B4-5625-E1F8-99A12657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CVE Search 1.3 Deploy to TEST 10/29/2025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CA1E-83A0-C5ED-DEEA-013FC720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44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Search 1.2 (August 2025 release) + exact phrase + date range search</a:t>
            </a:r>
          </a:p>
          <a:p>
            <a:pPr lvl="1"/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office word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vs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office" word</a:t>
            </a:r>
          </a:p>
          <a:p>
            <a:r>
              <a:rPr lang="en-US" dirty="0">
                <a:latin typeface="+mj-lt"/>
              </a:rPr>
              <a:t>Changes</a:t>
            </a:r>
          </a:p>
          <a:p>
            <a:pPr lvl="1"/>
            <a:r>
              <a:rPr lang="en-US" sz="2800" dirty="0">
                <a:latin typeface="+mj-lt"/>
              </a:rPr>
              <a:t>No frontend changes</a:t>
            </a:r>
          </a:p>
          <a:p>
            <a:pPr lvl="1"/>
            <a:r>
              <a:rPr lang="en-US" sz="2800" dirty="0">
                <a:latin typeface="+mj-lt"/>
              </a:rPr>
              <a:t>Backend changes in AWS to support new search abilities</a:t>
            </a:r>
          </a:p>
          <a:p>
            <a:pPr lvl="1"/>
            <a:r>
              <a:rPr lang="en-US" sz="2800" dirty="0">
                <a:latin typeface="+mj-lt"/>
              </a:rPr>
              <a:t>Supports 4 date/date range formats (next slide)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TEST: 2 week community testing 10/29/2025 – 11/11/2025</a:t>
            </a:r>
          </a:p>
          <a:p>
            <a:r>
              <a:rPr lang="en-US" dirty="0">
                <a:latin typeface="+mj-lt"/>
              </a:rPr>
              <a:t>Goal: mid-November Deployment to PROD</a:t>
            </a:r>
          </a:p>
        </p:txBody>
      </p:sp>
    </p:spTree>
    <p:extLst>
      <p:ext uri="{BB962C8B-B14F-4D97-AF65-F5344CB8AC3E}">
        <p14:creationId xmlns:p14="http://schemas.microsoft.com/office/powerpoint/2010/main" val="52459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90B51-C62B-9E01-16BD-EBF66193D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EB62-1A99-B839-7A0F-24537BEA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CVE Search 1.3 Deploy to TEST 10/29/2025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3F6F-60BF-737A-FDE7-2AFC66FE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44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Search 1.2 (August 2025 release) + exact phrase + date range search</a:t>
            </a:r>
          </a:p>
          <a:p>
            <a:r>
              <a:rPr lang="en-US" dirty="0">
                <a:latin typeface="+mj-lt"/>
              </a:rPr>
              <a:t>Changes</a:t>
            </a:r>
          </a:p>
          <a:p>
            <a:pPr lvl="1"/>
            <a:r>
              <a:rPr lang="en-US" sz="2800" dirty="0">
                <a:latin typeface="+mj-lt"/>
              </a:rPr>
              <a:t>No frontend changes</a:t>
            </a:r>
          </a:p>
          <a:p>
            <a:pPr lvl="1"/>
            <a:r>
              <a:rPr lang="en-US" sz="2800" dirty="0">
                <a:latin typeface="+mj-lt"/>
              </a:rPr>
              <a:t>Backend changes in AWS to support new search abilities</a:t>
            </a:r>
          </a:p>
          <a:p>
            <a:pPr lvl="1"/>
            <a:r>
              <a:rPr lang="en-US" sz="2800" dirty="0">
                <a:latin typeface="+mj-lt"/>
              </a:rPr>
              <a:t>Supports 4 date/date range formats (next slide)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TEST: 2 week community testing 10/29/2025 – 11/11/2025</a:t>
            </a:r>
          </a:p>
          <a:p>
            <a:r>
              <a:rPr lang="en-US" dirty="0">
                <a:latin typeface="+mj-lt"/>
              </a:rPr>
              <a:t>Goal: mid-November Deployment to PROD</a:t>
            </a:r>
          </a:p>
        </p:txBody>
      </p:sp>
    </p:spTree>
    <p:extLst>
      <p:ext uri="{BB962C8B-B14F-4D97-AF65-F5344CB8AC3E}">
        <p14:creationId xmlns:p14="http://schemas.microsoft.com/office/powerpoint/2010/main" val="97498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F12BE-6F42-2680-5FB5-C60C4DCE3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3F04-780D-FC69-D638-3E7C4C32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CVE Search Exact Phrase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FB87-087B-71F6-FBCB-230F5CB0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44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Exact word order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unauthorized attacker</a:t>
            </a:r>
            <a:r>
              <a:rPr lang="en-US" dirty="0">
                <a:latin typeface="+mj-lt"/>
              </a:rPr>
              <a:t> --&gt; 6502 CVEs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"unauthorized attacker"</a:t>
            </a:r>
            <a:r>
              <a:rPr lang="en-US" dirty="0">
                <a:latin typeface="+mj-lt"/>
              </a:rPr>
              <a:t> --&gt; 507 CVEs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"attacker unauthorized"</a:t>
            </a:r>
            <a:r>
              <a:rPr lang="en-US" dirty="0">
                <a:latin typeface="+mj-lt"/>
              </a:rPr>
              <a:t> --&gt; 10 CVEs</a:t>
            </a:r>
          </a:p>
        </p:txBody>
      </p:sp>
    </p:spTree>
    <p:extLst>
      <p:ext uri="{BB962C8B-B14F-4D97-AF65-F5344CB8AC3E}">
        <p14:creationId xmlns:p14="http://schemas.microsoft.com/office/powerpoint/2010/main" val="242518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BCA80-308B-00C8-3D57-9EEE0B40F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0B95-4897-9471-43A6-43B8FF3C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CVE Search Dates and Date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DDF2-48E6-D6CC-CBBF-B9CFEEE88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44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4 specification formats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YYYY-MM-DD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</a:rPr>
              <a:t>2025-01-01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YYYY-MM-DDTHH:MM:SS(.mmm)(Z)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</a:rPr>
              <a:t>2025-01-01T10:30:00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YYYY-MM-DD..YYYY-MM-DD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</a:rPr>
              <a:t>2025-01-01.. 2025-01-02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YYYY-MM-DDTHH:MM:SS(.mmm)(Z)..YYYY-MM-DDTHH:MM:SS.(mmm)(Z)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</a:rPr>
              <a:t>2025-01-01T10:30:00.000Z.. 2025-01-01T12:00:00</a:t>
            </a:r>
          </a:p>
          <a:p>
            <a:r>
              <a:rPr lang="en-US" dirty="0">
                <a:latin typeface="+mj-lt"/>
              </a:rPr>
              <a:t>Dates </a:t>
            </a:r>
          </a:p>
          <a:p>
            <a:pPr lvl="1"/>
            <a:r>
              <a:rPr lang="en-US" sz="2600" dirty="0">
                <a:latin typeface="+mj-lt"/>
              </a:rPr>
              <a:t>are always inclusive</a:t>
            </a:r>
          </a:p>
          <a:p>
            <a:pPr lvl="1"/>
            <a:r>
              <a:rPr lang="en-US" sz="2600" dirty="0">
                <a:latin typeface="+mj-lt"/>
              </a:rPr>
              <a:t>must be between 1900 and 2100</a:t>
            </a:r>
          </a:p>
          <a:p>
            <a:pPr lvl="2"/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16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6F183-1100-72C9-8B23-409C31503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060E-5C3B-8C26-AC40-A678B4EF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CVE Search Source Code, Feedback,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F5B1-1D18-C6B7-2D4E-E0B9A8F5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185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Source code available at 	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CVEProject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-core</a:t>
            </a:r>
          </a:p>
          <a:p>
            <a:pPr lvl="1"/>
            <a:r>
              <a:rPr lang="en-US" dirty="0">
                <a:latin typeface="+mj-lt"/>
              </a:rPr>
              <a:t>Search 1.3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https://github.com/CVEProject/cve-core/tree/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hk/019_date_search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</a:rPr>
              <a:t>Soon will be on dev</a:t>
            </a:r>
          </a:p>
          <a:p>
            <a:r>
              <a:rPr lang="en-US" dirty="0">
                <a:latin typeface="+mj-lt"/>
              </a:rPr>
              <a:t>To report problems/feature requests</a:t>
            </a:r>
          </a:p>
          <a:p>
            <a:pPr lvl="1"/>
            <a:r>
              <a:rPr lang="en-US" dirty="0">
                <a:latin typeface="+mj-lt"/>
              </a:rPr>
              <a:t>Use repository issues board (preferred)</a:t>
            </a:r>
          </a:p>
          <a:p>
            <a:pPr lvl="1"/>
            <a:r>
              <a:rPr lang="en-US" dirty="0">
                <a:latin typeface="+mj-lt"/>
              </a:rPr>
              <a:t>Use website feedback form</a:t>
            </a:r>
          </a:p>
        </p:txBody>
      </p:sp>
    </p:spTree>
    <p:extLst>
      <p:ext uri="{BB962C8B-B14F-4D97-AF65-F5344CB8AC3E}">
        <p14:creationId xmlns:p14="http://schemas.microsoft.com/office/powerpoint/2010/main" val="56062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7B4D7-E6CF-0E49-7CFB-29F2F6DC2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E036-A831-ECCB-E08F-7EB16E274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664" y="3024735"/>
            <a:ext cx="5276943" cy="2117924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9EF41-D32F-0412-5BB5-9B9348F29D7A}"/>
              </a:ext>
            </a:extLst>
          </p:cNvPr>
          <p:cNvSpPr/>
          <p:nvPr/>
        </p:nvSpPr>
        <p:spPr>
          <a:xfrm>
            <a:off x="2582576" y="567123"/>
            <a:ext cx="3980858" cy="547842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0" b="1" cap="none" spc="0" dirty="0">
                <a:ln w="12700">
                  <a:solidFill>
                    <a:schemeClr val="tx2">
                      <a:satMod val="155000"/>
                      <a:alpha val="0"/>
                    </a:schemeClr>
                  </a:solidFill>
                  <a:prstDash val="solid"/>
                </a:ln>
                <a:solidFill>
                  <a:srgbClr val="1C00FF">
                    <a:alpha val="20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421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22527</TotalTime>
  <Words>317</Words>
  <Application>Microsoft Office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CVE Web Search 1.3</vt:lpstr>
      <vt:lpstr>CVE Search 1.3 Deploy to TEST 10/29/2025</vt:lpstr>
      <vt:lpstr>CVE Search 1.3 Deploy to TEST 10/29/2025</vt:lpstr>
      <vt:lpstr>CVE Search Exact Phrase</vt:lpstr>
      <vt:lpstr>CVE Search Dates and Date Ranges</vt:lpstr>
      <vt:lpstr>CVE Search Source Code, Feedback, Bugs</vt:lpstr>
      <vt:lpstr>Questions?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value of OpenCTI federation is that an organization:</dc:title>
  <dc:creator>Joseph L Whitmore</dc:creator>
  <cp:lastModifiedBy>Kris Britton</cp:lastModifiedBy>
  <cp:revision>129</cp:revision>
  <dcterms:created xsi:type="dcterms:W3CDTF">2022-04-18T16:46:38Z</dcterms:created>
  <dcterms:modified xsi:type="dcterms:W3CDTF">2025-10-23T20:52:56Z</dcterms:modified>
</cp:coreProperties>
</file>