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8"/>
  </p:notesMasterIdLst>
  <p:handoutMasterIdLst>
    <p:handoutMasterId r:id="rId9"/>
  </p:handoutMasterIdLst>
  <p:sldIdLst>
    <p:sldId id="555" r:id="rId5"/>
    <p:sldId id="556" r:id="rId6"/>
    <p:sldId id="5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AF73B-D06B-4076-B50D-A021B8FD4C65}" v="1" dt="2024-05-14T19:45:12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663" autoAdjust="0"/>
  </p:normalViewPr>
  <p:slideViewPr>
    <p:cSldViewPr snapToGrid="0">
      <p:cViewPr varScale="1">
        <p:scale>
          <a:sx n="87" d="100"/>
          <a:sy n="87" d="100"/>
        </p:scale>
        <p:origin x="51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2194" y="6299199"/>
            <a:ext cx="899651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E1C760-2575-4CC9-8ABC-F2519C034C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900743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5454DF6-E951-45C2-BE23-6FFED9A8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9B3920-0326-41F7-9CD6-0D19C17CB18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903571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28EA0A-7637-40CF-A7C2-279C21FCA86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832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904513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81E901-F9F1-47BA-97D1-E128C7E639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1A411-0778-45D8-8B01-CE17BAFFF2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1A411-0778-45D8-8B01-CE17BAFFF2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1A411-0778-45D8-8B01-CE17BAFFF2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E318-B00E-4D25-9F7F-6B977B65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5583-DB49-4033-AAD0-3CB25F9D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BB4B-FCEF-42A1-9678-0E808B43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EED3C-8FE3-40B5-AC45-077151F1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4957-C5A3-429D-9387-072D57C1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8" r:id="rId6"/>
    <p:sldLayoutId id="2147483669" r:id="rId7"/>
    <p:sldLayoutId id="2147483664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.org/Resources/Roles/WorkingGroups/CVE-Working-Group-Operations-Handbook-v1-0.pdf" TargetMode="External"/><Relationship Id="rId2" Type="http://schemas.openxmlformats.org/officeDocument/2006/relationships/hyperlink" Target="https://github.com/CVEProject/automation-working-group/blob/master/AWG_Charter.md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50B-095C-06AA-5A9D-031F19D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 dirty="0"/>
              <a:t>Proposal: AWG Co-Chair Position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67677-ACA4-CFDD-B9CD-0BE0A297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794737"/>
          </a:xfrm>
        </p:spPr>
        <p:txBody>
          <a:bodyPr/>
          <a:lstStyle/>
          <a:p>
            <a:r>
              <a:rPr lang="en-US" dirty="0"/>
              <a:t>There can be multiple Co-chairs</a:t>
            </a:r>
          </a:p>
          <a:p>
            <a:endParaRPr lang="en-US" dirty="0"/>
          </a:p>
          <a:p>
            <a:r>
              <a:rPr lang="en-US" dirty="0"/>
              <a:t>Co-Chair Selection:</a:t>
            </a:r>
          </a:p>
          <a:p>
            <a:pPr lvl="1"/>
            <a:r>
              <a:rPr lang="en-US" dirty="0"/>
              <a:t>Must be members of the AWG to be nominated (or volunteer) to be a co-chair</a:t>
            </a:r>
          </a:p>
          <a:p>
            <a:pPr lvl="1"/>
            <a:r>
              <a:rPr lang="en-US" dirty="0"/>
              <a:t>Co-Chairs will be approved by the AWG at an AWG meeting by a “voice vote.”</a:t>
            </a:r>
          </a:p>
          <a:p>
            <a:pPr lvl="2"/>
            <a:r>
              <a:rPr lang="en-US" dirty="0"/>
              <a:t>“voice vote” will be announced one week in advance so interested members can attend for the vote.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2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50B-095C-06AA-5A9D-031F19D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 dirty="0"/>
              <a:t>Proposal: AWG Co-Chair Position Framework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67677-ACA4-CFDD-B9CD-0BE0A297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794737"/>
          </a:xfrm>
        </p:spPr>
        <p:txBody>
          <a:bodyPr/>
          <a:lstStyle/>
          <a:p>
            <a:r>
              <a:rPr lang="en-US" dirty="0"/>
              <a:t>Co-Chair Expectations</a:t>
            </a:r>
          </a:p>
          <a:p>
            <a:pPr lvl="1"/>
            <a:r>
              <a:rPr lang="en-US" dirty="0"/>
              <a:t>2 year term (no term limits)</a:t>
            </a:r>
          </a:p>
          <a:p>
            <a:pPr lvl="1"/>
            <a:r>
              <a:rPr lang="en-US" dirty="0"/>
              <a:t>3-4 hours a week to support AWG logistics (may be less on some weeks depending on how work is divided)</a:t>
            </a:r>
          </a:p>
          <a:p>
            <a:pPr lvl="2"/>
            <a:r>
              <a:rPr lang="en-US" dirty="0"/>
              <a:t>Attending meetings</a:t>
            </a:r>
          </a:p>
          <a:p>
            <a:pPr lvl="2"/>
            <a:r>
              <a:rPr lang="en-US" dirty="0"/>
              <a:t>Timely Comms</a:t>
            </a:r>
          </a:p>
          <a:p>
            <a:pPr lvl="2"/>
            <a:r>
              <a:rPr lang="en-US" dirty="0"/>
              <a:t>Recording notes in </a:t>
            </a:r>
            <a:r>
              <a:rPr lang="en-US" dirty="0" err="1"/>
              <a:t>Github</a:t>
            </a:r>
            <a:r>
              <a:rPr lang="en-US" dirty="0"/>
              <a:t>, sending communications to group</a:t>
            </a:r>
          </a:p>
          <a:p>
            <a:pPr lvl="2"/>
            <a:r>
              <a:rPr lang="en-US" dirty="0"/>
              <a:t>Co-Chair Coordination (</a:t>
            </a:r>
            <a:r>
              <a:rPr lang="en-US" dirty="0" err="1"/>
              <a:t>i.e</a:t>
            </a:r>
            <a:r>
              <a:rPr lang="en-US" dirty="0"/>
              <a:t>, meetings to identify AWG meeting topics, ensure each AWG meeting has a “chair”)</a:t>
            </a:r>
          </a:p>
          <a:p>
            <a:pPr lvl="2"/>
            <a:r>
              <a:rPr lang="en-US" dirty="0"/>
              <a:t>Attending other working group meetings to ensure AWG position on topics is understood or identify topics for AWG meetings. </a:t>
            </a:r>
          </a:p>
        </p:txBody>
      </p:sp>
    </p:spTree>
    <p:extLst>
      <p:ext uri="{BB962C8B-B14F-4D97-AF65-F5344CB8AC3E}">
        <p14:creationId xmlns:p14="http://schemas.microsoft.com/office/powerpoint/2010/main" val="201769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50B-095C-06AA-5A9D-031F19D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 dirty="0"/>
              <a:t>Charter Renewal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B67677-ACA4-CFDD-B9CD-0BE0A297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1236720" cy="4794737"/>
          </a:xfrm>
        </p:spPr>
        <p:txBody>
          <a:bodyPr/>
          <a:lstStyle/>
          <a:p>
            <a:r>
              <a:rPr lang="en-US" dirty="0"/>
              <a:t>Charter found at: </a:t>
            </a:r>
            <a:r>
              <a:rPr lang="en-US" dirty="0">
                <a:hlinkClick r:id="rId2"/>
              </a:rPr>
              <a:t>automation-working-group/AWG_Charter.md at master · CVEProject/automation-working-group (github.com)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Working Group Handbook: </a:t>
            </a:r>
            <a:r>
              <a:rPr lang="en-US" dirty="0">
                <a:hlinkClick r:id="rId3"/>
              </a:rPr>
              <a:t>CVE® Working Group Operations Handbook</a:t>
            </a:r>
            <a:r>
              <a:rPr lang="en-US" dirty="0"/>
              <a:t> (effective August/2022)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Proposed Charter Review Process</a:t>
            </a:r>
          </a:p>
          <a:p>
            <a:pPr lvl="1"/>
            <a:r>
              <a:rPr lang="en-US" dirty="0"/>
              <a:t>3 weeks for proposed changes due date (due date June 4, 2024)</a:t>
            </a:r>
          </a:p>
          <a:p>
            <a:pPr lvl="1"/>
            <a:r>
              <a:rPr lang="en-US" dirty="0"/>
              <a:t>2 weeks for review of proposed changes, vote on new charter, June 18, 2024)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92575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Custom 41">
      <a:dk1>
        <a:sysClr val="windowText" lastClr="000000"/>
      </a:dk1>
      <a:lt1>
        <a:sysClr val="window" lastClr="FFFFFF"/>
      </a:lt1>
      <a:dk2>
        <a:srgbClr val="161636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14096</TotalTime>
  <Words>239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Proposal: AWG Co-Chair Position Framework</vt:lpstr>
      <vt:lpstr>Proposal: AWG Co-Chair Position Framework</vt:lpstr>
      <vt:lpstr>Charter Renewal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Program PowerPoint Presentation Template</dc:title>
  <dc:creator>Roberge Jr., Robert J</dc:creator>
  <cp:lastModifiedBy>Kris Britton</cp:lastModifiedBy>
  <cp:revision>47</cp:revision>
  <dcterms:created xsi:type="dcterms:W3CDTF">2019-02-26T16:06:40Z</dcterms:created>
  <dcterms:modified xsi:type="dcterms:W3CDTF">2024-05-20T15:53:06Z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  <property fmtid="{D5CDD505-2E9C-101B-9397-08002B2CF9AE}" pid="3" name="SharedWithUsers">
    <vt:lpwstr>498;#Thu A Tran</vt:lpwstr>
  </property>
</Properties>
</file>