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368" r:id="rId5"/>
    <p:sldId id="373" r:id="rId6"/>
    <p:sldId id="374" r:id="rId7"/>
    <p:sldId id="366" r:id="rId8"/>
    <p:sldId id="372" r:id="rId9"/>
    <p:sldId id="375" r:id="rId10"/>
    <p:sldId id="369" r:id="rId11"/>
    <p:sldId id="3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94F94E-FFC0-524B-8BEF-B4EA8C57CD7F}" name="Christine L Deal" initials="CLD" userId="S::CDEAL@MITRE.ORG::09b9d9c1-e292-41e9-b59e-a8166b0d432f" providerId="AD"/>
  <p188:author id="{85AEF379-681E-BCF7-7851-43B9F1F34B5C}" name="Jeremy T Daigneau" initials="JD" userId="S::jdaigneau@mitre.org::252aa11f-a809-46b2-9507-c450d733c63f" providerId="AD"/>
  <p188:author id="{EE1146BE-CC59-AF3B-992A-71CDFE9D7E84}" name="Jeremy T Daigneau" initials="JD" userId="S::JDAIGNEAU@MITRE.ORG::252aa11f-a809-46b2-9507-c450d733c63f" providerId="AD"/>
  <p188:author id="{C25082C3-D9A0-5D77-4182-33F7A6367458}" name="Kris Britton" initials="KB" userId="S::RBRITTON@MITRE.ORG::c0f0839d-bd41-4874-b9dc-9ff51016bfe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36"/>
    <a:srgbClr val="FF6E0B"/>
    <a:srgbClr val="FF940E"/>
    <a:srgbClr val="FFB000"/>
    <a:srgbClr val="97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1CCB5-FB0B-4F6D-A444-7CF52A260BD4}" v="2303" dt="2025-06-10T14:24:07.880"/>
    <p1510:client id="{516B8271-0A14-4D56-AAB5-0A2CE652A1AB}" v="803" dt="2025-06-10T14:57:07.492"/>
    <p1510:client id="{620CF3CE-DCF2-2B48-A685-A2795EA1B7C7}" v="755" dt="2025-06-10T19:20:5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T Daigneau" userId="252aa11f-a809-46b2-9507-c450d733c63f" providerId="ADAL" clId="{620CF3CE-DCF2-2B48-A685-A2795EA1B7C7}"/>
    <pc:docChg chg="undo custSel addSld delSld modSld sldOrd">
      <pc:chgData name="Jeremy T Daigneau" userId="252aa11f-a809-46b2-9507-c450d733c63f" providerId="ADAL" clId="{620CF3CE-DCF2-2B48-A685-A2795EA1B7C7}" dt="2025-06-10T19:20:57.506" v="2060" actId="20577"/>
      <pc:docMkLst>
        <pc:docMk/>
      </pc:docMkLst>
      <pc:sldChg chg="modSp mod">
        <pc:chgData name="Jeremy T Daigneau" userId="252aa11f-a809-46b2-9507-c450d733c63f" providerId="ADAL" clId="{620CF3CE-DCF2-2B48-A685-A2795EA1B7C7}" dt="2025-06-10T19:20:57.506" v="2060" actId="20577"/>
        <pc:sldMkLst>
          <pc:docMk/>
          <pc:sldMk cId="1042213337" sldId="366"/>
        </pc:sldMkLst>
        <pc:spChg chg="mod">
          <ac:chgData name="Jeremy T Daigneau" userId="252aa11f-a809-46b2-9507-c450d733c63f" providerId="ADAL" clId="{620CF3CE-DCF2-2B48-A685-A2795EA1B7C7}" dt="2025-06-10T19:20:57.506" v="2060" actId="20577"/>
          <ac:spMkLst>
            <pc:docMk/>
            <pc:sldMk cId="1042213337" sldId="366"/>
            <ac:spMk id="3" creationId="{76049C0B-7AFB-B43F-AA65-CCF1D8C487D9}"/>
          </ac:spMkLst>
        </pc:spChg>
      </pc:sldChg>
      <pc:sldChg chg="modSp del mod">
        <pc:chgData name="Jeremy T Daigneau" userId="252aa11f-a809-46b2-9507-c450d733c63f" providerId="ADAL" clId="{620CF3CE-DCF2-2B48-A685-A2795EA1B7C7}" dt="2025-06-06T20:34:23.770" v="88" actId="2696"/>
        <pc:sldMkLst>
          <pc:docMk/>
          <pc:sldMk cId="4050173752" sldId="367"/>
        </pc:sldMkLst>
      </pc:sldChg>
      <pc:sldChg chg="modSp mod ord modCm">
        <pc:chgData name="Jeremy T Daigneau" userId="252aa11f-a809-46b2-9507-c450d733c63f" providerId="ADAL" clId="{620CF3CE-DCF2-2B48-A685-A2795EA1B7C7}" dt="2025-06-10T16:49:07.830" v="1911" actId="20577"/>
        <pc:sldMkLst>
          <pc:docMk/>
          <pc:sldMk cId="2451528591" sldId="369"/>
        </pc:sldMkLst>
        <pc:spChg chg="mod">
          <ac:chgData name="Jeremy T Daigneau" userId="252aa11f-a809-46b2-9507-c450d733c63f" providerId="ADAL" clId="{620CF3CE-DCF2-2B48-A685-A2795EA1B7C7}" dt="2025-06-10T16:49:07.830" v="1911" actId="20577"/>
          <ac:spMkLst>
            <pc:docMk/>
            <pc:sldMk cId="2451528591" sldId="369"/>
            <ac:spMk id="3" creationId="{7E4B8375-AC89-3C8A-042E-EFBF16DCC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eremy T Daigneau" userId="252aa11f-a809-46b2-9507-c450d733c63f" providerId="ADAL" clId="{620CF3CE-DCF2-2B48-A685-A2795EA1B7C7}" dt="2025-06-10T16:49:07.830" v="1911" actId="20577"/>
              <pc2:cmMkLst xmlns:pc2="http://schemas.microsoft.com/office/powerpoint/2019/9/main/command">
                <pc:docMk/>
                <pc:sldMk cId="2451528591" sldId="369"/>
                <pc2:cmMk id="{84749A84-EAEB-4DC5-B0DC-B3707FB15D55}"/>
              </pc2:cmMkLst>
            </pc226:cmChg>
          </p:ext>
        </pc:extLst>
      </pc:sldChg>
      <pc:sldChg chg="modSp mod">
        <pc:chgData name="Jeremy T Daigneau" userId="252aa11f-a809-46b2-9507-c450d733c63f" providerId="ADAL" clId="{620CF3CE-DCF2-2B48-A685-A2795EA1B7C7}" dt="2025-06-09T17:47:24.807" v="1703" actId="20577"/>
        <pc:sldMkLst>
          <pc:docMk/>
          <pc:sldMk cId="3908007300" sldId="370"/>
        </pc:sldMkLst>
        <pc:spChg chg="mod">
          <ac:chgData name="Jeremy T Daigneau" userId="252aa11f-a809-46b2-9507-c450d733c63f" providerId="ADAL" clId="{620CF3CE-DCF2-2B48-A685-A2795EA1B7C7}" dt="2025-06-06T21:16:22.873" v="672" actId="20577"/>
          <ac:spMkLst>
            <pc:docMk/>
            <pc:sldMk cId="3908007300" sldId="370"/>
            <ac:spMk id="2" creationId="{3505B67B-7D00-F795-62AA-F3F8AF8B8ABD}"/>
          </ac:spMkLst>
        </pc:spChg>
        <pc:spChg chg="mod">
          <ac:chgData name="Jeremy T Daigneau" userId="252aa11f-a809-46b2-9507-c450d733c63f" providerId="ADAL" clId="{620CF3CE-DCF2-2B48-A685-A2795EA1B7C7}" dt="2025-06-09T17:47:24.807" v="1703" actId="20577"/>
          <ac:spMkLst>
            <pc:docMk/>
            <pc:sldMk cId="3908007300" sldId="370"/>
            <ac:spMk id="3" creationId="{624A5794-A65B-8656-C61A-372D26F74F6B}"/>
          </ac:spMkLst>
        </pc:spChg>
      </pc:sldChg>
      <pc:sldChg chg="modSp new del mod">
        <pc:chgData name="Jeremy T Daigneau" userId="252aa11f-a809-46b2-9507-c450d733c63f" providerId="ADAL" clId="{620CF3CE-DCF2-2B48-A685-A2795EA1B7C7}" dt="2025-06-10T15:43:19.886" v="1711" actId="2696"/>
        <pc:sldMkLst>
          <pc:docMk/>
          <pc:sldMk cId="3769175533" sldId="371"/>
        </pc:sldMkLst>
      </pc:sldChg>
      <pc:sldChg chg="addSp modSp new mod">
        <pc:chgData name="Jeremy T Daigneau" userId="252aa11f-a809-46b2-9507-c450d733c63f" providerId="ADAL" clId="{620CF3CE-DCF2-2B48-A685-A2795EA1B7C7}" dt="2025-06-06T21:03:43.545" v="577" actId="113"/>
        <pc:sldMkLst>
          <pc:docMk/>
          <pc:sldMk cId="2082089998" sldId="372"/>
        </pc:sldMkLst>
        <pc:spChg chg="mod">
          <ac:chgData name="Jeremy T Daigneau" userId="252aa11f-a809-46b2-9507-c450d733c63f" providerId="ADAL" clId="{620CF3CE-DCF2-2B48-A685-A2795EA1B7C7}" dt="2025-06-06T20:34:28.593" v="105" actId="20577"/>
          <ac:spMkLst>
            <pc:docMk/>
            <pc:sldMk cId="2082089998" sldId="372"/>
            <ac:spMk id="2" creationId="{39A7A0AE-1A39-C0AB-1DF2-C8F8CF3130FC}"/>
          </ac:spMkLst>
        </pc:spChg>
        <pc:spChg chg="mod">
          <ac:chgData name="Jeremy T Daigneau" userId="252aa11f-a809-46b2-9507-c450d733c63f" providerId="ADAL" clId="{620CF3CE-DCF2-2B48-A685-A2795EA1B7C7}" dt="2025-06-06T21:03:40.389" v="576" actId="113"/>
          <ac:spMkLst>
            <pc:docMk/>
            <pc:sldMk cId="2082089998" sldId="372"/>
            <ac:spMk id="3" creationId="{B537D3C7-EDF2-3C39-512E-0AD9ECA413D5}"/>
          </ac:spMkLst>
        </pc:spChg>
        <pc:spChg chg="mod">
          <ac:chgData name="Jeremy T Daigneau" userId="252aa11f-a809-46b2-9507-c450d733c63f" providerId="ADAL" clId="{620CF3CE-DCF2-2B48-A685-A2795EA1B7C7}" dt="2025-06-06T21:03:43.545" v="577" actId="113"/>
          <ac:spMkLst>
            <pc:docMk/>
            <pc:sldMk cId="2082089998" sldId="372"/>
            <ac:spMk id="4" creationId="{541345AF-746F-1CE4-AC7A-E2952AE60F42}"/>
          </ac:spMkLst>
        </pc:spChg>
        <pc:spChg chg="add mod">
          <ac:chgData name="Jeremy T Daigneau" userId="252aa11f-a809-46b2-9507-c450d733c63f" providerId="ADAL" clId="{620CF3CE-DCF2-2B48-A685-A2795EA1B7C7}" dt="2025-06-06T21:03:36.749" v="575" actId="113"/>
          <ac:spMkLst>
            <pc:docMk/>
            <pc:sldMk cId="2082089998" sldId="372"/>
            <ac:spMk id="5" creationId="{C4A964A4-6D68-4110-C5E0-2DE5213FCE51}"/>
          </ac:spMkLst>
        </pc:spChg>
      </pc:sldChg>
      <pc:sldChg chg="modSp mod">
        <pc:chgData name="Jeremy T Daigneau" userId="252aa11f-a809-46b2-9507-c450d733c63f" providerId="ADAL" clId="{620CF3CE-DCF2-2B48-A685-A2795EA1B7C7}" dt="2025-06-10T19:16:56.817" v="1973" actId="20577"/>
        <pc:sldMkLst>
          <pc:docMk/>
          <pc:sldMk cId="1175790910" sldId="374"/>
        </pc:sldMkLst>
        <pc:spChg chg="mod">
          <ac:chgData name="Jeremy T Daigneau" userId="252aa11f-a809-46b2-9507-c450d733c63f" providerId="ADAL" clId="{620CF3CE-DCF2-2B48-A685-A2795EA1B7C7}" dt="2025-06-10T19:16:56.817" v="1973" actId="20577"/>
          <ac:spMkLst>
            <pc:docMk/>
            <pc:sldMk cId="1175790910" sldId="374"/>
            <ac:spMk id="3" creationId="{4E3647DC-BA41-3D10-B3BD-48805FA3E5BE}"/>
          </ac:spMkLst>
        </pc:spChg>
      </pc:sldChg>
      <pc:sldChg chg="modSp mod">
        <pc:chgData name="Jeremy T Daigneau" userId="252aa11f-a809-46b2-9507-c450d733c63f" providerId="ADAL" clId="{620CF3CE-DCF2-2B48-A685-A2795EA1B7C7}" dt="2025-06-10T19:19:41.018" v="2056" actId="20577"/>
        <pc:sldMkLst>
          <pc:docMk/>
          <pc:sldMk cId="1451049109" sldId="375"/>
        </pc:sldMkLst>
        <pc:spChg chg="mod">
          <ac:chgData name="Jeremy T Daigneau" userId="252aa11f-a809-46b2-9507-c450d733c63f" providerId="ADAL" clId="{620CF3CE-DCF2-2B48-A685-A2795EA1B7C7}" dt="2025-06-10T19:19:41.018" v="2056" actId="20577"/>
          <ac:spMkLst>
            <pc:docMk/>
            <pc:sldMk cId="1451049109" sldId="375"/>
            <ac:spMk id="3" creationId="{B255E22B-9D4E-F7EF-2E9A-03D9550FF979}"/>
          </ac:spMkLst>
        </pc:spChg>
      </pc:sldChg>
    </pc:docChg>
  </pc:docChgLst>
  <pc:docChgLst>
    <pc:chgData name="Kris Britton" userId="c0f0839d-bd41-4874-b9dc-9ff51016bfe6" providerId="ADAL" clId="{24D1CCB5-FB0B-4F6D-A444-7CF52A260BD4}"/>
    <pc:docChg chg="custSel addSld modSld sldOrd">
      <pc:chgData name="Kris Britton" userId="c0f0839d-bd41-4874-b9dc-9ff51016bfe6" providerId="ADAL" clId="{24D1CCB5-FB0B-4F6D-A444-7CF52A260BD4}" dt="2025-06-11T14:43:04.134" v="2335" actId="20577"/>
      <pc:docMkLst>
        <pc:docMk/>
      </pc:docMkLst>
      <pc:sldChg chg="modSp mod">
        <pc:chgData name="Kris Britton" userId="c0f0839d-bd41-4874-b9dc-9ff51016bfe6" providerId="ADAL" clId="{24D1CCB5-FB0B-4F6D-A444-7CF52A260BD4}" dt="2025-06-10T13:16:47.140" v="1052" actId="20577"/>
        <pc:sldMkLst>
          <pc:docMk/>
          <pc:sldMk cId="1042213337" sldId="366"/>
        </pc:sldMkLst>
        <pc:spChg chg="mod">
          <ac:chgData name="Kris Britton" userId="c0f0839d-bd41-4874-b9dc-9ff51016bfe6" providerId="ADAL" clId="{24D1CCB5-FB0B-4F6D-A444-7CF52A260BD4}" dt="2025-06-10T13:14:01.932" v="864" actId="20577"/>
          <ac:spMkLst>
            <pc:docMk/>
            <pc:sldMk cId="1042213337" sldId="366"/>
            <ac:spMk id="2" creationId="{48C360D8-90D7-4A58-6942-B205C54DA49E}"/>
          </ac:spMkLst>
        </pc:spChg>
        <pc:spChg chg="mod">
          <ac:chgData name="Kris Britton" userId="c0f0839d-bd41-4874-b9dc-9ff51016bfe6" providerId="ADAL" clId="{24D1CCB5-FB0B-4F6D-A444-7CF52A260BD4}" dt="2025-06-10T13:16:47.140" v="1052" actId="20577"/>
          <ac:spMkLst>
            <pc:docMk/>
            <pc:sldMk cId="1042213337" sldId="366"/>
            <ac:spMk id="3" creationId="{76049C0B-7AFB-B43F-AA65-CCF1D8C487D9}"/>
          </ac:spMkLst>
        </pc:spChg>
      </pc:sldChg>
      <pc:sldChg chg="modSp mod">
        <pc:chgData name="Kris Britton" userId="c0f0839d-bd41-4874-b9dc-9ff51016bfe6" providerId="ADAL" clId="{24D1CCB5-FB0B-4F6D-A444-7CF52A260BD4}" dt="2025-06-10T13:05:59.375" v="12" actId="20577"/>
        <pc:sldMkLst>
          <pc:docMk/>
          <pc:sldMk cId="3025434935" sldId="368"/>
        </pc:sldMkLst>
        <pc:spChg chg="mod">
          <ac:chgData name="Kris Britton" userId="c0f0839d-bd41-4874-b9dc-9ff51016bfe6" providerId="ADAL" clId="{24D1CCB5-FB0B-4F6D-A444-7CF52A260BD4}" dt="2025-06-10T13:05:59.375" v="12" actId="20577"/>
          <ac:spMkLst>
            <pc:docMk/>
            <pc:sldMk cId="3025434935" sldId="368"/>
            <ac:spMk id="2" creationId="{65915C39-F1D9-6EE5-4CEA-ABC8BDD56727}"/>
          </ac:spMkLst>
        </pc:spChg>
      </pc:sldChg>
      <pc:sldChg chg="modSp mod">
        <pc:chgData name="Kris Britton" userId="c0f0839d-bd41-4874-b9dc-9ff51016bfe6" providerId="ADAL" clId="{24D1CCB5-FB0B-4F6D-A444-7CF52A260BD4}" dt="2025-06-11T14:10:55.590" v="2307" actId="20577"/>
        <pc:sldMkLst>
          <pc:docMk/>
          <pc:sldMk cId="2451528591" sldId="369"/>
        </pc:sldMkLst>
        <pc:spChg chg="mod">
          <ac:chgData name="Kris Britton" userId="c0f0839d-bd41-4874-b9dc-9ff51016bfe6" providerId="ADAL" clId="{24D1CCB5-FB0B-4F6D-A444-7CF52A260BD4}" dt="2025-06-11T14:10:55.590" v="2307" actId="20577"/>
          <ac:spMkLst>
            <pc:docMk/>
            <pc:sldMk cId="2451528591" sldId="369"/>
            <ac:spMk id="3" creationId="{7E4B8375-AC89-3C8A-042E-EFBF16DCCDB1}"/>
          </ac:spMkLst>
        </pc:spChg>
      </pc:sldChg>
      <pc:sldChg chg="modSp mod">
        <pc:chgData name="Kris Britton" userId="c0f0839d-bd41-4874-b9dc-9ff51016bfe6" providerId="ADAL" clId="{24D1CCB5-FB0B-4F6D-A444-7CF52A260BD4}" dt="2025-06-10T14:24:07.880" v="2305" actId="20577"/>
        <pc:sldMkLst>
          <pc:docMk/>
          <pc:sldMk cId="3908007300" sldId="370"/>
        </pc:sldMkLst>
        <pc:spChg chg="mod">
          <ac:chgData name="Kris Britton" userId="c0f0839d-bd41-4874-b9dc-9ff51016bfe6" providerId="ADAL" clId="{24D1CCB5-FB0B-4F6D-A444-7CF52A260BD4}" dt="2025-06-10T14:24:07.880" v="2305" actId="20577"/>
          <ac:spMkLst>
            <pc:docMk/>
            <pc:sldMk cId="3908007300" sldId="370"/>
            <ac:spMk id="2" creationId="{3505B67B-7D00-F795-62AA-F3F8AF8B8ABD}"/>
          </ac:spMkLst>
        </pc:spChg>
      </pc:sldChg>
      <pc:sldChg chg="ord">
        <pc:chgData name="Kris Britton" userId="c0f0839d-bd41-4874-b9dc-9ff51016bfe6" providerId="ADAL" clId="{24D1CCB5-FB0B-4F6D-A444-7CF52A260BD4}" dt="2025-06-10T13:59:05.594" v="2266"/>
        <pc:sldMkLst>
          <pc:docMk/>
          <pc:sldMk cId="3769175533" sldId="371"/>
        </pc:sldMkLst>
      </pc:sldChg>
      <pc:sldChg chg="modSp new mod">
        <pc:chgData name="Kris Britton" userId="c0f0839d-bd41-4874-b9dc-9ff51016bfe6" providerId="ADAL" clId="{24D1CCB5-FB0B-4F6D-A444-7CF52A260BD4}" dt="2025-06-10T14:07:14.918" v="2294" actId="20577"/>
        <pc:sldMkLst>
          <pc:docMk/>
          <pc:sldMk cId="4241194551" sldId="373"/>
        </pc:sldMkLst>
        <pc:spChg chg="mod">
          <ac:chgData name="Kris Britton" userId="c0f0839d-bd41-4874-b9dc-9ff51016bfe6" providerId="ADAL" clId="{24D1CCB5-FB0B-4F6D-A444-7CF52A260BD4}" dt="2025-06-10T13:07:12.973" v="61" actId="20577"/>
          <ac:spMkLst>
            <pc:docMk/>
            <pc:sldMk cId="4241194551" sldId="373"/>
            <ac:spMk id="2" creationId="{80BB1A94-2007-E4B0-F3CD-0E8BB9C62091}"/>
          </ac:spMkLst>
        </pc:spChg>
        <pc:spChg chg="mod">
          <ac:chgData name="Kris Britton" userId="c0f0839d-bd41-4874-b9dc-9ff51016bfe6" providerId="ADAL" clId="{24D1CCB5-FB0B-4F6D-A444-7CF52A260BD4}" dt="2025-06-10T14:07:14.918" v="2294" actId="20577"/>
          <ac:spMkLst>
            <pc:docMk/>
            <pc:sldMk cId="4241194551" sldId="373"/>
            <ac:spMk id="3" creationId="{A40D7B31-8297-5D4B-69F4-F0C23CC3BF9F}"/>
          </ac:spMkLst>
        </pc:spChg>
      </pc:sldChg>
      <pc:sldChg chg="modSp new mod">
        <pc:chgData name="Kris Britton" userId="c0f0839d-bd41-4874-b9dc-9ff51016bfe6" providerId="ADAL" clId="{24D1CCB5-FB0B-4F6D-A444-7CF52A260BD4}" dt="2025-06-11T14:43:04.134" v="2335" actId="20577"/>
        <pc:sldMkLst>
          <pc:docMk/>
          <pc:sldMk cId="1175790910" sldId="374"/>
        </pc:sldMkLst>
        <pc:spChg chg="mod">
          <ac:chgData name="Kris Britton" userId="c0f0839d-bd41-4874-b9dc-9ff51016bfe6" providerId="ADAL" clId="{24D1CCB5-FB0B-4F6D-A444-7CF52A260BD4}" dt="2025-06-10T13:13:44.004" v="849" actId="20577"/>
          <ac:spMkLst>
            <pc:docMk/>
            <pc:sldMk cId="1175790910" sldId="374"/>
            <ac:spMk id="2" creationId="{17003912-45DB-01C6-88DB-1DE74A35CB44}"/>
          </ac:spMkLst>
        </pc:spChg>
        <pc:spChg chg="mod">
          <ac:chgData name="Kris Britton" userId="c0f0839d-bd41-4874-b9dc-9ff51016bfe6" providerId="ADAL" clId="{24D1CCB5-FB0B-4F6D-A444-7CF52A260BD4}" dt="2025-06-11T14:43:04.134" v="2335" actId="20577"/>
          <ac:spMkLst>
            <pc:docMk/>
            <pc:sldMk cId="1175790910" sldId="374"/>
            <ac:spMk id="3" creationId="{4E3647DC-BA41-3D10-B3BD-48805FA3E5BE}"/>
          </ac:spMkLst>
        </pc:spChg>
      </pc:sldChg>
      <pc:sldChg chg="modSp new mod ord">
        <pc:chgData name="Kris Britton" userId="c0f0839d-bd41-4874-b9dc-9ff51016bfe6" providerId="ADAL" clId="{24D1CCB5-FB0B-4F6D-A444-7CF52A260BD4}" dt="2025-06-10T14:15:37.280" v="2295" actId="313"/>
        <pc:sldMkLst>
          <pc:docMk/>
          <pc:sldMk cId="1451049109" sldId="375"/>
        </pc:sldMkLst>
        <pc:spChg chg="mod">
          <ac:chgData name="Kris Britton" userId="c0f0839d-bd41-4874-b9dc-9ff51016bfe6" providerId="ADAL" clId="{24D1CCB5-FB0B-4F6D-A444-7CF52A260BD4}" dt="2025-06-10T13:57:36.040" v="2212" actId="313"/>
          <ac:spMkLst>
            <pc:docMk/>
            <pc:sldMk cId="1451049109" sldId="375"/>
            <ac:spMk id="2" creationId="{FB2D9D46-3045-FF0D-5EE9-2B986882DF7B}"/>
          </ac:spMkLst>
        </pc:spChg>
        <pc:spChg chg="mod">
          <ac:chgData name="Kris Britton" userId="c0f0839d-bd41-4874-b9dc-9ff51016bfe6" providerId="ADAL" clId="{24D1CCB5-FB0B-4F6D-A444-7CF52A260BD4}" dt="2025-06-10T14:15:37.280" v="2295" actId="313"/>
          <ac:spMkLst>
            <pc:docMk/>
            <pc:sldMk cId="1451049109" sldId="375"/>
            <ac:spMk id="3" creationId="{B255E22B-9D4E-F7EF-2E9A-03D9550FF979}"/>
          </ac:spMkLst>
        </pc:spChg>
      </pc:sldChg>
    </pc:docChg>
  </pc:docChgLst>
  <pc:docChgLst>
    <pc:chgData name="Jeremy T Daigneau" userId="S::jdaigneau@mitre.org::252aa11f-a809-46b2-9507-c450d733c63f" providerId="AD" clId="Web-{C3373CC5-0365-D155-B0E6-559B469C230D}"/>
    <pc:docChg chg="mod">
      <pc:chgData name="Jeremy T Daigneau" userId="S::jdaigneau@mitre.org::252aa11f-a809-46b2-9507-c450d733c63f" providerId="AD" clId="Web-{C3373CC5-0365-D155-B0E6-559B469C230D}" dt="2025-06-10T13:32:56.999" v="0"/>
      <pc:docMkLst>
        <pc:docMk/>
      </pc:docMkLst>
    </pc:docChg>
  </pc:docChgLst>
  <pc:docChgLst>
    <pc:chgData name="Jeremy T Daigneau" userId="S::jdaigneau@mitre.org::252aa11f-a809-46b2-9507-c450d733c63f" providerId="AD" clId="Web-{516B8271-0A14-4D56-AAB5-0A2CE652A1AB}"/>
    <pc:docChg chg="modSld">
      <pc:chgData name="Jeremy T Daigneau" userId="S::jdaigneau@mitre.org::252aa11f-a809-46b2-9507-c450d733c63f" providerId="AD" clId="Web-{516B8271-0A14-4D56-AAB5-0A2CE652A1AB}" dt="2025-06-10T14:57:07.492" v="811" actId="20577"/>
      <pc:docMkLst>
        <pc:docMk/>
      </pc:docMkLst>
      <pc:sldChg chg="modSp">
        <pc:chgData name="Jeremy T Daigneau" userId="S::jdaigneau@mitre.org::252aa11f-a809-46b2-9507-c450d733c63f" providerId="AD" clId="Web-{516B8271-0A14-4D56-AAB5-0A2CE652A1AB}" dt="2025-06-10T14:41:55.199" v="16" actId="20577"/>
        <pc:sldMkLst>
          <pc:docMk/>
          <pc:sldMk cId="1042213337" sldId="366"/>
        </pc:sldMkLst>
        <pc:spChg chg="mod">
          <ac:chgData name="Jeremy T Daigneau" userId="S::jdaigneau@mitre.org::252aa11f-a809-46b2-9507-c450d733c63f" providerId="AD" clId="Web-{516B8271-0A14-4D56-AAB5-0A2CE652A1AB}" dt="2025-06-10T14:41:55.199" v="16" actId="20577"/>
          <ac:spMkLst>
            <pc:docMk/>
            <pc:sldMk cId="1042213337" sldId="366"/>
            <ac:spMk id="3" creationId="{76049C0B-7AFB-B43F-AA65-CCF1D8C487D9}"/>
          </ac:spMkLst>
        </pc:spChg>
      </pc:sldChg>
      <pc:sldChg chg="modSp">
        <pc:chgData name="Jeremy T Daigneau" userId="S::jdaigneau@mitre.org::252aa11f-a809-46b2-9507-c450d733c63f" providerId="AD" clId="Web-{516B8271-0A14-4D56-AAB5-0A2CE652A1AB}" dt="2025-06-10T14:37:09.039" v="1" actId="20577"/>
        <pc:sldMkLst>
          <pc:docMk/>
          <pc:sldMk cId="1175790910" sldId="374"/>
        </pc:sldMkLst>
        <pc:spChg chg="mod">
          <ac:chgData name="Jeremy T Daigneau" userId="S::jdaigneau@mitre.org::252aa11f-a809-46b2-9507-c450d733c63f" providerId="AD" clId="Web-{516B8271-0A14-4D56-AAB5-0A2CE652A1AB}" dt="2025-06-10T14:37:09.039" v="1" actId="20577"/>
          <ac:spMkLst>
            <pc:docMk/>
            <pc:sldMk cId="1175790910" sldId="374"/>
            <ac:spMk id="3" creationId="{4E3647DC-BA41-3D10-B3BD-48805FA3E5BE}"/>
          </ac:spMkLst>
        </pc:spChg>
      </pc:sldChg>
      <pc:sldChg chg="modSp">
        <pc:chgData name="Jeremy T Daigneau" userId="S::jdaigneau@mitre.org::252aa11f-a809-46b2-9507-c450d733c63f" providerId="AD" clId="Web-{516B8271-0A14-4D56-AAB5-0A2CE652A1AB}" dt="2025-06-10T14:57:07.492" v="811" actId="20577"/>
        <pc:sldMkLst>
          <pc:docMk/>
          <pc:sldMk cId="1451049109" sldId="375"/>
        </pc:sldMkLst>
        <pc:spChg chg="mod">
          <ac:chgData name="Jeremy T Daigneau" userId="S::jdaigneau@mitre.org::252aa11f-a809-46b2-9507-c450d733c63f" providerId="AD" clId="Web-{516B8271-0A14-4D56-AAB5-0A2CE652A1AB}" dt="2025-06-10T14:57:07.492" v="811" actId="20577"/>
          <ac:spMkLst>
            <pc:docMk/>
            <pc:sldMk cId="1451049109" sldId="375"/>
            <ac:spMk id="3" creationId="{B255E22B-9D4E-F7EF-2E9A-03D9550FF979}"/>
          </ac:spMkLst>
        </pc:spChg>
      </pc:sldChg>
    </pc:docChg>
  </pc:docChgLst>
  <pc:docChgLst>
    <pc:chgData name="David T Rocca" userId="S::drocca@mitre.org::c50f3565-d04e-43da-ad0c-61ed836b9c0f" providerId="AD" clId="Web-{905DFDA5-B7FA-1231-7E9E-73099D385801}"/>
    <pc:docChg chg="modSld">
      <pc:chgData name="David T Rocca" userId="S::drocca@mitre.org::c50f3565-d04e-43da-ad0c-61ed836b9c0f" providerId="AD" clId="Web-{905DFDA5-B7FA-1231-7E9E-73099D385801}" dt="2025-06-06T20:25:14.499" v="167" actId="20577"/>
      <pc:docMkLst>
        <pc:docMk/>
      </pc:docMkLst>
      <pc:sldChg chg="modSp">
        <pc:chgData name="David T Rocca" userId="S::drocca@mitre.org::c50f3565-d04e-43da-ad0c-61ed836b9c0f" providerId="AD" clId="Web-{905DFDA5-B7FA-1231-7E9E-73099D385801}" dt="2025-06-06T20:24:20.687" v="156" actId="20577"/>
        <pc:sldMkLst>
          <pc:docMk/>
          <pc:sldMk cId="4050173752" sldId="367"/>
        </pc:sldMkLst>
      </pc:sldChg>
      <pc:sldChg chg="modSp">
        <pc:chgData name="David T Rocca" userId="S::drocca@mitre.org::c50f3565-d04e-43da-ad0c-61ed836b9c0f" providerId="AD" clId="Web-{905DFDA5-B7FA-1231-7E9E-73099D385801}" dt="2025-06-06T20:25:14.499" v="167" actId="20577"/>
        <pc:sldMkLst>
          <pc:docMk/>
          <pc:sldMk cId="3908007300" sldId="370"/>
        </pc:sldMkLst>
        <pc:spChg chg="mod">
          <ac:chgData name="David T Rocca" userId="S::drocca@mitre.org::c50f3565-d04e-43da-ad0c-61ed836b9c0f" providerId="AD" clId="Web-{905DFDA5-B7FA-1231-7E9E-73099D385801}" dt="2025-06-06T20:25:14.499" v="167" actId="20577"/>
          <ac:spMkLst>
            <pc:docMk/>
            <pc:sldMk cId="3908007300" sldId="370"/>
            <ac:spMk id="3" creationId="{624A5794-A65B-8656-C61A-372D26F74F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31986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09528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rgbClr val="161636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0B79FD-B7DB-4651-82AC-8DBF5E3F50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7E0AB2-A225-48B4-AEE6-D1C0BADED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5" name="Text Box 34">
            <a:extLst>
              <a:ext uri="{FF2B5EF4-FFF2-40B4-BE49-F238E27FC236}">
                <a16:creationId xmlns:a16="http://schemas.microsoft.com/office/drawing/2014/main" id="{083DBED3-CBF1-4DED-BBB9-9910229338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chemeClr val="bg1"/>
                </a:solidFill>
                <a:latin typeface="Helvetica LT Std"/>
              </a:rPr>
              <a:t>Copyright © 1999–2021, The MITRE Corporation. CVE and the CVE logo are registered trademarks of The MITRE Corporation.</a:t>
            </a:r>
            <a:endParaRPr lang="en-US" altLang="en-US" sz="1050" b="0" u="none" baseline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DD449A9D-B432-49FE-8A2B-6C39F96692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47241" y="6472843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1999–2025, The MITRE Corporation. CVE and the CVE logo are registered trademarks of The MITRE Corporation.</a:t>
            </a:r>
            <a:endParaRPr lang="en-US" altLang="en-US" sz="1050" b="0" u="none" baseline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19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28A-D822-4662-A08D-F5F04153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391-449B-4A0A-91D4-FEE6C094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874A82-748A-4D7C-A9AF-84A034A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34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12245">
                  <a:srgbClr val="97D4EA"/>
                </a:gs>
                <a:gs pos="73000">
                  <a:srgbClr val="FFC000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rgbClr val="97D4E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8B7D8AA-F1D8-45A5-8EC5-EDE1FEFCF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24" name="Text Box 34">
            <a:extLst>
              <a:ext uri="{FF2B5EF4-FFF2-40B4-BE49-F238E27FC236}">
                <a16:creationId xmlns:a16="http://schemas.microsoft.com/office/drawing/2014/main" id="{07D52AAF-76C3-4854-B946-AD1F8280FD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chemeClr val="bg1"/>
                </a:solidFill>
                <a:latin typeface="Helvetica LT Std"/>
              </a:rPr>
              <a:t>Copyright © 1999–2021, The MITRE Corporation. CVE and the CVE logo are registered trademarks of The MITRE Corporation.</a:t>
            </a:r>
            <a:endParaRPr lang="en-US" altLang="en-US" sz="1050" b="0" u="none" baseline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8A7C5507-7261-4345-B625-B4C2FDA0ED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46" y="6416921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1999–2025, The MITRE Corporation. CVE and the CVE logo are registered trademarks of The MITRE Corporation.</a:t>
            </a:r>
            <a:endParaRPr lang="en-US" altLang="en-US" sz="1050" b="0" u="none" baseline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27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E4F-9489-4AF7-9DD8-7A5FE55D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9A61-D745-4359-8D1A-45854859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2D22-D7AC-49F1-9B77-E49498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0F27FF-6625-4E60-936F-EB445A4D2DC8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2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27A-ED11-4298-99DD-3BA89AAF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41F0-543D-4F88-8DF0-61612784980E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05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7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90A45C-AF6C-4138-837C-522EBE9C0CFE}"/>
              </a:ext>
            </a:extLst>
          </p:cNvPr>
          <p:cNvSpPr/>
          <p:nvPr userDrawn="1"/>
        </p:nvSpPr>
        <p:spPr>
          <a:xfrm>
            <a:off x="0" y="0"/>
            <a:ext cx="249382" cy="685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FA3B2-5E90-4342-9E8C-A8F44812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B0CF-0D71-47E3-B160-F98745C8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7474"/>
            <a:ext cx="10515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3AB702-C182-4716-9B01-A71E1C16CF3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F5CF4347-CBC7-4ECE-AD1C-B30CC1F980A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6D12E9-E185-4DF5-9CC6-58620C78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1E6846E-9AE0-4380-B980-457AEA3757C5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16163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8AC74-85EE-40C9-B4A2-0095C6AD358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12157"/>
            <a:ext cx="10515600" cy="0"/>
          </a:xfrm>
          <a:prstGeom prst="line">
            <a:avLst/>
          </a:prstGeom>
          <a:ln>
            <a:gradFill flip="none" rotWithShape="1">
              <a:gsLst>
                <a:gs pos="35000">
                  <a:srgbClr val="97D4EA"/>
                </a:gs>
                <a:gs pos="65000">
                  <a:srgbClr val="FF6E0B"/>
                </a:gs>
                <a:gs pos="4000">
                  <a:schemeClr val="tx2"/>
                </a:gs>
                <a:gs pos="100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4">
            <a:extLst>
              <a:ext uri="{FF2B5EF4-FFF2-40B4-BE49-F238E27FC236}">
                <a16:creationId xmlns:a16="http://schemas.microsoft.com/office/drawing/2014/main" id="{88EC8E12-6F94-4874-BA84-4EA5FDE12F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47241" y="6472843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1999–2025, The MITRE Corporation. CVE and the CVE logo are registered trademarks of The MITRE Corporation.</a:t>
            </a:r>
            <a:endParaRPr lang="en-US" altLang="en-US" sz="1050" b="0" u="none" baseline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24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-user-registry-client/" TargetMode="External"/><Relationship Id="rId2" Type="http://schemas.openxmlformats.org/officeDocument/2006/relationships/hyperlink" Target="https://github.com/CVEProject/cve-services/tree/dr_registry_user_poli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5C39-F1D9-6EE5-4CEA-ABC8BDD56727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/>
              <a:t>User Registry Test Release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DC100-3D39-D139-58F3-1C08C81C7A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6D3D1-FA57-D53E-02B6-395DEFCB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1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43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1A94-2007-E4B0-F3CD-0E8BB9C6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 User Registry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7B31-8297-5D4B-69F4-F0C23CC3B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Overall Objective:   </a:t>
            </a:r>
          </a:p>
          <a:p>
            <a:pPr lvl="1"/>
            <a:r>
              <a:rPr lang="en-US"/>
              <a:t>Provide a central repository for CVE Programs to store/manage their organization attributes</a:t>
            </a:r>
          </a:p>
          <a:p>
            <a:pPr lvl="1"/>
            <a:r>
              <a:rPr lang="en-US"/>
              <a:t>Provide an automated manner for CNAs (and other CVE Program Organizations) to manage their CVE program organizational user base</a:t>
            </a:r>
          </a:p>
          <a:p>
            <a:pPr lvl="1"/>
            <a:r>
              <a:rPr lang="en-US"/>
              <a:t>Provide a central place to manage Authorization/Authentication for CVE Program Services</a:t>
            </a:r>
          </a:p>
          <a:p>
            <a:pPr lvl="1"/>
            <a:endParaRPr lang="en-US"/>
          </a:p>
          <a:p>
            <a:r>
              <a:rPr lang="en-US"/>
              <a:t>Proposed Development/Deployment strategy</a:t>
            </a:r>
          </a:p>
          <a:p>
            <a:pPr lvl="1"/>
            <a:r>
              <a:rPr lang="en-US"/>
              <a:t>Deploy MVP (fully backwards compatible) with current security policy</a:t>
            </a:r>
          </a:p>
          <a:p>
            <a:pPr lvl="1"/>
            <a:r>
              <a:rPr lang="en-US"/>
              <a:t>Increment on MVP with new capability (new roles, Authentication/Authorization) in future releases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FC749-947E-6D0F-3209-7E57FC74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19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3912-45DB-01C6-88DB-1DE74A35C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Registry MVP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47DC-BA41-3D10-B3BD-48805FA3E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Proposed Objective of MVP Release</a:t>
            </a:r>
          </a:p>
          <a:p>
            <a:pPr lvl="1"/>
            <a:r>
              <a:rPr lang="en-US" dirty="0">
                <a:latin typeface="Tahoma"/>
                <a:ea typeface="Tahoma"/>
                <a:cs typeface="Tahoma"/>
              </a:rPr>
              <a:t>Establish new data database/collection exclusively for CVE Organization/User management</a:t>
            </a:r>
          </a:p>
          <a:p>
            <a:pPr lvl="1"/>
            <a:r>
              <a:rPr lang="en-US" dirty="0">
                <a:latin typeface="Tahoma"/>
                <a:ea typeface="Tahoma"/>
                <a:cs typeface="Tahoma"/>
              </a:rPr>
              <a:t>Updated existing Org and User interfaces to maintain these collections</a:t>
            </a:r>
          </a:p>
          <a:p>
            <a:pPr lvl="1"/>
            <a:r>
              <a:rPr lang="en-US" dirty="0">
                <a:latin typeface="Tahoma"/>
                <a:ea typeface="Tahoma"/>
                <a:cs typeface="Tahoma"/>
              </a:rPr>
              <a:t>Organizational scope: CNAs, Secretariat </a:t>
            </a:r>
            <a:r>
              <a:rPr lang="en-US">
                <a:latin typeface="Tahoma"/>
                <a:ea typeface="Tahoma"/>
                <a:cs typeface="Tahoma"/>
              </a:rPr>
              <a:t>organization only</a:t>
            </a:r>
          </a:p>
          <a:p>
            <a:pPr lvl="1"/>
            <a:r>
              <a:rPr lang="en-US" dirty="0">
                <a:latin typeface="Tahoma"/>
                <a:ea typeface="Tahoma"/>
                <a:cs typeface="Tahoma"/>
              </a:rPr>
              <a:t>Implement a design for easy future extension/modification</a:t>
            </a:r>
          </a:p>
          <a:p>
            <a:pPr lvl="1"/>
            <a:r>
              <a:rPr lang="en-US" dirty="0">
                <a:latin typeface="Tahoma"/>
                <a:ea typeface="Tahoma"/>
                <a:cs typeface="Tahoma"/>
              </a:rPr>
              <a:t>Maintain full “backwards compatibility” with current User Registry services </a:t>
            </a:r>
          </a:p>
          <a:p>
            <a:pPr lvl="2"/>
            <a:r>
              <a:rPr lang="en-US" dirty="0">
                <a:latin typeface="Tahoma"/>
                <a:ea typeface="Tahoma"/>
                <a:cs typeface="Tahoma"/>
              </a:rPr>
              <a:t>CNAs can use either existing or registry interfaces to maintain their user base</a:t>
            </a:r>
          </a:p>
          <a:p>
            <a:pPr lvl="2"/>
            <a:r>
              <a:rPr lang="en-US" dirty="0">
                <a:latin typeface="Tahoma"/>
                <a:ea typeface="Tahoma"/>
                <a:cs typeface="Tahoma"/>
              </a:rPr>
              <a:t>Current security policy/user roles remain the same</a:t>
            </a:r>
          </a:p>
          <a:p>
            <a:pPr lvl="3"/>
            <a:r>
              <a:rPr lang="en-US" dirty="0">
                <a:latin typeface="Tahoma"/>
                <a:ea typeface="Tahoma"/>
                <a:cs typeface="Tahoma"/>
              </a:rPr>
              <a:t>Secretariat creates/maintains organizational information, assigns CNA admins</a:t>
            </a:r>
          </a:p>
          <a:p>
            <a:pPr lvl="3"/>
            <a:r>
              <a:rPr lang="en-US" dirty="0">
                <a:latin typeface="Tahoma"/>
                <a:ea typeface="Tahoma"/>
                <a:cs typeface="Tahoma"/>
              </a:rPr>
              <a:t>CNAs Admins can manage their own user pool 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81A71-2C5A-0C2E-A81D-97AF98B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579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60D8-90D7-4A58-6942-B205C54D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CVE User Registry MVP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9C0B-7AFB-B43F-AA65-CCF1D8C48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b="0">
                <a:latin typeface="Tahoma"/>
                <a:ea typeface="Tahoma"/>
                <a:cs typeface="Tahoma"/>
              </a:rPr>
              <a:t>New test version of </a:t>
            </a:r>
            <a:r>
              <a:rPr lang="en-US" b="0" err="1">
                <a:latin typeface="Tahoma"/>
                <a:ea typeface="Tahoma"/>
                <a:cs typeface="Tahoma"/>
              </a:rPr>
              <a:t>Cve</a:t>
            </a:r>
            <a:r>
              <a:rPr lang="en-US" b="0">
                <a:latin typeface="Tahoma"/>
                <a:ea typeface="Tahoma"/>
                <a:cs typeface="Tahoma"/>
              </a:rPr>
              <a:t>-Services: UR-0.1.0</a:t>
            </a:r>
          </a:p>
          <a:p>
            <a:pPr lvl="1"/>
            <a:r>
              <a:rPr lang="en-US" sz="1800" b="0">
                <a:latin typeface="Tahoma"/>
                <a:ea typeface="Tahoma"/>
                <a:cs typeface="Tahoma"/>
                <a:hlinkClick r:id="rId2"/>
              </a:rPr>
              <a:t>https://github.com/CVEProject/cve-services/tree/dr_registry_user_policy</a:t>
            </a:r>
            <a:endParaRPr lang="en-US" sz="1800" b="0">
              <a:latin typeface="Tahoma"/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 b="0"/>
          </a:p>
          <a:p>
            <a:pPr lvl="0"/>
            <a:r>
              <a:rPr lang="en-US" b="0">
                <a:latin typeface="Tahoma"/>
                <a:ea typeface="Tahoma"/>
                <a:cs typeface="Tahoma"/>
              </a:rPr>
              <a:t>User Registry client v0.1.0</a:t>
            </a:r>
          </a:p>
          <a:p>
            <a:pPr lvl="1"/>
            <a:r>
              <a:rPr lang="en-US">
                <a:latin typeface="Tahoma"/>
                <a:ea typeface="Tahoma"/>
                <a:cs typeface="Tahoma"/>
                <a:hlinkClick r:id="rId3"/>
              </a:rPr>
              <a:t>https://github.com/CVEProject/cve-user-registry-client/</a:t>
            </a:r>
            <a:endParaRPr lang="en-US">
              <a:latin typeface="Tahoma"/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 b="0"/>
          </a:p>
          <a:p>
            <a:pPr lvl="0"/>
            <a:r>
              <a:rPr lang="en-US" b="0">
                <a:latin typeface="Tahoma"/>
                <a:ea typeface="Tahoma"/>
                <a:cs typeface="Tahoma"/>
              </a:rPr>
              <a:t>Releasing on Test instance Thursday, 6/12</a:t>
            </a:r>
          </a:p>
          <a:p>
            <a:pPr lvl="1"/>
            <a:r>
              <a:rPr lang="en-US">
                <a:latin typeface="Tahoma"/>
                <a:ea typeface="Tahoma"/>
                <a:cs typeface="Tahoma"/>
              </a:rPr>
              <a:t>4 week testing/comment window, through 7/10</a:t>
            </a:r>
          </a:p>
          <a:p>
            <a:pPr lvl="1"/>
            <a:endParaRPr lang="en-US">
              <a:highlight>
                <a:srgbClr val="FFFF00"/>
              </a:highlight>
            </a:endParaRPr>
          </a:p>
          <a:p>
            <a:endParaRPr lang="en-US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D91F1-70B1-6CCA-8053-1097694D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21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A0AE-1A39-C0AB-1DF2-C8F8CF31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 User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D3C7-EDF2-3C39-512E-0AD9ECA41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03768"/>
            <a:ext cx="5181600" cy="3691057"/>
          </a:xfrm>
        </p:spPr>
        <p:txBody>
          <a:bodyPr/>
          <a:lstStyle/>
          <a:p>
            <a:r>
              <a:rPr lang="en-US" sz="2400"/>
              <a:t>Key new org schema fields</a:t>
            </a:r>
          </a:p>
          <a:p>
            <a:pPr lvl="1"/>
            <a:r>
              <a:rPr lang="en-US" sz="2000"/>
              <a:t>cve_program_org_function</a:t>
            </a:r>
          </a:p>
          <a:p>
            <a:pPr lvl="1"/>
            <a:r>
              <a:rPr lang="en-US" sz="2000"/>
              <a:t>reports_to</a:t>
            </a:r>
          </a:p>
          <a:p>
            <a:pPr lvl="1"/>
            <a:r>
              <a:rPr lang="en-US" sz="2000"/>
              <a:t>oversees</a:t>
            </a:r>
          </a:p>
          <a:p>
            <a:pPr lvl="1"/>
            <a:r>
              <a:rPr lang="en-US" sz="2000"/>
              <a:t>root_or_tlr</a:t>
            </a:r>
          </a:p>
          <a:p>
            <a:pPr lvl="1"/>
            <a:r>
              <a:rPr lang="en-US" sz="2000"/>
              <a:t>users</a:t>
            </a:r>
          </a:p>
          <a:p>
            <a:pPr lvl="1"/>
            <a:r>
              <a:rPr lang="en-US" sz="2000"/>
              <a:t>charter_or_scope</a:t>
            </a:r>
          </a:p>
          <a:p>
            <a:pPr lvl="1"/>
            <a:r>
              <a:rPr lang="en-US" sz="2000"/>
              <a:t>disclosure_policy</a:t>
            </a:r>
          </a:p>
          <a:p>
            <a:pPr lvl="1"/>
            <a:r>
              <a:rPr lang="en-US" sz="2000"/>
              <a:t>product_list</a:t>
            </a:r>
          </a:p>
          <a:p>
            <a:pPr lvl="1"/>
            <a:endParaRPr lang="en-US" sz="2000"/>
          </a:p>
          <a:p>
            <a:pPr lvl="1"/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345AF-746F-1CE4-AC7A-E2952AE60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2303767"/>
            <a:ext cx="5181600" cy="3691058"/>
          </a:xfrm>
        </p:spPr>
        <p:txBody>
          <a:bodyPr>
            <a:normAutofit/>
          </a:bodyPr>
          <a:lstStyle/>
          <a:p>
            <a:r>
              <a:rPr lang="en-US" sz="2400"/>
              <a:t>Key new user schema fields</a:t>
            </a:r>
          </a:p>
          <a:p>
            <a:pPr lvl="1"/>
            <a:r>
              <a:rPr lang="en-US" sz="2000"/>
              <a:t>Org_affiliations</a:t>
            </a:r>
          </a:p>
          <a:p>
            <a:pPr lvl="1"/>
            <a:r>
              <a:rPr lang="en-US" sz="2000" b="0"/>
              <a:t>Cve_program_org_membership</a:t>
            </a:r>
          </a:p>
          <a:p>
            <a:endParaRPr lang="en-US" sz="2400" b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A964A4-6D68-4110-C5E0-2DE5213FCE51}"/>
              </a:ext>
            </a:extLst>
          </p:cNvPr>
          <p:cNvSpPr txBox="1">
            <a:spLocks/>
          </p:cNvSpPr>
          <p:nvPr/>
        </p:nvSpPr>
        <p:spPr>
          <a:xfrm>
            <a:off x="838199" y="1523783"/>
            <a:ext cx="10515600" cy="566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b="1" kern="1200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̶"/>
              <a:defRPr sz="2400" b="0" kern="1200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b="0" kern="1200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Tahoma" panose="020B0604030504040204" pitchFamily="34" charset="0"/>
              <a:buChar char="̶"/>
              <a:defRPr sz="1800" b="0" kern="1200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b="0" kern="1200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New User and Org database collections and schemas</a:t>
            </a:r>
          </a:p>
        </p:txBody>
      </p:sp>
    </p:spTree>
    <p:extLst>
      <p:ext uri="{BB962C8B-B14F-4D97-AF65-F5344CB8AC3E}">
        <p14:creationId xmlns:p14="http://schemas.microsoft.com/office/powerpoint/2010/main" val="208208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9D46-3045-FF0D-5EE9-2B986882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Backwards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E22B-9D4E-F7EF-2E9A-03D9550F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ahoma"/>
                <a:ea typeface="Tahoma"/>
                <a:cs typeface="Tahoma"/>
              </a:rPr>
              <a:t>Updated existing User and Org endpoints to support new schema</a:t>
            </a:r>
            <a:endParaRPr lang="en-US" sz="2400"/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Maintain two collections for Users and Orgs: ”Legacy” and “Registry”</a:t>
            </a:r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Added Registry flag to existing endpoints</a:t>
            </a:r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Registry flag set to false or omitted maintains current User and Org endpoint behavior</a:t>
            </a:r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Registry flag set to true, User and Org endpoints will expect new schema parameters in request body</a:t>
            </a:r>
            <a:endParaRPr lang="en-US" sz="200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When updating a "legacy" collection, always update "Registry" collection, and vice versa</a:t>
            </a:r>
            <a:endParaRPr lang="en-US" sz="200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Updated database interactions to support sessions and transactions</a:t>
            </a:r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Added atomic database transactions used to update both "legacy" and "Registry" collections safely</a:t>
            </a:r>
          </a:p>
          <a:p>
            <a:pPr lvl="1"/>
            <a:r>
              <a:rPr lang="en-US" sz="2000">
                <a:latin typeface="Tahoma"/>
                <a:ea typeface="Tahoma"/>
                <a:cs typeface="Tahoma"/>
              </a:rPr>
              <a:t>Created migration script to move User and Org data to new "Registry" 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A6784-F293-30DE-1432-B4E43085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04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CDEF-A2BA-BA99-7B3C-D9702996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CVE User Registry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8375-AC89-3C8A-042E-EFBF16DC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client for managing organizations and users</a:t>
            </a:r>
          </a:p>
          <a:p>
            <a:pPr lvl="1"/>
            <a:r>
              <a:rPr lang="en-US" dirty="0"/>
              <a:t>View all users in your organization</a:t>
            </a:r>
            <a:endParaRPr lang="en-US" b="0" dirty="0"/>
          </a:p>
          <a:p>
            <a:pPr lvl="1"/>
            <a:r>
              <a:rPr lang="en-US" dirty="0"/>
              <a:t>Org Admins can create and update users</a:t>
            </a:r>
          </a:p>
          <a:p>
            <a:pPr marL="457200" lvl="1" indent="0">
              <a:buNone/>
            </a:pPr>
            <a:endParaRPr lang="en-US" b="0" dirty="0"/>
          </a:p>
          <a:p>
            <a:r>
              <a:rPr lang="en-US" dirty="0"/>
              <a:t>Interacts with local </a:t>
            </a:r>
            <a:r>
              <a:rPr lang="en-US" dirty="0" err="1"/>
              <a:t>Cve</a:t>
            </a:r>
            <a:r>
              <a:rPr lang="en-US" dirty="0"/>
              <a:t>-Services instance by default</a:t>
            </a:r>
          </a:p>
          <a:p>
            <a:pPr lvl="1"/>
            <a:r>
              <a:rPr lang="en-US" b="0" dirty="0"/>
              <a:t>Can be changed to point Test </a:t>
            </a:r>
            <a:r>
              <a:rPr lang="en-US" dirty="0"/>
              <a:t>environment</a:t>
            </a:r>
          </a:p>
          <a:p>
            <a:pPr lvl="1"/>
            <a:endParaRPr lang="en-US" dirty="0"/>
          </a:p>
          <a:p>
            <a:r>
              <a:rPr lang="en-US" dirty="0"/>
              <a:t>Can be downloaded and run locally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B155A-C36A-E224-EE02-0FE09699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152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B67B-7D00-F795-62AA-F3F8AF8B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CVE User Registry: Proposed Next Steps (after MVP)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5794-A65B-8656-C61A-372D26F7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ahoma"/>
                <a:ea typeface="Tahoma"/>
                <a:cs typeface="Tahoma"/>
              </a:rPr>
              <a:t>Authentication &amp; Authorization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Reports_to and Oversees field enforcement</a:t>
            </a:r>
          </a:p>
          <a:p>
            <a:pPr lvl="1"/>
            <a:r>
              <a:rPr lang="en-US" b="0"/>
              <a:t>Functionality to enable Overseeing organization Admins to modify properties of subordinate orgs</a:t>
            </a:r>
          </a:p>
          <a:p>
            <a:pPr lvl="1"/>
            <a:endParaRPr lang="en-US" b="0"/>
          </a:p>
          <a:p>
            <a:r>
              <a:rPr lang="en-US"/>
              <a:t>Additional Roles</a:t>
            </a:r>
          </a:p>
          <a:p>
            <a:pPr lvl="1"/>
            <a:r>
              <a:rPr lang="en-US"/>
              <a:t>CVE Board</a:t>
            </a:r>
          </a:p>
          <a:p>
            <a:pPr lvl="1"/>
            <a:r>
              <a:rPr lang="en-US"/>
              <a:t>Working groups</a:t>
            </a:r>
          </a:p>
          <a:p>
            <a:pPr lvl="1"/>
            <a:r>
              <a:rPr lang="en-US"/>
              <a:t>CNA-LR</a:t>
            </a:r>
          </a:p>
          <a:p>
            <a:endParaRPr lang="en-US" b="0"/>
          </a:p>
          <a:p>
            <a:pPr marL="0" indent="0">
              <a:buNone/>
            </a:pP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FB13F-51FD-0D29-7213-EDB99675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007300"/>
      </p:ext>
    </p:extLst>
  </p:cSld>
  <p:clrMapOvr>
    <a:masterClrMapping/>
  </p:clrMapOvr>
</p:sld>
</file>

<file path=ppt/theme/theme1.xml><?xml version="1.0" encoding="utf-8"?>
<a:theme xmlns:a="http://schemas.openxmlformats.org/drawingml/2006/main" name="1_CVE 2021 - White">
  <a:themeElements>
    <a:clrScheme name="Custom 37">
      <a:dk1>
        <a:sysClr val="windowText" lastClr="000000"/>
      </a:dk1>
      <a:lt1>
        <a:sysClr val="window" lastClr="FFFFFF"/>
      </a:lt1>
      <a:dk2>
        <a:srgbClr val="540054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e-template" id="{BA65FD6C-EF37-FC4A-93A9-EDB148D0CB54}" vid="{85BF30EE-8A1B-BF44-BF20-CE3B05E1E8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AA6A7803AFAA43AF271C235745FC47" ma:contentTypeVersion="4" ma:contentTypeDescription="Create a new document." ma:contentTypeScope="" ma:versionID="2488ecd2803e878f80a1abfe631325b2">
  <xsd:schema xmlns:xsd="http://www.w3.org/2001/XMLSchema" xmlns:xs="http://www.w3.org/2001/XMLSchema" xmlns:p="http://schemas.microsoft.com/office/2006/metadata/properties" xmlns:ns2="1551db5d-242f-4473-a498-48ab2c83e6b1" targetNamespace="http://schemas.microsoft.com/office/2006/metadata/properties" ma:root="true" ma:fieldsID="b3c41e22b563e3cd373fee6340d0727c" ns2:_="">
    <xsd:import namespace="1551db5d-242f-4473-a498-48ab2c83e6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1db5d-242f-4473-a498-48ab2c83e6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2446E9-4F0D-4057-89F6-5C2409E6C98B}">
  <ds:schemaRefs>
    <ds:schemaRef ds:uri="1551db5d-242f-4473-a498-48ab2c83e6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1551db5d-242f-4473-a498-48ab2c83e6b1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1_CVE 2021 - White</Template>
  <TotalTime>0</TotalTime>
  <Words>541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Helvetica LT Std</vt:lpstr>
      <vt:lpstr>Tahoma</vt:lpstr>
      <vt:lpstr>Verdana</vt:lpstr>
      <vt:lpstr>Wingdings</vt:lpstr>
      <vt:lpstr>1_CVE 2021 - White</vt:lpstr>
      <vt:lpstr>User Registry Test Release</vt:lpstr>
      <vt:lpstr>CVE User Registry </vt:lpstr>
      <vt:lpstr>User Registry MVP Release</vt:lpstr>
      <vt:lpstr>CVE User Registry MVP Components</vt:lpstr>
      <vt:lpstr>CVE User Registry</vt:lpstr>
      <vt:lpstr>Backwards Compatibility</vt:lpstr>
      <vt:lpstr>CVE User Registry Client</vt:lpstr>
      <vt:lpstr>CVE User Registry: Proposed Next Steps (after MVP)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T Daigneau</dc:creator>
  <cp:lastModifiedBy>Kris Britton</cp:lastModifiedBy>
  <cp:revision>1</cp:revision>
  <dcterms:created xsi:type="dcterms:W3CDTF">2025-06-06T14:10:02Z</dcterms:created>
  <dcterms:modified xsi:type="dcterms:W3CDTF">2025-06-11T14:43:07Z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0x010100C1AA6A7803AFAA43AF271C235745FC47</vt:lpwstr>
  </property>
  <property fmtid="{D5CDD505-2E9C-101B-9397-08002B2CF9AE}" pid="3" name="SharedWithUsers">
    <vt:lpwstr>498;#Thu A Tran</vt:lpwstr>
  </property>
</Properties>
</file>