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212" d="100"/>
          <a:sy n="212" d="100"/>
        </p:scale>
        <p:origin x="-3616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127-94EF-714E-89C4-E745FDC4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02076-1BAD-AC43-B680-749D3A74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584A-1932-484E-925D-F02F53A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77D8-F9C4-9945-8E71-20DB2B8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352A-D0C8-7947-8783-FDCEC583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930D-6590-F542-A4BB-97404033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CB7D6-F11F-EF4F-AF24-5F1362C6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CEB9-4EC4-5E45-8C41-5985445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B99F-570C-9F40-A16A-41065409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8F17-84DA-8C42-A658-486F0024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3EDEC-0EBB-D448-923F-9284E1BBC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B426-61D8-FB48-AD4C-1E903B13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F790-8EFE-8049-A8BE-1B910DF6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C900-9762-7E4E-866D-F754D1D3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3E97-D08C-CA41-9CB1-F5B6886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5C62-2430-2649-A35A-6B9B83CC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8F2F-501F-D949-80F8-161F752F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074A-8351-0741-AA23-EABC9ADB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E0E9-D24A-C448-9BD2-48AED8D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9DEC-7363-AE46-82EA-546C41E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A932-6CC7-1244-80A9-F9B6B6D8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1B28-729A-E145-94B8-01C99D62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386F-4124-2245-9289-53975961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9432-ED81-EF47-BA27-6FA1D2E8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BFA3-9841-354B-8F9E-38E793A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E336-E79A-694A-85B4-4FE4D289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A661-8449-D744-9536-CFB3D3AE3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2DE9E-9249-B84F-B3F3-098AC0E0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40D1-D196-8C4F-8B94-8B9ED5C4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9F0D-C996-4740-92AF-FAE20E82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EBB4-ED8D-464A-8288-860D435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4566-0C17-6B4E-9707-8BAB8D72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08C83-75C8-8D4E-B109-175DEE23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FEB3-48C8-1B4B-8AB7-30A00086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7EC81-5FD2-5B4C-BD45-F49E3FD9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5FEDB-733C-CB41-BCED-13A46460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C1426-AC71-FA46-A81C-B94CE78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488A-4732-5C40-AA9B-96B765D6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14C49-A270-834F-8692-66110BC2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5F34-432B-9B43-A5AA-5D98CF46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DD248-999A-404A-B75A-B5FAD790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D6F96-8092-0A4F-A973-9EECC999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BE59A-1BB1-2249-B1AF-52D320B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24E43-CF72-4449-A9C0-32B6CE40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00805-ADB7-E846-8B61-E8AC1F44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8F84-C7EA-C34F-8E2F-885852D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C88-FE59-B347-9BCE-8C521641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7D07-10CE-E143-97DD-36C0CBF1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432A6-90CF-564C-A3A5-9452906D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0BC5A-DBC2-A148-B85D-505C1155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4E52A-2BCB-354D-9F17-EA043561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2E2D-C8EA-3B43-8AA8-B1608F6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5FCA-669C-9941-AA7C-6788A05A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DB922-E0B6-AD47-B984-64624A2E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F53D-57B3-3D40-8E2B-F550884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4E50-8AC9-FE4D-AFC5-B9AF1CBF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6838-CD9B-7343-9359-C6A92CF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1C7A-1122-C64C-B5F9-ABD68A52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9071F-CBD0-484B-A45B-06C8622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37EC-58DB-C546-8DE8-738AFEB8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DAAA-9A23-D549-A192-E1BBE4F9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A60F-60A8-8E4F-8217-46F431C08407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D167-782E-DC48-B92C-152BEEED5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9A9F-B752-0B4B-8775-D63BA74E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5709-12B4-4945-9330-1469D7D0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D26D-EC61-5542-AF34-B03A720C5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91" y="115495"/>
            <a:ext cx="10828961" cy="369332"/>
          </a:xfrm>
        </p:spPr>
        <p:txBody>
          <a:bodyPr>
            <a:noAutofit/>
          </a:bodyPr>
          <a:lstStyle/>
          <a:p>
            <a:r>
              <a:rPr lang="en-US" sz="2400" b="1" dirty="0"/>
              <a:t>Readmission and Mortality Among Heart Failure Patients in a Statewide Database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391A5-1F33-9744-A6FB-432D13058106}"/>
              </a:ext>
            </a:extLst>
          </p:cNvPr>
          <p:cNvSpPr txBox="1"/>
          <p:nvPr/>
        </p:nvSpPr>
        <p:spPr>
          <a:xfrm>
            <a:off x="432487" y="652823"/>
            <a:ext cx="27503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number of patients with HF declined between 2000 and 2006 and remained unchanged thereafter (p&lt;0.001).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58586-1D5E-3C4F-81AD-EC72396426CE}"/>
              </a:ext>
            </a:extLst>
          </p:cNvPr>
          <p:cNvSpPr txBox="1"/>
          <p:nvPr/>
        </p:nvSpPr>
        <p:spPr>
          <a:xfrm>
            <a:off x="234778" y="5042737"/>
            <a:ext cx="30022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Patients that had been readmitted within a year exhibited a significantly higher 3-year mortality (p&lt;0.001).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F619-5B8C-0C40-B01E-927BEA6A5BBD}"/>
              </a:ext>
            </a:extLst>
          </p:cNvPr>
          <p:cNvSpPr txBox="1"/>
          <p:nvPr/>
        </p:nvSpPr>
        <p:spPr>
          <a:xfrm>
            <a:off x="328774" y="2425694"/>
            <a:ext cx="29083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rate of readmissions for any cause increased during the study period (p&lt;0.001) while the rate of HF readmissions and mortality remained relatively unchanged.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B3351-8CA1-E64B-87AE-D97E370A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86" y="657531"/>
            <a:ext cx="3224658" cy="2554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F83A5-0F6E-6D48-B388-84247C44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29" y="1519880"/>
            <a:ext cx="3900801" cy="385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8FD7A0C-5FA1-3244-AB2B-3757DD697FDC}"/>
              </a:ext>
            </a:extLst>
          </p:cNvPr>
          <p:cNvSpPr/>
          <p:nvPr/>
        </p:nvSpPr>
        <p:spPr>
          <a:xfrm flipV="1">
            <a:off x="3237073" y="3322001"/>
            <a:ext cx="4831889" cy="21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71B1E1D-4B91-9844-8A83-A8FF3252C52F}"/>
              </a:ext>
            </a:extLst>
          </p:cNvPr>
          <p:cNvSpPr/>
          <p:nvPr/>
        </p:nvSpPr>
        <p:spPr>
          <a:xfrm flipV="1">
            <a:off x="3203799" y="1355200"/>
            <a:ext cx="1422187" cy="21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7AA3DD0-02C7-8D41-9FF2-A077B9C4E84A}"/>
              </a:ext>
            </a:extLst>
          </p:cNvPr>
          <p:cNvSpPr/>
          <p:nvPr/>
        </p:nvSpPr>
        <p:spPr>
          <a:xfrm flipV="1">
            <a:off x="3267028" y="5422384"/>
            <a:ext cx="1334895" cy="21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1AC3109-68D0-D343-BA0F-3544E5150981}"/>
              </a:ext>
            </a:extLst>
          </p:cNvPr>
          <p:cNvSpPr/>
          <p:nvPr/>
        </p:nvSpPr>
        <p:spPr>
          <a:xfrm>
            <a:off x="5128054" y="988541"/>
            <a:ext cx="2545492" cy="444843"/>
          </a:xfrm>
          <a:custGeom>
            <a:avLst/>
            <a:gdLst>
              <a:gd name="connsiteX0" fmla="*/ 0 w 2545492"/>
              <a:gd name="connsiteY0" fmla="*/ 0 h 444843"/>
              <a:gd name="connsiteX1" fmla="*/ 123568 w 2545492"/>
              <a:gd name="connsiteY1" fmla="*/ 98854 h 444843"/>
              <a:gd name="connsiteX2" fmla="*/ 160638 w 2545492"/>
              <a:gd name="connsiteY2" fmla="*/ 111210 h 444843"/>
              <a:gd name="connsiteX3" fmla="*/ 568411 w 2545492"/>
              <a:gd name="connsiteY3" fmla="*/ 148281 h 444843"/>
              <a:gd name="connsiteX4" fmla="*/ 642551 w 2545492"/>
              <a:gd name="connsiteY4" fmla="*/ 172994 h 444843"/>
              <a:gd name="connsiteX5" fmla="*/ 716692 w 2545492"/>
              <a:gd name="connsiteY5" fmla="*/ 210064 h 444843"/>
              <a:gd name="connsiteX6" fmla="*/ 790832 w 2545492"/>
              <a:gd name="connsiteY6" fmla="*/ 247135 h 444843"/>
              <a:gd name="connsiteX7" fmla="*/ 864973 w 2545492"/>
              <a:gd name="connsiteY7" fmla="*/ 296562 h 444843"/>
              <a:gd name="connsiteX8" fmla="*/ 902043 w 2545492"/>
              <a:gd name="connsiteY8" fmla="*/ 321275 h 444843"/>
              <a:gd name="connsiteX9" fmla="*/ 1013254 w 2545492"/>
              <a:gd name="connsiteY9" fmla="*/ 370702 h 444843"/>
              <a:gd name="connsiteX10" fmla="*/ 1136822 w 2545492"/>
              <a:gd name="connsiteY10" fmla="*/ 383059 h 444843"/>
              <a:gd name="connsiteX11" fmla="*/ 1248032 w 2545492"/>
              <a:gd name="connsiteY11" fmla="*/ 407773 h 444843"/>
              <a:gd name="connsiteX12" fmla="*/ 1495168 w 2545492"/>
              <a:gd name="connsiteY12" fmla="*/ 420129 h 444843"/>
              <a:gd name="connsiteX13" fmla="*/ 1606378 w 2545492"/>
              <a:gd name="connsiteY13" fmla="*/ 432486 h 444843"/>
              <a:gd name="connsiteX14" fmla="*/ 1705232 w 2545492"/>
              <a:gd name="connsiteY14" fmla="*/ 420129 h 444843"/>
              <a:gd name="connsiteX15" fmla="*/ 1878227 w 2545492"/>
              <a:gd name="connsiteY15" fmla="*/ 395416 h 444843"/>
              <a:gd name="connsiteX16" fmla="*/ 2150076 w 2545492"/>
              <a:gd name="connsiteY16" fmla="*/ 407773 h 444843"/>
              <a:gd name="connsiteX17" fmla="*/ 2520778 w 2545492"/>
              <a:gd name="connsiteY17" fmla="*/ 432486 h 444843"/>
              <a:gd name="connsiteX18" fmla="*/ 2545492 w 2545492"/>
              <a:gd name="connsiteY1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5492" h="444843">
                <a:moveTo>
                  <a:pt x="0" y="0"/>
                </a:moveTo>
                <a:cubicBezTo>
                  <a:pt x="15832" y="13571"/>
                  <a:pt x="86946" y="80543"/>
                  <a:pt x="123568" y="98854"/>
                </a:cubicBezTo>
                <a:cubicBezTo>
                  <a:pt x="135218" y="104679"/>
                  <a:pt x="147947" y="108281"/>
                  <a:pt x="160638" y="111210"/>
                </a:cubicBezTo>
                <a:cubicBezTo>
                  <a:pt x="341618" y="152975"/>
                  <a:pt x="322539" y="137591"/>
                  <a:pt x="568411" y="148281"/>
                </a:cubicBezTo>
                <a:cubicBezTo>
                  <a:pt x="593124" y="156519"/>
                  <a:pt x="620876" y="158544"/>
                  <a:pt x="642551" y="172994"/>
                </a:cubicBezTo>
                <a:cubicBezTo>
                  <a:pt x="690459" y="204933"/>
                  <a:pt x="665533" y="193012"/>
                  <a:pt x="716692" y="210064"/>
                </a:cubicBezTo>
                <a:cubicBezTo>
                  <a:pt x="881238" y="319764"/>
                  <a:pt x="637375" y="161881"/>
                  <a:pt x="790832" y="247135"/>
                </a:cubicBezTo>
                <a:cubicBezTo>
                  <a:pt x="816796" y="261560"/>
                  <a:pt x="840259" y="280086"/>
                  <a:pt x="864973" y="296562"/>
                </a:cubicBezTo>
                <a:lnTo>
                  <a:pt x="902043" y="321275"/>
                </a:lnTo>
                <a:cubicBezTo>
                  <a:pt x="940078" y="346632"/>
                  <a:pt x="961353" y="365512"/>
                  <a:pt x="1013254" y="370702"/>
                </a:cubicBezTo>
                <a:lnTo>
                  <a:pt x="1136822" y="383059"/>
                </a:lnTo>
                <a:cubicBezTo>
                  <a:pt x="1161852" y="389317"/>
                  <a:pt x="1224964" y="405928"/>
                  <a:pt x="1248032" y="407773"/>
                </a:cubicBezTo>
                <a:cubicBezTo>
                  <a:pt x="1330251" y="414350"/>
                  <a:pt x="1412789" y="416010"/>
                  <a:pt x="1495168" y="420129"/>
                </a:cubicBezTo>
                <a:cubicBezTo>
                  <a:pt x="1532238" y="424248"/>
                  <a:pt x="1569080" y="432486"/>
                  <a:pt x="1606378" y="432486"/>
                </a:cubicBezTo>
                <a:cubicBezTo>
                  <a:pt x="1639586" y="432486"/>
                  <a:pt x="1672358" y="424825"/>
                  <a:pt x="1705232" y="420129"/>
                </a:cubicBezTo>
                <a:cubicBezTo>
                  <a:pt x="1954657" y="384498"/>
                  <a:pt x="1565602" y="434495"/>
                  <a:pt x="1878227" y="395416"/>
                </a:cubicBezTo>
                <a:lnTo>
                  <a:pt x="2150076" y="407773"/>
                </a:lnTo>
                <a:cubicBezTo>
                  <a:pt x="2274175" y="412838"/>
                  <a:pt x="2404180" y="385846"/>
                  <a:pt x="2520778" y="432486"/>
                </a:cubicBezTo>
                <a:cubicBezTo>
                  <a:pt x="2529330" y="435907"/>
                  <a:pt x="2537254" y="440724"/>
                  <a:pt x="2545492" y="4448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5F7C0E6-0ED8-E348-8061-85558A023EF3}"/>
              </a:ext>
            </a:extLst>
          </p:cNvPr>
          <p:cNvSpPr/>
          <p:nvPr/>
        </p:nvSpPr>
        <p:spPr>
          <a:xfrm>
            <a:off x="5053914" y="1507524"/>
            <a:ext cx="2681416" cy="543698"/>
          </a:xfrm>
          <a:custGeom>
            <a:avLst/>
            <a:gdLst>
              <a:gd name="connsiteX0" fmla="*/ 0 w 2681416"/>
              <a:gd name="connsiteY0" fmla="*/ 0 h 543698"/>
              <a:gd name="connsiteX1" fmla="*/ 86497 w 2681416"/>
              <a:gd name="connsiteY1" fmla="*/ 49427 h 543698"/>
              <a:gd name="connsiteX2" fmla="*/ 210064 w 2681416"/>
              <a:gd name="connsiteY2" fmla="*/ 86498 h 543698"/>
              <a:gd name="connsiteX3" fmla="*/ 284205 w 2681416"/>
              <a:gd name="connsiteY3" fmla="*/ 111211 h 543698"/>
              <a:gd name="connsiteX4" fmla="*/ 321275 w 2681416"/>
              <a:gd name="connsiteY4" fmla="*/ 123568 h 543698"/>
              <a:gd name="connsiteX5" fmla="*/ 432486 w 2681416"/>
              <a:gd name="connsiteY5" fmla="*/ 148281 h 543698"/>
              <a:gd name="connsiteX6" fmla="*/ 506627 w 2681416"/>
              <a:gd name="connsiteY6" fmla="*/ 197708 h 543698"/>
              <a:gd name="connsiteX7" fmla="*/ 580767 w 2681416"/>
              <a:gd name="connsiteY7" fmla="*/ 259492 h 543698"/>
              <a:gd name="connsiteX8" fmla="*/ 617837 w 2681416"/>
              <a:gd name="connsiteY8" fmla="*/ 271849 h 543698"/>
              <a:gd name="connsiteX9" fmla="*/ 654908 w 2681416"/>
              <a:gd name="connsiteY9" fmla="*/ 296562 h 543698"/>
              <a:gd name="connsiteX10" fmla="*/ 963827 w 2681416"/>
              <a:gd name="connsiteY10" fmla="*/ 333633 h 543698"/>
              <a:gd name="connsiteX11" fmla="*/ 1037967 w 2681416"/>
              <a:gd name="connsiteY11" fmla="*/ 358346 h 543698"/>
              <a:gd name="connsiteX12" fmla="*/ 1075037 w 2681416"/>
              <a:gd name="connsiteY12" fmla="*/ 370703 h 543698"/>
              <a:gd name="connsiteX13" fmla="*/ 1161535 w 2681416"/>
              <a:gd name="connsiteY13" fmla="*/ 407773 h 543698"/>
              <a:gd name="connsiteX14" fmla="*/ 1396313 w 2681416"/>
              <a:gd name="connsiteY14" fmla="*/ 420130 h 543698"/>
              <a:gd name="connsiteX15" fmla="*/ 1470454 w 2681416"/>
              <a:gd name="connsiteY15" fmla="*/ 444844 h 543698"/>
              <a:gd name="connsiteX16" fmla="*/ 1680518 w 2681416"/>
              <a:gd name="connsiteY16" fmla="*/ 481914 h 543698"/>
              <a:gd name="connsiteX17" fmla="*/ 1729945 w 2681416"/>
              <a:gd name="connsiteY17" fmla="*/ 494271 h 543698"/>
              <a:gd name="connsiteX18" fmla="*/ 1804086 w 2681416"/>
              <a:gd name="connsiteY18" fmla="*/ 518984 h 543698"/>
              <a:gd name="connsiteX19" fmla="*/ 1878227 w 2681416"/>
              <a:gd name="connsiteY19" fmla="*/ 531341 h 543698"/>
              <a:gd name="connsiteX20" fmla="*/ 2125362 w 2681416"/>
              <a:gd name="connsiteY20" fmla="*/ 543698 h 543698"/>
              <a:gd name="connsiteX21" fmla="*/ 2273643 w 2681416"/>
              <a:gd name="connsiteY21" fmla="*/ 531341 h 543698"/>
              <a:gd name="connsiteX22" fmla="*/ 2335427 w 2681416"/>
              <a:gd name="connsiteY22" fmla="*/ 518984 h 543698"/>
              <a:gd name="connsiteX23" fmla="*/ 2372497 w 2681416"/>
              <a:gd name="connsiteY23" fmla="*/ 506627 h 543698"/>
              <a:gd name="connsiteX24" fmla="*/ 2483708 w 2681416"/>
              <a:gd name="connsiteY24" fmla="*/ 494271 h 543698"/>
              <a:gd name="connsiteX25" fmla="*/ 2594918 w 2681416"/>
              <a:gd name="connsiteY25" fmla="*/ 457200 h 543698"/>
              <a:gd name="connsiteX26" fmla="*/ 2631989 w 2681416"/>
              <a:gd name="connsiteY26" fmla="*/ 444844 h 543698"/>
              <a:gd name="connsiteX27" fmla="*/ 2681416 w 2681416"/>
              <a:gd name="connsiteY27" fmla="*/ 432487 h 54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1416" h="543698">
                <a:moveTo>
                  <a:pt x="0" y="0"/>
                </a:moveTo>
                <a:cubicBezTo>
                  <a:pt x="28832" y="16476"/>
                  <a:pt x="56346" y="35511"/>
                  <a:pt x="86497" y="49427"/>
                </a:cubicBezTo>
                <a:cubicBezTo>
                  <a:pt x="140585" y="74391"/>
                  <a:pt x="158941" y="71161"/>
                  <a:pt x="210064" y="86498"/>
                </a:cubicBezTo>
                <a:cubicBezTo>
                  <a:pt x="235016" y="93983"/>
                  <a:pt x="259491" y="102973"/>
                  <a:pt x="284205" y="111211"/>
                </a:cubicBezTo>
                <a:cubicBezTo>
                  <a:pt x="296562" y="115330"/>
                  <a:pt x="308427" y="121427"/>
                  <a:pt x="321275" y="123568"/>
                </a:cubicBezTo>
                <a:cubicBezTo>
                  <a:pt x="408264" y="138066"/>
                  <a:pt x="371647" y="128002"/>
                  <a:pt x="432486" y="148281"/>
                </a:cubicBezTo>
                <a:cubicBezTo>
                  <a:pt x="502760" y="218557"/>
                  <a:pt x="435093" y="161942"/>
                  <a:pt x="506627" y="197708"/>
                </a:cubicBezTo>
                <a:cubicBezTo>
                  <a:pt x="587473" y="238130"/>
                  <a:pt x="498795" y="204843"/>
                  <a:pt x="580767" y="259492"/>
                </a:cubicBezTo>
                <a:cubicBezTo>
                  <a:pt x="591605" y="266717"/>
                  <a:pt x="606187" y="266024"/>
                  <a:pt x="617837" y="271849"/>
                </a:cubicBezTo>
                <a:cubicBezTo>
                  <a:pt x="631120" y="278491"/>
                  <a:pt x="640951" y="291487"/>
                  <a:pt x="654908" y="296562"/>
                </a:cubicBezTo>
                <a:cubicBezTo>
                  <a:pt x="759591" y="334628"/>
                  <a:pt x="848345" y="326840"/>
                  <a:pt x="963827" y="333633"/>
                </a:cubicBezTo>
                <a:lnTo>
                  <a:pt x="1037967" y="358346"/>
                </a:lnTo>
                <a:cubicBezTo>
                  <a:pt x="1050324" y="362465"/>
                  <a:pt x="1064199" y="363478"/>
                  <a:pt x="1075037" y="370703"/>
                </a:cubicBezTo>
                <a:cubicBezTo>
                  <a:pt x="1110539" y="394371"/>
                  <a:pt x="1115652" y="403783"/>
                  <a:pt x="1161535" y="407773"/>
                </a:cubicBezTo>
                <a:cubicBezTo>
                  <a:pt x="1239608" y="414562"/>
                  <a:pt x="1318054" y="416011"/>
                  <a:pt x="1396313" y="420130"/>
                </a:cubicBezTo>
                <a:cubicBezTo>
                  <a:pt x="1421027" y="428368"/>
                  <a:pt x="1444758" y="440561"/>
                  <a:pt x="1470454" y="444844"/>
                </a:cubicBezTo>
                <a:cubicBezTo>
                  <a:pt x="1533616" y="455371"/>
                  <a:pt x="1613958" y="467123"/>
                  <a:pt x="1680518" y="481914"/>
                </a:cubicBezTo>
                <a:cubicBezTo>
                  <a:pt x="1697096" y="485598"/>
                  <a:pt x="1713678" y="489391"/>
                  <a:pt x="1729945" y="494271"/>
                </a:cubicBezTo>
                <a:cubicBezTo>
                  <a:pt x="1754897" y="501756"/>
                  <a:pt x="1778390" y="514701"/>
                  <a:pt x="1804086" y="518984"/>
                </a:cubicBezTo>
                <a:cubicBezTo>
                  <a:pt x="1828800" y="523103"/>
                  <a:pt x="1853246" y="529419"/>
                  <a:pt x="1878227" y="531341"/>
                </a:cubicBezTo>
                <a:cubicBezTo>
                  <a:pt x="1960465" y="537667"/>
                  <a:pt x="2042984" y="539579"/>
                  <a:pt x="2125362" y="543698"/>
                </a:cubicBezTo>
                <a:cubicBezTo>
                  <a:pt x="2174789" y="539579"/>
                  <a:pt x="2224384" y="537136"/>
                  <a:pt x="2273643" y="531341"/>
                </a:cubicBezTo>
                <a:cubicBezTo>
                  <a:pt x="2294502" y="528887"/>
                  <a:pt x="2315052" y="524078"/>
                  <a:pt x="2335427" y="518984"/>
                </a:cubicBezTo>
                <a:cubicBezTo>
                  <a:pt x="2348063" y="515825"/>
                  <a:pt x="2359649" y="508768"/>
                  <a:pt x="2372497" y="506627"/>
                </a:cubicBezTo>
                <a:cubicBezTo>
                  <a:pt x="2409288" y="500495"/>
                  <a:pt x="2446638" y="498390"/>
                  <a:pt x="2483708" y="494271"/>
                </a:cubicBezTo>
                <a:lnTo>
                  <a:pt x="2594918" y="457200"/>
                </a:lnTo>
                <a:lnTo>
                  <a:pt x="2631989" y="444844"/>
                </a:lnTo>
                <a:cubicBezTo>
                  <a:pt x="2672969" y="431184"/>
                  <a:pt x="2656033" y="432487"/>
                  <a:pt x="2681416" y="4324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EC2C4-14FB-B24B-8C5F-084DA7BE284A}"/>
              </a:ext>
            </a:extLst>
          </p:cNvPr>
          <p:cNvSpPr txBox="1"/>
          <p:nvPr/>
        </p:nvSpPr>
        <p:spPr>
          <a:xfrm>
            <a:off x="6238315" y="211204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CIs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871E35CF-726E-0E40-9052-CE1BD18DF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4360" y="3651666"/>
            <a:ext cx="2749134" cy="27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page1image3024016">
            <a:extLst>
              <a:ext uri="{FF2B5EF4-FFF2-40B4-BE49-F238E27FC236}">
                <a16:creationId xmlns:a16="http://schemas.microsoft.com/office/drawing/2014/main" id="{F7715278-E4E2-B34A-B683-1D72F41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6" y="4007273"/>
            <a:ext cx="3478413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82C4B0DC-8CF1-6C49-9892-ACF979D45B60}"/>
              </a:ext>
            </a:extLst>
          </p:cNvPr>
          <p:cNvSpPr/>
          <p:nvPr/>
        </p:nvSpPr>
        <p:spPr>
          <a:xfrm>
            <a:off x="4969042" y="4637491"/>
            <a:ext cx="2989847" cy="1697135"/>
          </a:xfrm>
          <a:custGeom>
            <a:avLst/>
            <a:gdLst>
              <a:gd name="connsiteX0" fmla="*/ 0 w 2989847"/>
              <a:gd name="connsiteY0" fmla="*/ 1697135 h 1697135"/>
              <a:gd name="connsiteX1" fmla="*/ 12032 w 2989847"/>
              <a:gd name="connsiteY1" fmla="*/ 1618930 h 1697135"/>
              <a:gd name="connsiteX2" fmla="*/ 36095 w 2989847"/>
              <a:gd name="connsiteY2" fmla="*/ 1582835 h 1697135"/>
              <a:gd name="connsiteX3" fmla="*/ 48126 w 2989847"/>
              <a:gd name="connsiteY3" fmla="*/ 1564788 h 1697135"/>
              <a:gd name="connsiteX4" fmla="*/ 66174 w 2989847"/>
              <a:gd name="connsiteY4" fmla="*/ 1546741 h 1697135"/>
              <a:gd name="connsiteX5" fmla="*/ 90237 w 2989847"/>
              <a:gd name="connsiteY5" fmla="*/ 1510646 h 1697135"/>
              <a:gd name="connsiteX6" fmla="*/ 102269 w 2989847"/>
              <a:gd name="connsiteY6" fmla="*/ 1474551 h 1697135"/>
              <a:gd name="connsiteX7" fmla="*/ 108284 w 2989847"/>
              <a:gd name="connsiteY7" fmla="*/ 1456504 h 1697135"/>
              <a:gd name="connsiteX8" fmla="*/ 126332 w 2989847"/>
              <a:gd name="connsiteY8" fmla="*/ 1444472 h 1697135"/>
              <a:gd name="connsiteX9" fmla="*/ 144379 w 2989847"/>
              <a:gd name="connsiteY9" fmla="*/ 1330172 h 1697135"/>
              <a:gd name="connsiteX10" fmla="*/ 150395 w 2989847"/>
              <a:gd name="connsiteY10" fmla="*/ 1312125 h 1697135"/>
              <a:gd name="connsiteX11" fmla="*/ 162426 w 2989847"/>
              <a:gd name="connsiteY11" fmla="*/ 1294077 h 1697135"/>
              <a:gd name="connsiteX12" fmla="*/ 198521 w 2989847"/>
              <a:gd name="connsiteY12" fmla="*/ 1257983 h 1697135"/>
              <a:gd name="connsiteX13" fmla="*/ 222584 w 2989847"/>
              <a:gd name="connsiteY13" fmla="*/ 1227904 h 1697135"/>
              <a:gd name="connsiteX14" fmla="*/ 246647 w 2989847"/>
              <a:gd name="connsiteY14" fmla="*/ 1191809 h 1697135"/>
              <a:gd name="connsiteX15" fmla="*/ 264695 w 2989847"/>
              <a:gd name="connsiteY15" fmla="*/ 1167746 h 1697135"/>
              <a:gd name="connsiteX16" fmla="*/ 276726 w 2989847"/>
              <a:gd name="connsiteY16" fmla="*/ 1143683 h 1697135"/>
              <a:gd name="connsiteX17" fmla="*/ 288758 w 2989847"/>
              <a:gd name="connsiteY17" fmla="*/ 1107588 h 1697135"/>
              <a:gd name="connsiteX18" fmla="*/ 312821 w 2989847"/>
              <a:gd name="connsiteY18" fmla="*/ 1071493 h 1697135"/>
              <a:gd name="connsiteX19" fmla="*/ 330869 w 2989847"/>
              <a:gd name="connsiteY19" fmla="*/ 1053446 h 1697135"/>
              <a:gd name="connsiteX20" fmla="*/ 354932 w 2989847"/>
              <a:gd name="connsiteY20" fmla="*/ 1017351 h 1697135"/>
              <a:gd name="connsiteX21" fmla="*/ 366963 w 2989847"/>
              <a:gd name="connsiteY21" fmla="*/ 999304 h 1697135"/>
              <a:gd name="connsiteX22" fmla="*/ 385011 w 2989847"/>
              <a:gd name="connsiteY22" fmla="*/ 987272 h 1697135"/>
              <a:gd name="connsiteX23" fmla="*/ 397042 w 2989847"/>
              <a:gd name="connsiteY23" fmla="*/ 969225 h 1697135"/>
              <a:gd name="connsiteX24" fmla="*/ 415090 w 2989847"/>
              <a:gd name="connsiteY24" fmla="*/ 963209 h 1697135"/>
              <a:gd name="connsiteX25" fmla="*/ 433137 w 2989847"/>
              <a:gd name="connsiteY25" fmla="*/ 951177 h 1697135"/>
              <a:gd name="connsiteX26" fmla="*/ 445169 w 2989847"/>
              <a:gd name="connsiteY26" fmla="*/ 933130 h 1697135"/>
              <a:gd name="connsiteX27" fmla="*/ 481263 w 2989847"/>
              <a:gd name="connsiteY27" fmla="*/ 909067 h 1697135"/>
              <a:gd name="connsiteX28" fmla="*/ 535405 w 2989847"/>
              <a:gd name="connsiteY28" fmla="*/ 878988 h 1697135"/>
              <a:gd name="connsiteX29" fmla="*/ 577516 w 2989847"/>
              <a:gd name="connsiteY29" fmla="*/ 836877 h 1697135"/>
              <a:gd name="connsiteX30" fmla="*/ 589547 w 2989847"/>
              <a:gd name="connsiteY30" fmla="*/ 818830 h 1697135"/>
              <a:gd name="connsiteX31" fmla="*/ 607595 w 2989847"/>
              <a:gd name="connsiteY31" fmla="*/ 812814 h 1697135"/>
              <a:gd name="connsiteX32" fmla="*/ 643690 w 2989847"/>
              <a:gd name="connsiteY32" fmla="*/ 788751 h 1697135"/>
              <a:gd name="connsiteX33" fmla="*/ 661737 w 2989847"/>
              <a:gd name="connsiteY33" fmla="*/ 770704 h 1697135"/>
              <a:gd name="connsiteX34" fmla="*/ 721895 w 2989847"/>
              <a:gd name="connsiteY34" fmla="*/ 734609 h 1697135"/>
              <a:gd name="connsiteX35" fmla="*/ 757990 w 2989847"/>
              <a:gd name="connsiteY35" fmla="*/ 722577 h 1697135"/>
              <a:gd name="connsiteX36" fmla="*/ 776037 w 2989847"/>
              <a:gd name="connsiteY36" fmla="*/ 710546 h 1697135"/>
              <a:gd name="connsiteX37" fmla="*/ 812132 w 2989847"/>
              <a:gd name="connsiteY37" fmla="*/ 698514 h 1697135"/>
              <a:gd name="connsiteX38" fmla="*/ 854242 w 2989847"/>
              <a:gd name="connsiteY38" fmla="*/ 686483 h 1697135"/>
              <a:gd name="connsiteX39" fmla="*/ 878305 w 2989847"/>
              <a:gd name="connsiteY39" fmla="*/ 674451 h 1697135"/>
              <a:gd name="connsiteX40" fmla="*/ 902369 w 2989847"/>
              <a:gd name="connsiteY40" fmla="*/ 668435 h 1697135"/>
              <a:gd name="connsiteX41" fmla="*/ 920416 w 2989847"/>
              <a:gd name="connsiteY41" fmla="*/ 656404 h 1697135"/>
              <a:gd name="connsiteX42" fmla="*/ 944479 w 2989847"/>
              <a:gd name="connsiteY42" fmla="*/ 644372 h 1697135"/>
              <a:gd name="connsiteX43" fmla="*/ 962526 w 2989847"/>
              <a:gd name="connsiteY43" fmla="*/ 632341 h 1697135"/>
              <a:gd name="connsiteX44" fmla="*/ 986590 w 2989847"/>
              <a:gd name="connsiteY44" fmla="*/ 626325 h 1697135"/>
              <a:gd name="connsiteX45" fmla="*/ 1022684 w 2989847"/>
              <a:gd name="connsiteY45" fmla="*/ 608277 h 1697135"/>
              <a:gd name="connsiteX46" fmla="*/ 1064795 w 2989847"/>
              <a:gd name="connsiteY46" fmla="*/ 590230 h 1697135"/>
              <a:gd name="connsiteX47" fmla="*/ 1106905 w 2989847"/>
              <a:gd name="connsiteY47" fmla="*/ 566167 h 1697135"/>
              <a:gd name="connsiteX48" fmla="*/ 1143000 w 2989847"/>
              <a:gd name="connsiteY48" fmla="*/ 548120 h 1697135"/>
              <a:gd name="connsiteX49" fmla="*/ 1197142 w 2989847"/>
              <a:gd name="connsiteY49" fmla="*/ 524056 h 1697135"/>
              <a:gd name="connsiteX50" fmla="*/ 1215190 w 2989847"/>
              <a:gd name="connsiteY50" fmla="*/ 518041 h 1697135"/>
              <a:gd name="connsiteX51" fmla="*/ 1251284 w 2989847"/>
              <a:gd name="connsiteY51" fmla="*/ 499993 h 1697135"/>
              <a:gd name="connsiteX52" fmla="*/ 1269332 w 2989847"/>
              <a:gd name="connsiteY52" fmla="*/ 487962 h 1697135"/>
              <a:gd name="connsiteX53" fmla="*/ 1287379 w 2989847"/>
              <a:gd name="connsiteY53" fmla="*/ 481946 h 1697135"/>
              <a:gd name="connsiteX54" fmla="*/ 1305426 w 2989847"/>
              <a:gd name="connsiteY54" fmla="*/ 469914 h 1697135"/>
              <a:gd name="connsiteX55" fmla="*/ 1353553 w 2989847"/>
              <a:gd name="connsiteY55" fmla="*/ 445851 h 1697135"/>
              <a:gd name="connsiteX56" fmla="*/ 1371600 w 2989847"/>
              <a:gd name="connsiteY56" fmla="*/ 433820 h 1697135"/>
              <a:gd name="connsiteX57" fmla="*/ 1407695 w 2989847"/>
              <a:gd name="connsiteY57" fmla="*/ 415772 h 1697135"/>
              <a:gd name="connsiteX58" fmla="*/ 1437774 w 2989847"/>
              <a:gd name="connsiteY58" fmla="*/ 385693 h 1697135"/>
              <a:gd name="connsiteX59" fmla="*/ 1455821 w 2989847"/>
              <a:gd name="connsiteY59" fmla="*/ 379677 h 1697135"/>
              <a:gd name="connsiteX60" fmla="*/ 1491916 w 2989847"/>
              <a:gd name="connsiteY60" fmla="*/ 355614 h 1697135"/>
              <a:gd name="connsiteX61" fmla="*/ 1521995 w 2989847"/>
              <a:gd name="connsiteY61" fmla="*/ 289441 h 1697135"/>
              <a:gd name="connsiteX62" fmla="*/ 1570121 w 2989847"/>
              <a:gd name="connsiteY62" fmla="*/ 295456 h 1697135"/>
              <a:gd name="connsiteX63" fmla="*/ 1594184 w 2989847"/>
              <a:gd name="connsiteY63" fmla="*/ 301472 h 1697135"/>
              <a:gd name="connsiteX64" fmla="*/ 1714500 w 2989847"/>
              <a:gd name="connsiteY64" fmla="*/ 295456 h 1697135"/>
              <a:gd name="connsiteX65" fmla="*/ 1804737 w 2989847"/>
              <a:gd name="connsiteY65" fmla="*/ 283425 h 1697135"/>
              <a:gd name="connsiteX66" fmla="*/ 2051384 w 2989847"/>
              <a:gd name="connsiteY66" fmla="*/ 271393 h 1697135"/>
              <a:gd name="connsiteX67" fmla="*/ 2069432 w 2989847"/>
              <a:gd name="connsiteY67" fmla="*/ 265377 h 1697135"/>
              <a:gd name="connsiteX68" fmla="*/ 2075447 w 2989847"/>
              <a:gd name="connsiteY68" fmla="*/ 235298 h 1697135"/>
              <a:gd name="connsiteX69" fmla="*/ 2141621 w 2989847"/>
              <a:gd name="connsiteY69" fmla="*/ 253346 h 1697135"/>
              <a:gd name="connsiteX70" fmla="*/ 2183732 w 2989847"/>
              <a:gd name="connsiteY70" fmla="*/ 259362 h 1697135"/>
              <a:gd name="connsiteX71" fmla="*/ 2267953 w 2989847"/>
              <a:gd name="connsiteY71" fmla="*/ 253346 h 1697135"/>
              <a:gd name="connsiteX72" fmla="*/ 2286000 w 2989847"/>
              <a:gd name="connsiteY72" fmla="*/ 247330 h 1697135"/>
              <a:gd name="connsiteX73" fmla="*/ 2310063 w 2989847"/>
              <a:gd name="connsiteY73" fmla="*/ 241314 h 1697135"/>
              <a:gd name="connsiteX74" fmla="*/ 2334126 w 2989847"/>
              <a:gd name="connsiteY74" fmla="*/ 229283 h 1697135"/>
              <a:gd name="connsiteX75" fmla="*/ 2370221 w 2989847"/>
              <a:gd name="connsiteY75" fmla="*/ 217251 h 1697135"/>
              <a:gd name="connsiteX76" fmla="*/ 2388269 w 2989847"/>
              <a:gd name="connsiteY76" fmla="*/ 211235 h 1697135"/>
              <a:gd name="connsiteX77" fmla="*/ 2466474 w 2989847"/>
              <a:gd name="connsiteY77" fmla="*/ 205220 h 1697135"/>
              <a:gd name="connsiteX78" fmla="*/ 2526632 w 2989847"/>
              <a:gd name="connsiteY78" fmla="*/ 193188 h 1697135"/>
              <a:gd name="connsiteX79" fmla="*/ 2562726 w 2989847"/>
              <a:gd name="connsiteY79" fmla="*/ 181156 h 1697135"/>
              <a:gd name="connsiteX80" fmla="*/ 2598821 w 2989847"/>
              <a:gd name="connsiteY80" fmla="*/ 169125 h 1697135"/>
              <a:gd name="connsiteX81" fmla="*/ 2664995 w 2989847"/>
              <a:gd name="connsiteY81" fmla="*/ 145062 h 1697135"/>
              <a:gd name="connsiteX82" fmla="*/ 2737184 w 2989847"/>
              <a:gd name="connsiteY82" fmla="*/ 102951 h 1697135"/>
              <a:gd name="connsiteX83" fmla="*/ 2779295 w 2989847"/>
              <a:gd name="connsiteY83" fmla="*/ 84904 h 1697135"/>
              <a:gd name="connsiteX84" fmla="*/ 2815390 w 2989847"/>
              <a:gd name="connsiteY84" fmla="*/ 66856 h 1697135"/>
              <a:gd name="connsiteX85" fmla="*/ 2857500 w 2989847"/>
              <a:gd name="connsiteY85" fmla="*/ 42793 h 1697135"/>
              <a:gd name="connsiteX86" fmla="*/ 2893595 w 2989847"/>
              <a:gd name="connsiteY86" fmla="*/ 18730 h 1697135"/>
              <a:gd name="connsiteX87" fmla="*/ 2929690 w 2989847"/>
              <a:gd name="connsiteY87" fmla="*/ 683 h 1697135"/>
              <a:gd name="connsiteX88" fmla="*/ 2989847 w 2989847"/>
              <a:gd name="connsiteY88" fmla="*/ 683 h 169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89847" h="1697135">
                <a:moveTo>
                  <a:pt x="0" y="1697135"/>
                </a:moveTo>
                <a:cubicBezTo>
                  <a:pt x="885" y="1688281"/>
                  <a:pt x="1456" y="1637967"/>
                  <a:pt x="12032" y="1618930"/>
                </a:cubicBezTo>
                <a:cubicBezTo>
                  <a:pt x="19055" y="1606290"/>
                  <a:pt x="28074" y="1594867"/>
                  <a:pt x="36095" y="1582835"/>
                </a:cubicBezTo>
                <a:cubicBezTo>
                  <a:pt x="40105" y="1576819"/>
                  <a:pt x="43014" y="1569900"/>
                  <a:pt x="48126" y="1564788"/>
                </a:cubicBezTo>
                <a:cubicBezTo>
                  <a:pt x="54142" y="1558772"/>
                  <a:pt x="60951" y="1553457"/>
                  <a:pt x="66174" y="1546741"/>
                </a:cubicBezTo>
                <a:cubicBezTo>
                  <a:pt x="75052" y="1535327"/>
                  <a:pt x="90237" y="1510646"/>
                  <a:pt x="90237" y="1510646"/>
                </a:cubicBezTo>
                <a:lnTo>
                  <a:pt x="102269" y="1474551"/>
                </a:lnTo>
                <a:cubicBezTo>
                  <a:pt x="104274" y="1468535"/>
                  <a:pt x="103008" y="1460021"/>
                  <a:pt x="108284" y="1456504"/>
                </a:cubicBezTo>
                <a:lnTo>
                  <a:pt x="126332" y="1444472"/>
                </a:lnTo>
                <a:cubicBezTo>
                  <a:pt x="133319" y="1353623"/>
                  <a:pt x="124079" y="1391070"/>
                  <a:pt x="144379" y="1330172"/>
                </a:cubicBezTo>
                <a:cubicBezTo>
                  <a:pt x="146384" y="1324156"/>
                  <a:pt x="146878" y="1317401"/>
                  <a:pt x="150395" y="1312125"/>
                </a:cubicBezTo>
                <a:cubicBezTo>
                  <a:pt x="154405" y="1306109"/>
                  <a:pt x="157623" y="1299481"/>
                  <a:pt x="162426" y="1294077"/>
                </a:cubicBezTo>
                <a:cubicBezTo>
                  <a:pt x="173730" y="1281360"/>
                  <a:pt x="198521" y="1257983"/>
                  <a:pt x="198521" y="1257983"/>
                </a:cubicBezTo>
                <a:cubicBezTo>
                  <a:pt x="212069" y="1217339"/>
                  <a:pt x="193280" y="1261395"/>
                  <a:pt x="222584" y="1227904"/>
                </a:cubicBezTo>
                <a:cubicBezTo>
                  <a:pt x="232106" y="1217022"/>
                  <a:pt x="237971" y="1203377"/>
                  <a:pt x="246647" y="1191809"/>
                </a:cubicBezTo>
                <a:cubicBezTo>
                  <a:pt x="252663" y="1183788"/>
                  <a:pt x="259381" y="1176248"/>
                  <a:pt x="264695" y="1167746"/>
                </a:cubicBezTo>
                <a:cubicBezTo>
                  <a:pt x="269448" y="1160141"/>
                  <a:pt x="273396" y="1152009"/>
                  <a:pt x="276726" y="1143683"/>
                </a:cubicBezTo>
                <a:cubicBezTo>
                  <a:pt x="281436" y="1131908"/>
                  <a:pt x="281723" y="1118141"/>
                  <a:pt x="288758" y="1107588"/>
                </a:cubicBezTo>
                <a:cubicBezTo>
                  <a:pt x="296779" y="1095556"/>
                  <a:pt x="302596" y="1081718"/>
                  <a:pt x="312821" y="1071493"/>
                </a:cubicBezTo>
                <a:cubicBezTo>
                  <a:pt x="318837" y="1065477"/>
                  <a:pt x="325646" y="1060162"/>
                  <a:pt x="330869" y="1053446"/>
                </a:cubicBezTo>
                <a:cubicBezTo>
                  <a:pt x="339747" y="1042032"/>
                  <a:pt x="346911" y="1029383"/>
                  <a:pt x="354932" y="1017351"/>
                </a:cubicBezTo>
                <a:cubicBezTo>
                  <a:pt x="358942" y="1011335"/>
                  <a:pt x="360947" y="1003314"/>
                  <a:pt x="366963" y="999304"/>
                </a:cubicBezTo>
                <a:lnTo>
                  <a:pt x="385011" y="987272"/>
                </a:lnTo>
                <a:cubicBezTo>
                  <a:pt x="389021" y="981256"/>
                  <a:pt x="391396" y="973741"/>
                  <a:pt x="397042" y="969225"/>
                </a:cubicBezTo>
                <a:cubicBezTo>
                  <a:pt x="401994" y="965264"/>
                  <a:pt x="409418" y="966045"/>
                  <a:pt x="415090" y="963209"/>
                </a:cubicBezTo>
                <a:cubicBezTo>
                  <a:pt x="421557" y="959976"/>
                  <a:pt x="427121" y="955188"/>
                  <a:pt x="433137" y="951177"/>
                </a:cubicBezTo>
                <a:cubicBezTo>
                  <a:pt x="437148" y="945161"/>
                  <a:pt x="439728" y="937891"/>
                  <a:pt x="445169" y="933130"/>
                </a:cubicBezTo>
                <a:cubicBezTo>
                  <a:pt x="456051" y="923608"/>
                  <a:pt x="467545" y="913640"/>
                  <a:pt x="481263" y="909067"/>
                </a:cubicBezTo>
                <a:cubicBezTo>
                  <a:pt x="503958" y="901502"/>
                  <a:pt x="514719" y="899674"/>
                  <a:pt x="535405" y="878988"/>
                </a:cubicBezTo>
                <a:cubicBezTo>
                  <a:pt x="549442" y="864951"/>
                  <a:pt x="566505" y="853394"/>
                  <a:pt x="577516" y="836877"/>
                </a:cubicBezTo>
                <a:cubicBezTo>
                  <a:pt x="581526" y="830861"/>
                  <a:pt x="583901" y="823346"/>
                  <a:pt x="589547" y="818830"/>
                </a:cubicBezTo>
                <a:cubicBezTo>
                  <a:pt x="594499" y="814869"/>
                  <a:pt x="602052" y="815894"/>
                  <a:pt x="607595" y="812814"/>
                </a:cubicBezTo>
                <a:cubicBezTo>
                  <a:pt x="620236" y="805792"/>
                  <a:pt x="633465" y="798976"/>
                  <a:pt x="643690" y="788751"/>
                </a:cubicBezTo>
                <a:cubicBezTo>
                  <a:pt x="649706" y="782735"/>
                  <a:pt x="655022" y="775927"/>
                  <a:pt x="661737" y="770704"/>
                </a:cubicBezTo>
                <a:cubicBezTo>
                  <a:pt x="676689" y="759075"/>
                  <a:pt x="702638" y="742312"/>
                  <a:pt x="721895" y="734609"/>
                </a:cubicBezTo>
                <a:cubicBezTo>
                  <a:pt x="733670" y="729899"/>
                  <a:pt x="747437" y="729612"/>
                  <a:pt x="757990" y="722577"/>
                </a:cubicBezTo>
                <a:cubicBezTo>
                  <a:pt x="764006" y="718567"/>
                  <a:pt x="769430" y="713482"/>
                  <a:pt x="776037" y="710546"/>
                </a:cubicBezTo>
                <a:cubicBezTo>
                  <a:pt x="787626" y="705395"/>
                  <a:pt x="800100" y="702525"/>
                  <a:pt x="812132" y="698514"/>
                </a:cubicBezTo>
                <a:cubicBezTo>
                  <a:pt x="838024" y="689883"/>
                  <a:pt x="824025" y="694036"/>
                  <a:pt x="854242" y="686483"/>
                </a:cubicBezTo>
                <a:cubicBezTo>
                  <a:pt x="862263" y="682472"/>
                  <a:pt x="869908" y="677600"/>
                  <a:pt x="878305" y="674451"/>
                </a:cubicBezTo>
                <a:cubicBezTo>
                  <a:pt x="886047" y="671548"/>
                  <a:pt x="894769" y="671692"/>
                  <a:pt x="902369" y="668435"/>
                </a:cubicBezTo>
                <a:cubicBezTo>
                  <a:pt x="909014" y="665587"/>
                  <a:pt x="914139" y="659991"/>
                  <a:pt x="920416" y="656404"/>
                </a:cubicBezTo>
                <a:cubicBezTo>
                  <a:pt x="928202" y="651955"/>
                  <a:pt x="936693" y="648821"/>
                  <a:pt x="944479" y="644372"/>
                </a:cubicBezTo>
                <a:cubicBezTo>
                  <a:pt x="950756" y="640785"/>
                  <a:pt x="955881" y="635189"/>
                  <a:pt x="962526" y="632341"/>
                </a:cubicBezTo>
                <a:cubicBezTo>
                  <a:pt x="970126" y="629084"/>
                  <a:pt x="978569" y="628330"/>
                  <a:pt x="986590" y="626325"/>
                </a:cubicBezTo>
                <a:cubicBezTo>
                  <a:pt x="1021268" y="603205"/>
                  <a:pt x="987820" y="623219"/>
                  <a:pt x="1022684" y="608277"/>
                </a:cubicBezTo>
                <a:cubicBezTo>
                  <a:pt x="1074716" y="585978"/>
                  <a:pt x="1022473" y="604337"/>
                  <a:pt x="1064795" y="590230"/>
                </a:cubicBezTo>
                <a:cubicBezTo>
                  <a:pt x="1108758" y="560920"/>
                  <a:pt x="1053486" y="596692"/>
                  <a:pt x="1106905" y="566167"/>
                </a:cubicBezTo>
                <a:cubicBezTo>
                  <a:pt x="1139559" y="547508"/>
                  <a:pt x="1109912" y="559148"/>
                  <a:pt x="1143000" y="548120"/>
                </a:cubicBezTo>
                <a:cubicBezTo>
                  <a:pt x="1171598" y="529054"/>
                  <a:pt x="1154191" y="538373"/>
                  <a:pt x="1197142" y="524056"/>
                </a:cubicBezTo>
                <a:lnTo>
                  <a:pt x="1215190" y="518041"/>
                </a:lnTo>
                <a:cubicBezTo>
                  <a:pt x="1266896" y="483568"/>
                  <a:pt x="1201484" y="524892"/>
                  <a:pt x="1251284" y="499993"/>
                </a:cubicBezTo>
                <a:cubicBezTo>
                  <a:pt x="1257751" y="496760"/>
                  <a:pt x="1262865" y="491195"/>
                  <a:pt x="1269332" y="487962"/>
                </a:cubicBezTo>
                <a:cubicBezTo>
                  <a:pt x="1275004" y="485126"/>
                  <a:pt x="1281707" y="484782"/>
                  <a:pt x="1287379" y="481946"/>
                </a:cubicBezTo>
                <a:cubicBezTo>
                  <a:pt x="1293846" y="478712"/>
                  <a:pt x="1299079" y="473376"/>
                  <a:pt x="1305426" y="469914"/>
                </a:cubicBezTo>
                <a:cubicBezTo>
                  <a:pt x="1321172" y="461325"/>
                  <a:pt x="1338629" y="455800"/>
                  <a:pt x="1353553" y="445851"/>
                </a:cubicBezTo>
                <a:cubicBezTo>
                  <a:pt x="1359569" y="441841"/>
                  <a:pt x="1365133" y="437053"/>
                  <a:pt x="1371600" y="433820"/>
                </a:cubicBezTo>
                <a:cubicBezTo>
                  <a:pt x="1421410" y="408915"/>
                  <a:pt x="1355975" y="450252"/>
                  <a:pt x="1407695" y="415772"/>
                </a:cubicBezTo>
                <a:cubicBezTo>
                  <a:pt x="1419727" y="397724"/>
                  <a:pt x="1417721" y="395720"/>
                  <a:pt x="1437774" y="385693"/>
                </a:cubicBezTo>
                <a:cubicBezTo>
                  <a:pt x="1443446" y="382857"/>
                  <a:pt x="1450278" y="382757"/>
                  <a:pt x="1455821" y="379677"/>
                </a:cubicBezTo>
                <a:cubicBezTo>
                  <a:pt x="1468461" y="372654"/>
                  <a:pt x="1491916" y="355614"/>
                  <a:pt x="1491916" y="355614"/>
                </a:cubicBezTo>
                <a:cubicBezTo>
                  <a:pt x="1521651" y="311012"/>
                  <a:pt x="1513143" y="333699"/>
                  <a:pt x="1521995" y="289441"/>
                </a:cubicBezTo>
                <a:cubicBezTo>
                  <a:pt x="1538037" y="291446"/>
                  <a:pt x="1554174" y="292798"/>
                  <a:pt x="1570121" y="295456"/>
                </a:cubicBezTo>
                <a:cubicBezTo>
                  <a:pt x="1578276" y="296815"/>
                  <a:pt x="1585916" y="301472"/>
                  <a:pt x="1594184" y="301472"/>
                </a:cubicBezTo>
                <a:cubicBezTo>
                  <a:pt x="1634339" y="301472"/>
                  <a:pt x="1674395" y="297461"/>
                  <a:pt x="1714500" y="295456"/>
                </a:cubicBezTo>
                <a:cubicBezTo>
                  <a:pt x="1754011" y="282287"/>
                  <a:pt x="1731724" y="288136"/>
                  <a:pt x="1804737" y="283425"/>
                </a:cubicBezTo>
                <a:cubicBezTo>
                  <a:pt x="1864377" y="279577"/>
                  <a:pt x="1995237" y="273945"/>
                  <a:pt x="2051384" y="271393"/>
                </a:cubicBezTo>
                <a:cubicBezTo>
                  <a:pt x="2057400" y="269388"/>
                  <a:pt x="2065914" y="270653"/>
                  <a:pt x="2069432" y="265377"/>
                </a:cubicBezTo>
                <a:cubicBezTo>
                  <a:pt x="2075104" y="256869"/>
                  <a:pt x="2065747" y="238531"/>
                  <a:pt x="2075447" y="235298"/>
                </a:cubicBezTo>
                <a:cubicBezTo>
                  <a:pt x="2092353" y="229663"/>
                  <a:pt x="2122218" y="249465"/>
                  <a:pt x="2141621" y="253346"/>
                </a:cubicBezTo>
                <a:cubicBezTo>
                  <a:pt x="2155525" y="256127"/>
                  <a:pt x="2169695" y="257357"/>
                  <a:pt x="2183732" y="259362"/>
                </a:cubicBezTo>
                <a:cubicBezTo>
                  <a:pt x="2211806" y="257357"/>
                  <a:pt x="2240001" y="256635"/>
                  <a:pt x="2267953" y="253346"/>
                </a:cubicBezTo>
                <a:cubicBezTo>
                  <a:pt x="2274251" y="252605"/>
                  <a:pt x="2279903" y="249072"/>
                  <a:pt x="2286000" y="247330"/>
                </a:cubicBezTo>
                <a:cubicBezTo>
                  <a:pt x="2293950" y="245059"/>
                  <a:pt x="2302322" y="244217"/>
                  <a:pt x="2310063" y="241314"/>
                </a:cubicBezTo>
                <a:cubicBezTo>
                  <a:pt x="2318460" y="238165"/>
                  <a:pt x="2325800" y="232613"/>
                  <a:pt x="2334126" y="229283"/>
                </a:cubicBezTo>
                <a:cubicBezTo>
                  <a:pt x="2345901" y="224573"/>
                  <a:pt x="2358189" y="221262"/>
                  <a:pt x="2370221" y="217251"/>
                </a:cubicBezTo>
                <a:cubicBezTo>
                  <a:pt x="2376237" y="215246"/>
                  <a:pt x="2381946" y="211721"/>
                  <a:pt x="2388269" y="211235"/>
                </a:cubicBezTo>
                <a:lnTo>
                  <a:pt x="2466474" y="205220"/>
                </a:lnTo>
                <a:cubicBezTo>
                  <a:pt x="2516520" y="188537"/>
                  <a:pt x="2436769" y="213926"/>
                  <a:pt x="2526632" y="193188"/>
                </a:cubicBezTo>
                <a:cubicBezTo>
                  <a:pt x="2538989" y="190336"/>
                  <a:pt x="2550695" y="185166"/>
                  <a:pt x="2562726" y="181156"/>
                </a:cubicBezTo>
                <a:lnTo>
                  <a:pt x="2598821" y="169125"/>
                </a:lnTo>
                <a:cubicBezTo>
                  <a:pt x="2612710" y="164496"/>
                  <a:pt x="2650771" y="152592"/>
                  <a:pt x="2664995" y="145062"/>
                </a:cubicBezTo>
                <a:cubicBezTo>
                  <a:pt x="2689616" y="132028"/>
                  <a:pt x="2711578" y="113924"/>
                  <a:pt x="2737184" y="102951"/>
                </a:cubicBezTo>
                <a:cubicBezTo>
                  <a:pt x="2751221" y="96935"/>
                  <a:pt x="2765636" y="91734"/>
                  <a:pt x="2779295" y="84904"/>
                </a:cubicBezTo>
                <a:cubicBezTo>
                  <a:pt x="2825947" y="61578"/>
                  <a:pt x="2770022" y="81979"/>
                  <a:pt x="2815390" y="66856"/>
                </a:cubicBezTo>
                <a:cubicBezTo>
                  <a:pt x="2894324" y="7656"/>
                  <a:pt x="2798446" y="75601"/>
                  <a:pt x="2857500" y="42793"/>
                </a:cubicBezTo>
                <a:cubicBezTo>
                  <a:pt x="2870140" y="35770"/>
                  <a:pt x="2881563" y="26751"/>
                  <a:pt x="2893595" y="18730"/>
                </a:cubicBezTo>
                <a:cubicBezTo>
                  <a:pt x="2904575" y="11410"/>
                  <a:pt x="2915609" y="1766"/>
                  <a:pt x="2929690" y="683"/>
                </a:cubicBezTo>
                <a:cubicBezTo>
                  <a:pt x="2949683" y="-855"/>
                  <a:pt x="2969795" y="683"/>
                  <a:pt x="2989847" y="6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A3E825-7907-954E-A176-3490216846F6}"/>
              </a:ext>
            </a:extLst>
          </p:cNvPr>
          <p:cNvGrpSpPr/>
          <p:nvPr/>
        </p:nvGrpSpPr>
        <p:grpSpPr>
          <a:xfrm>
            <a:off x="5123220" y="3941663"/>
            <a:ext cx="2853717" cy="2098190"/>
            <a:chOff x="5123220" y="3941663"/>
            <a:chExt cx="2853717" cy="20981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E28E33-14FD-D245-BAA3-8AF06CFBE770}"/>
                </a:ext>
              </a:extLst>
            </p:cNvPr>
            <p:cNvSpPr txBox="1"/>
            <p:nvPr/>
          </p:nvSpPr>
          <p:spPr>
            <a:xfrm>
              <a:off x="5123220" y="4361448"/>
              <a:ext cx="9306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Readmitted</a:t>
              </a:r>
            </a:p>
            <a:p>
              <a:r>
                <a:rPr lang="en-US" sz="800" dirty="0"/>
                <a:t>Not readmitted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D3B51-0665-A44E-A773-F9AFEBDCA608}"/>
                </a:ext>
              </a:extLst>
            </p:cNvPr>
            <p:cNvSpPr txBox="1"/>
            <p:nvPr/>
          </p:nvSpPr>
          <p:spPr>
            <a:xfrm>
              <a:off x="5453958" y="3941663"/>
              <a:ext cx="18813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All Cause Death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57A9D79-DB20-124F-BA3E-273BB8ABB609}"/>
                </a:ext>
              </a:extLst>
            </p:cNvPr>
            <p:cNvSpPr/>
            <p:nvPr/>
          </p:nvSpPr>
          <p:spPr>
            <a:xfrm>
              <a:off x="5143500" y="4812632"/>
              <a:ext cx="2833437" cy="1227221"/>
            </a:xfrm>
            <a:custGeom>
              <a:avLst/>
              <a:gdLst>
                <a:gd name="connsiteX0" fmla="*/ 0 w 2833437"/>
                <a:gd name="connsiteY0" fmla="*/ 1227221 h 1227221"/>
                <a:gd name="connsiteX1" fmla="*/ 42111 w 2833437"/>
                <a:gd name="connsiteY1" fmla="*/ 1191126 h 1227221"/>
                <a:gd name="connsiteX2" fmla="*/ 66174 w 2833437"/>
                <a:gd name="connsiteY2" fmla="*/ 1155031 h 1227221"/>
                <a:gd name="connsiteX3" fmla="*/ 102268 w 2833437"/>
                <a:gd name="connsiteY3" fmla="*/ 1124952 h 1227221"/>
                <a:gd name="connsiteX4" fmla="*/ 120316 w 2833437"/>
                <a:gd name="connsiteY4" fmla="*/ 1088857 h 1227221"/>
                <a:gd name="connsiteX5" fmla="*/ 138363 w 2833437"/>
                <a:gd name="connsiteY5" fmla="*/ 1076826 h 1227221"/>
                <a:gd name="connsiteX6" fmla="*/ 150395 w 2833437"/>
                <a:gd name="connsiteY6" fmla="*/ 1058779 h 1227221"/>
                <a:gd name="connsiteX7" fmla="*/ 168442 w 2833437"/>
                <a:gd name="connsiteY7" fmla="*/ 1046747 h 1227221"/>
                <a:gd name="connsiteX8" fmla="*/ 210553 w 2833437"/>
                <a:gd name="connsiteY8" fmla="*/ 998621 h 1227221"/>
                <a:gd name="connsiteX9" fmla="*/ 240632 w 2833437"/>
                <a:gd name="connsiteY9" fmla="*/ 968542 h 1227221"/>
                <a:gd name="connsiteX10" fmla="*/ 276726 w 2833437"/>
                <a:gd name="connsiteY10" fmla="*/ 932447 h 1227221"/>
                <a:gd name="connsiteX11" fmla="*/ 294774 w 2833437"/>
                <a:gd name="connsiteY11" fmla="*/ 920415 h 1227221"/>
                <a:gd name="connsiteX12" fmla="*/ 312821 w 2833437"/>
                <a:gd name="connsiteY12" fmla="*/ 902368 h 1227221"/>
                <a:gd name="connsiteX13" fmla="*/ 330868 w 2833437"/>
                <a:gd name="connsiteY13" fmla="*/ 890336 h 1227221"/>
                <a:gd name="connsiteX14" fmla="*/ 385011 w 2833437"/>
                <a:gd name="connsiteY14" fmla="*/ 848226 h 1227221"/>
                <a:gd name="connsiteX15" fmla="*/ 421105 w 2833437"/>
                <a:gd name="connsiteY15" fmla="*/ 824163 h 1227221"/>
                <a:gd name="connsiteX16" fmla="*/ 439153 w 2833437"/>
                <a:gd name="connsiteY16" fmla="*/ 818147 h 1227221"/>
                <a:gd name="connsiteX17" fmla="*/ 475247 w 2833437"/>
                <a:gd name="connsiteY17" fmla="*/ 794084 h 1227221"/>
                <a:gd name="connsiteX18" fmla="*/ 511342 w 2833437"/>
                <a:gd name="connsiteY18" fmla="*/ 770021 h 1227221"/>
                <a:gd name="connsiteX19" fmla="*/ 565484 w 2833437"/>
                <a:gd name="connsiteY19" fmla="*/ 739942 h 1227221"/>
                <a:gd name="connsiteX20" fmla="*/ 583532 w 2833437"/>
                <a:gd name="connsiteY20" fmla="*/ 727910 h 1227221"/>
                <a:gd name="connsiteX21" fmla="*/ 601579 w 2833437"/>
                <a:gd name="connsiteY21" fmla="*/ 721894 h 1227221"/>
                <a:gd name="connsiteX22" fmla="*/ 619626 w 2833437"/>
                <a:gd name="connsiteY22" fmla="*/ 703847 h 1227221"/>
                <a:gd name="connsiteX23" fmla="*/ 655721 w 2833437"/>
                <a:gd name="connsiteY23" fmla="*/ 685800 h 1227221"/>
                <a:gd name="connsiteX24" fmla="*/ 673768 w 2833437"/>
                <a:gd name="connsiteY24" fmla="*/ 667752 h 1227221"/>
                <a:gd name="connsiteX25" fmla="*/ 715879 w 2833437"/>
                <a:gd name="connsiteY25" fmla="*/ 643689 h 1227221"/>
                <a:gd name="connsiteX26" fmla="*/ 757989 w 2833437"/>
                <a:gd name="connsiteY26" fmla="*/ 625642 h 1227221"/>
                <a:gd name="connsiteX27" fmla="*/ 776037 w 2833437"/>
                <a:gd name="connsiteY27" fmla="*/ 613610 h 1227221"/>
                <a:gd name="connsiteX28" fmla="*/ 836195 w 2833437"/>
                <a:gd name="connsiteY28" fmla="*/ 595563 h 1227221"/>
                <a:gd name="connsiteX29" fmla="*/ 872289 w 2833437"/>
                <a:gd name="connsiteY29" fmla="*/ 583531 h 1227221"/>
                <a:gd name="connsiteX30" fmla="*/ 908384 w 2833437"/>
                <a:gd name="connsiteY30" fmla="*/ 571500 h 1227221"/>
                <a:gd name="connsiteX31" fmla="*/ 926432 w 2833437"/>
                <a:gd name="connsiteY31" fmla="*/ 565484 h 1227221"/>
                <a:gd name="connsiteX32" fmla="*/ 962526 w 2833437"/>
                <a:gd name="connsiteY32" fmla="*/ 535405 h 1227221"/>
                <a:gd name="connsiteX33" fmla="*/ 980574 w 2833437"/>
                <a:gd name="connsiteY33" fmla="*/ 523373 h 1227221"/>
                <a:gd name="connsiteX34" fmla="*/ 1064795 w 2833437"/>
                <a:gd name="connsiteY34" fmla="*/ 511342 h 1227221"/>
                <a:gd name="connsiteX35" fmla="*/ 1118937 w 2833437"/>
                <a:gd name="connsiteY35" fmla="*/ 505326 h 1227221"/>
                <a:gd name="connsiteX36" fmla="*/ 1136984 w 2833437"/>
                <a:gd name="connsiteY36" fmla="*/ 493294 h 1227221"/>
                <a:gd name="connsiteX37" fmla="*/ 1155032 w 2833437"/>
                <a:gd name="connsiteY37" fmla="*/ 475247 h 1227221"/>
                <a:gd name="connsiteX38" fmla="*/ 1215189 w 2833437"/>
                <a:gd name="connsiteY38" fmla="*/ 457200 h 1227221"/>
                <a:gd name="connsiteX39" fmla="*/ 1233237 w 2833437"/>
                <a:gd name="connsiteY39" fmla="*/ 445168 h 1227221"/>
                <a:gd name="connsiteX40" fmla="*/ 1269332 w 2833437"/>
                <a:gd name="connsiteY40" fmla="*/ 433136 h 1227221"/>
                <a:gd name="connsiteX41" fmla="*/ 1281363 w 2833437"/>
                <a:gd name="connsiteY41" fmla="*/ 415089 h 1227221"/>
                <a:gd name="connsiteX42" fmla="*/ 1287379 w 2833437"/>
                <a:gd name="connsiteY42" fmla="*/ 391026 h 1227221"/>
                <a:gd name="connsiteX43" fmla="*/ 1305426 w 2833437"/>
                <a:gd name="connsiteY43" fmla="*/ 385010 h 1227221"/>
                <a:gd name="connsiteX44" fmla="*/ 1419726 w 2833437"/>
                <a:gd name="connsiteY44" fmla="*/ 391026 h 1227221"/>
                <a:gd name="connsiteX45" fmla="*/ 1503947 w 2833437"/>
                <a:gd name="connsiteY45" fmla="*/ 366963 h 1227221"/>
                <a:gd name="connsiteX46" fmla="*/ 1540042 w 2833437"/>
                <a:gd name="connsiteY46" fmla="*/ 354931 h 1227221"/>
                <a:gd name="connsiteX47" fmla="*/ 1558089 w 2833437"/>
                <a:gd name="connsiteY47" fmla="*/ 342900 h 1227221"/>
                <a:gd name="connsiteX48" fmla="*/ 1606216 w 2833437"/>
                <a:gd name="connsiteY48" fmla="*/ 336884 h 1227221"/>
                <a:gd name="connsiteX49" fmla="*/ 1624263 w 2833437"/>
                <a:gd name="connsiteY49" fmla="*/ 330868 h 1227221"/>
                <a:gd name="connsiteX50" fmla="*/ 1642311 w 2833437"/>
                <a:gd name="connsiteY50" fmla="*/ 318836 h 1227221"/>
                <a:gd name="connsiteX51" fmla="*/ 1792705 w 2833437"/>
                <a:gd name="connsiteY51" fmla="*/ 312821 h 1227221"/>
                <a:gd name="connsiteX52" fmla="*/ 1876926 w 2833437"/>
                <a:gd name="connsiteY52" fmla="*/ 294773 h 1227221"/>
                <a:gd name="connsiteX53" fmla="*/ 1894974 w 2833437"/>
                <a:gd name="connsiteY53" fmla="*/ 288757 h 1227221"/>
                <a:gd name="connsiteX54" fmla="*/ 1943100 w 2833437"/>
                <a:gd name="connsiteY54" fmla="*/ 276726 h 1227221"/>
                <a:gd name="connsiteX55" fmla="*/ 1979195 w 2833437"/>
                <a:gd name="connsiteY55" fmla="*/ 258679 h 1227221"/>
                <a:gd name="connsiteX56" fmla="*/ 1997242 w 2833437"/>
                <a:gd name="connsiteY56" fmla="*/ 246647 h 1227221"/>
                <a:gd name="connsiteX57" fmla="*/ 2033337 w 2833437"/>
                <a:gd name="connsiteY57" fmla="*/ 234615 h 1227221"/>
                <a:gd name="connsiteX58" fmla="*/ 2051384 w 2833437"/>
                <a:gd name="connsiteY58" fmla="*/ 228600 h 1227221"/>
                <a:gd name="connsiteX59" fmla="*/ 2063416 w 2833437"/>
                <a:gd name="connsiteY59" fmla="*/ 210552 h 1227221"/>
                <a:gd name="connsiteX60" fmla="*/ 2045368 w 2833437"/>
                <a:gd name="connsiteY60" fmla="*/ 204536 h 1227221"/>
                <a:gd name="connsiteX61" fmla="*/ 2099511 w 2833437"/>
                <a:gd name="connsiteY61" fmla="*/ 234615 h 1227221"/>
                <a:gd name="connsiteX62" fmla="*/ 2117558 w 2833437"/>
                <a:gd name="connsiteY62" fmla="*/ 240631 h 1227221"/>
                <a:gd name="connsiteX63" fmla="*/ 2255921 w 2833437"/>
                <a:gd name="connsiteY63" fmla="*/ 234615 h 1227221"/>
                <a:gd name="connsiteX64" fmla="*/ 2273968 w 2833437"/>
                <a:gd name="connsiteY64" fmla="*/ 222584 h 1227221"/>
                <a:gd name="connsiteX65" fmla="*/ 2292016 w 2833437"/>
                <a:gd name="connsiteY65" fmla="*/ 216568 h 1227221"/>
                <a:gd name="connsiteX66" fmla="*/ 2346158 w 2833437"/>
                <a:gd name="connsiteY66" fmla="*/ 192505 h 1227221"/>
                <a:gd name="connsiteX67" fmla="*/ 2370221 w 2833437"/>
                <a:gd name="connsiteY67" fmla="*/ 180473 h 1227221"/>
                <a:gd name="connsiteX68" fmla="*/ 2418347 w 2833437"/>
                <a:gd name="connsiteY68" fmla="*/ 168442 h 1227221"/>
                <a:gd name="connsiteX69" fmla="*/ 2460458 w 2833437"/>
                <a:gd name="connsiteY69" fmla="*/ 144379 h 1227221"/>
                <a:gd name="connsiteX70" fmla="*/ 2484521 w 2833437"/>
                <a:gd name="connsiteY70" fmla="*/ 138363 h 1227221"/>
                <a:gd name="connsiteX71" fmla="*/ 2502568 w 2833437"/>
                <a:gd name="connsiteY71" fmla="*/ 126331 h 1227221"/>
                <a:gd name="connsiteX72" fmla="*/ 2538663 w 2833437"/>
                <a:gd name="connsiteY72" fmla="*/ 114300 h 1227221"/>
                <a:gd name="connsiteX73" fmla="*/ 2556711 w 2833437"/>
                <a:gd name="connsiteY73" fmla="*/ 108284 h 1227221"/>
                <a:gd name="connsiteX74" fmla="*/ 2598821 w 2833437"/>
                <a:gd name="connsiteY74" fmla="*/ 102268 h 1227221"/>
                <a:gd name="connsiteX75" fmla="*/ 2658979 w 2833437"/>
                <a:gd name="connsiteY75" fmla="*/ 84221 h 1227221"/>
                <a:gd name="connsiteX76" fmla="*/ 2683042 w 2833437"/>
                <a:gd name="connsiteY76" fmla="*/ 72189 h 1227221"/>
                <a:gd name="connsiteX77" fmla="*/ 2701089 w 2833437"/>
                <a:gd name="connsiteY77" fmla="*/ 66173 h 1227221"/>
                <a:gd name="connsiteX78" fmla="*/ 2749216 w 2833437"/>
                <a:gd name="connsiteY78" fmla="*/ 48126 h 1227221"/>
                <a:gd name="connsiteX79" fmla="*/ 2767263 w 2833437"/>
                <a:gd name="connsiteY79" fmla="*/ 36094 h 1227221"/>
                <a:gd name="connsiteX80" fmla="*/ 2803358 w 2833437"/>
                <a:gd name="connsiteY80" fmla="*/ 24063 h 1227221"/>
                <a:gd name="connsiteX81" fmla="*/ 2833437 w 2833437"/>
                <a:gd name="connsiteY81" fmla="*/ 0 h 12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833437" h="1227221">
                  <a:moveTo>
                    <a:pt x="0" y="1227221"/>
                  </a:moveTo>
                  <a:cubicBezTo>
                    <a:pt x="14037" y="1215189"/>
                    <a:pt x="29618" y="1204754"/>
                    <a:pt x="42111" y="1191126"/>
                  </a:cubicBezTo>
                  <a:cubicBezTo>
                    <a:pt x="51882" y="1180467"/>
                    <a:pt x="55949" y="1165256"/>
                    <a:pt x="66174" y="1155031"/>
                  </a:cubicBezTo>
                  <a:cubicBezTo>
                    <a:pt x="89333" y="1131872"/>
                    <a:pt x="77143" y="1141703"/>
                    <a:pt x="102268" y="1124952"/>
                  </a:cubicBezTo>
                  <a:cubicBezTo>
                    <a:pt x="107161" y="1110274"/>
                    <a:pt x="108654" y="1100519"/>
                    <a:pt x="120316" y="1088857"/>
                  </a:cubicBezTo>
                  <a:cubicBezTo>
                    <a:pt x="125428" y="1083745"/>
                    <a:pt x="132347" y="1080836"/>
                    <a:pt x="138363" y="1076826"/>
                  </a:cubicBezTo>
                  <a:cubicBezTo>
                    <a:pt x="142374" y="1070810"/>
                    <a:pt x="145283" y="1063891"/>
                    <a:pt x="150395" y="1058779"/>
                  </a:cubicBezTo>
                  <a:cubicBezTo>
                    <a:pt x="155507" y="1053667"/>
                    <a:pt x="163681" y="1052188"/>
                    <a:pt x="168442" y="1046747"/>
                  </a:cubicBezTo>
                  <a:cubicBezTo>
                    <a:pt x="217566" y="990603"/>
                    <a:pt x="169948" y="1025689"/>
                    <a:pt x="210553" y="998621"/>
                  </a:cubicBezTo>
                  <a:cubicBezTo>
                    <a:pt x="235345" y="961430"/>
                    <a:pt x="207817" y="997711"/>
                    <a:pt x="240632" y="968542"/>
                  </a:cubicBezTo>
                  <a:cubicBezTo>
                    <a:pt x="253349" y="957238"/>
                    <a:pt x="264695" y="944479"/>
                    <a:pt x="276726" y="932447"/>
                  </a:cubicBezTo>
                  <a:cubicBezTo>
                    <a:pt x="281839" y="927334"/>
                    <a:pt x="289219" y="925044"/>
                    <a:pt x="294774" y="920415"/>
                  </a:cubicBezTo>
                  <a:cubicBezTo>
                    <a:pt x="301310" y="914969"/>
                    <a:pt x="306285" y="907814"/>
                    <a:pt x="312821" y="902368"/>
                  </a:cubicBezTo>
                  <a:cubicBezTo>
                    <a:pt x="318375" y="897739"/>
                    <a:pt x="325314" y="894965"/>
                    <a:pt x="330868" y="890336"/>
                  </a:cubicBezTo>
                  <a:cubicBezTo>
                    <a:pt x="387410" y="843218"/>
                    <a:pt x="293790" y="909041"/>
                    <a:pt x="385011" y="848226"/>
                  </a:cubicBezTo>
                  <a:lnTo>
                    <a:pt x="421105" y="824163"/>
                  </a:lnTo>
                  <a:lnTo>
                    <a:pt x="439153" y="818147"/>
                  </a:lnTo>
                  <a:cubicBezTo>
                    <a:pt x="496726" y="760574"/>
                    <a:pt x="423010" y="828910"/>
                    <a:pt x="475247" y="794084"/>
                  </a:cubicBezTo>
                  <a:cubicBezTo>
                    <a:pt x="520306" y="764044"/>
                    <a:pt x="468434" y="784322"/>
                    <a:pt x="511342" y="770021"/>
                  </a:cubicBezTo>
                  <a:cubicBezTo>
                    <a:pt x="552713" y="742440"/>
                    <a:pt x="533719" y="750529"/>
                    <a:pt x="565484" y="739942"/>
                  </a:cubicBezTo>
                  <a:cubicBezTo>
                    <a:pt x="571500" y="735931"/>
                    <a:pt x="577065" y="731144"/>
                    <a:pt x="583532" y="727910"/>
                  </a:cubicBezTo>
                  <a:cubicBezTo>
                    <a:pt x="589204" y="725074"/>
                    <a:pt x="596303" y="725411"/>
                    <a:pt x="601579" y="721894"/>
                  </a:cubicBezTo>
                  <a:cubicBezTo>
                    <a:pt x="608658" y="717175"/>
                    <a:pt x="612547" y="708566"/>
                    <a:pt x="619626" y="703847"/>
                  </a:cubicBezTo>
                  <a:cubicBezTo>
                    <a:pt x="673878" y="667679"/>
                    <a:pt x="598941" y="733118"/>
                    <a:pt x="655721" y="685800"/>
                  </a:cubicBezTo>
                  <a:cubicBezTo>
                    <a:pt x="662257" y="680353"/>
                    <a:pt x="667232" y="673198"/>
                    <a:pt x="673768" y="667752"/>
                  </a:cubicBezTo>
                  <a:cubicBezTo>
                    <a:pt x="689752" y="654432"/>
                    <a:pt x="697165" y="654383"/>
                    <a:pt x="715879" y="643689"/>
                  </a:cubicBezTo>
                  <a:cubicBezTo>
                    <a:pt x="748190" y="625225"/>
                    <a:pt x="718467" y="635521"/>
                    <a:pt x="757989" y="625642"/>
                  </a:cubicBezTo>
                  <a:cubicBezTo>
                    <a:pt x="764005" y="621631"/>
                    <a:pt x="769430" y="616546"/>
                    <a:pt x="776037" y="613610"/>
                  </a:cubicBezTo>
                  <a:cubicBezTo>
                    <a:pt x="805483" y="600523"/>
                    <a:pt x="809276" y="603639"/>
                    <a:pt x="836195" y="595563"/>
                  </a:cubicBezTo>
                  <a:cubicBezTo>
                    <a:pt x="848342" y="591919"/>
                    <a:pt x="860258" y="587542"/>
                    <a:pt x="872289" y="583531"/>
                  </a:cubicBezTo>
                  <a:lnTo>
                    <a:pt x="908384" y="571500"/>
                  </a:lnTo>
                  <a:lnTo>
                    <a:pt x="926432" y="565484"/>
                  </a:lnTo>
                  <a:cubicBezTo>
                    <a:pt x="971245" y="535607"/>
                    <a:pt x="916201" y="574009"/>
                    <a:pt x="962526" y="535405"/>
                  </a:cubicBezTo>
                  <a:cubicBezTo>
                    <a:pt x="968081" y="530776"/>
                    <a:pt x="974558" y="527384"/>
                    <a:pt x="980574" y="523373"/>
                  </a:cubicBezTo>
                  <a:cubicBezTo>
                    <a:pt x="995382" y="478945"/>
                    <a:pt x="978099" y="511342"/>
                    <a:pt x="1064795" y="511342"/>
                  </a:cubicBezTo>
                  <a:cubicBezTo>
                    <a:pt x="1082953" y="511342"/>
                    <a:pt x="1100890" y="507331"/>
                    <a:pt x="1118937" y="505326"/>
                  </a:cubicBezTo>
                  <a:cubicBezTo>
                    <a:pt x="1124953" y="501315"/>
                    <a:pt x="1131430" y="497923"/>
                    <a:pt x="1136984" y="493294"/>
                  </a:cubicBezTo>
                  <a:cubicBezTo>
                    <a:pt x="1143520" y="487848"/>
                    <a:pt x="1147595" y="479379"/>
                    <a:pt x="1155032" y="475247"/>
                  </a:cubicBezTo>
                  <a:cubicBezTo>
                    <a:pt x="1167021" y="468587"/>
                    <a:pt x="1199650" y="461084"/>
                    <a:pt x="1215189" y="457200"/>
                  </a:cubicBezTo>
                  <a:cubicBezTo>
                    <a:pt x="1221205" y="453189"/>
                    <a:pt x="1226630" y="448105"/>
                    <a:pt x="1233237" y="445168"/>
                  </a:cubicBezTo>
                  <a:cubicBezTo>
                    <a:pt x="1244826" y="440017"/>
                    <a:pt x="1269332" y="433136"/>
                    <a:pt x="1269332" y="433136"/>
                  </a:cubicBezTo>
                  <a:cubicBezTo>
                    <a:pt x="1273342" y="427120"/>
                    <a:pt x="1278515" y="421734"/>
                    <a:pt x="1281363" y="415089"/>
                  </a:cubicBezTo>
                  <a:cubicBezTo>
                    <a:pt x="1284620" y="407490"/>
                    <a:pt x="1282214" y="397482"/>
                    <a:pt x="1287379" y="391026"/>
                  </a:cubicBezTo>
                  <a:cubicBezTo>
                    <a:pt x="1291340" y="386074"/>
                    <a:pt x="1299410" y="387015"/>
                    <a:pt x="1305426" y="385010"/>
                  </a:cubicBezTo>
                  <a:cubicBezTo>
                    <a:pt x="1366325" y="405310"/>
                    <a:pt x="1328876" y="398015"/>
                    <a:pt x="1419726" y="391026"/>
                  </a:cubicBezTo>
                  <a:cubicBezTo>
                    <a:pt x="1480154" y="375919"/>
                    <a:pt x="1452167" y="384223"/>
                    <a:pt x="1503947" y="366963"/>
                  </a:cubicBezTo>
                  <a:cubicBezTo>
                    <a:pt x="1503948" y="366963"/>
                    <a:pt x="1540041" y="354932"/>
                    <a:pt x="1540042" y="354931"/>
                  </a:cubicBezTo>
                  <a:cubicBezTo>
                    <a:pt x="1546058" y="350921"/>
                    <a:pt x="1551114" y="344802"/>
                    <a:pt x="1558089" y="342900"/>
                  </a:cubicBezTo>
                  <a:cubicBezTo>
                    <a:pt x="1573687" y="338646"/>
                    <a:pt x="1590174" y="338889"/>
                    <a:pt x="1606216" y="336884"/>
                  </a:cubicBezTo>
                  <a:cubicBezTo>
                    <a:pt x="1612232" y="334879"/>
                    <a:pt x="1618591" y="333704"/>
                    <a:pt x="1624263" y="330868"/>
                  </a:cubicBezTo>
                  <a:cubicBezTo>
                    <a:pt x="1630730" y="327634"/>
                    <a:pt x="1635122" y="319606"/>
                    <a:pt x="1642311" y="318836"/>
                  </a:cubicBezTo>
                  <a:cubicBezTo>
                    <a:pt x="1692197" y="313491"/>
                    <a:pt x="1742574" y="314826"/>
                    <a:pt x="1792705" y="312821"/>
                  </a:cubicBezTo>
                  <a:cubicBezTo>
                    <a:pt x="1815730" y="308216"/>
                    <a:pt x="1851315" y="302091"/>
                    <a:pt x="1876926" y="294773"/>
                  </a:cubicBezTo>
                  <a:cubicBezTo>
                    <a:pt x="1883023" y="293031"/>
                    <a:pt x="1888856" y="290425"/>
                    <a:pt x="1894974" y="288757"/>
                  </a:cubicBezTo>
                  <a:cubicBezTo>
                    <a:pt x="1910927" y="284406"/>
                    <a:pt x="1943100" y="276726"/>
                    <a:pt x="1943100" y="276726"/>
                  </a:cubicBezTo>
                  <a:cubicBezTo>
                    <a:pt x="1994820" y="242244"/>
                    <a:pt x="1929382" y="283585"/>
                    <a:pt x="1979195" y="258679"/>
                  </a:cubicBezTo>
                  <a:cubicBezTo>
                    <a:pt x="1985662" y="255446"/>
                    <a:pt x="1990635" y="249583"/>
                    <a:pt x="1997242" y="246647"/>
                  </a:cubicBezTo>
                  <a:cubicBezTo>
                    <a:pt x="2008831" y="241496"/>
                    <a:pt x="2021305" y="238625"/>
                    <a:pt x="2033337" y="234615"/>
                  </a:cubicBezTo>
                  <a:lnTo>
                    <a:pt x="2051384" y="228600"/>
                  </a:lnTo>
                  <a:cubicBezTo>
                    <a:pt x="2055395" y="222584"/>
                    <a:pt x="2065170" y="217566"/>
                    <a:pt x="2063416" y="210552"/>
                  </a:cubicBezTo>
                  <a:cubicBezTo>
                    <a:pt x="2061878" y="204400"/>
                    <a:pt x="2045368" y="198195"/>
                    <a:pt x="2045368" y="204536"/>
                  </a:cubicBezTo>
                  <a:cubicBezTo>
                    <a:pt x="2045368" y="222547"/>
                    <a:pt x="2095616" y="233317"/>
                    <a:pt x="2099511" y="234615"/>
                  </a:cubicBezTo>
                  <a:lnTo>
                    <a:pt x="2117558" y="240631"/>
                  </a:lnTo>
                  <a:cubicBezTo>
                    <a:pt x="2163679" y="238626"/>
                    <a:pt x="2210061" y="239906"/>
                    <a:pt x="2255921" y="234615"/>
                  </a:cubicBezTo>
                  <a:cubicBezTo>
                    <a:pt x="2263103" y="233786"/>
                    <a:pt x="2267501" y="225817"/>
                    <a:pt x="2273968" y="222584"/>
                  </a:cubicBezTo>
                  <a:cubicBezTo>
                    <a:pt x="2279640" y="219748"/>
                    <a:pt x="2286000" y="218573"/>
                    <a:pt x="2292016" y="216568"/>
                  </a:cubicBezTo>
                  <a:cubicBezTo>
                    <a:pt x="2345106" y="181173"/>
                    <a:pt x="2260244" y="235464"/>
                    <a:pt x="2346158" y="192505"/>
                  </a:cubicBezTo>
                  <a:cubicBezTo>
                    <a:pt x="2354179" y="188494"/>
                    <a:pt x="2361713" y="183309"/>
                    <a:pt x="2370221" y="180473"/>
                  </a:cubicBezTo>
                  <a:cubicBezTo>
                    <a:pt x="2385908" y="175244"/>
                    <a:pt x="2418347" y="168442"/>
                    <a:pt x="2418347" y="168442"/>
                  </a:cubicBezTo>
                  <a:cubicBezTo>
                    <a:pt x="2433309" y="158468"/>
                    <a:pt x="2443010" y="150922"/>
                    <a:pt x="2460458" y="144379"/>
                  </a:cubicBezTo>
                  <a:cubicBezTo>
                    <a:pt x="2468199" y="141476"/>
                    <a:pt x="2476500" y="140368"/>
                    <a:pt x="2484521" y="138363"/>
                  </a:cubicBezTo>
                  <a:cubicBezTo>
                    <a:pt x="2490537" y="134352"/>
                    <a:pt x="2495961" y="129267"/>
                    <a:pt x="2502568" y="126331"/>
                  </a:cubicBezTo>
                  <a:cubicBezTo>
                    <a:pt x="2514157" y="121180"/>
                    <a:pt x="2526631" y="118310"/>
                    <a:pt x="2538663" y="114300"/>
                  </a:cubicBezTo>
                  <a:cubicBezTo>
                    <a:pt x="2544679" y="112295"/>
                    <a:pt x="2550433" y="109181"/>
                    <a:pt x="2556711" y="108284"/>
                  </a:cubicBezTo>
                  <a:lnTo>
                    <a:pt x="2598821" y="102268"/>
                  </a:lnTo>
                  <a:cubicBezTo>
                    <a:pt x="2642759" y="87621"/>
                    <a:pt x="2622612" y="93312"/>
                    <a:pt x="2658979" y="84221"/>
                  </a:cubicBezTo>
                  <a:cubicBezTo>
                    <a:pt x="2667000" y="80210"/>
                    <a:pt x="2674799" y="75722"/>
                    <a:pt x="2683042" y="72189"/>
                  </a:cubicBezTo>
                  <a:cubicBezTo>
                    <a:pt x="2688870" y="69691"/>
                    <a:pt x="2695152" y="68399"/>
                    <a:pt x="2701089" y="66173"/>
                  </a:cubicBezTo>
                  <a:cubicBezTo>
                    <a:pt x="2758626" y="44597"/>
                    <a:pt x="2708257" y="61779"/>
                    <a:pt x="2749216" y="48126"/>
                  </a:cubicBezTo>
                  <a:cubicBezTo>
                    <a:pt x="2755232" y="44115"/>
                    <a:pt x="2760656" y="39030"/>
                    <a:pt x="2767263" y="36094"/>
                  </a:cubicBezTo>
                  <a:cubicBezTo>
                    <a:pt x="2778852" y="30943"/>
                    <a:pt x="2792806" y="31098"/>
                    <a:pt x="2803358" y="24063"/>
                  </a:cubicBezTo>
                  <a:cubicBezTo>
                    <a:pt x="2826124" y="8885"/>
                    <a:pt x="2816292" y="17143"/>
                    <a:pt x="28334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0EAD77D1-C45F-744C-B9F8-EB2AC09EE30B}"/>
              </a:ext>
            </a:extLst>
          </p:cNvPr>
          <p:cNvSpPr/>
          <p:nvPr/>
        </p:nvSpPr>
        <p:spPr>
          <a:xfrm>
            <a:off x="5281863" y="5125453"/>
            <a:ext cx="2719137" cy="848226"/>
          </a:xfrm>
          <a:custGeom>
            <a:avLst/>
            <a:gdLst>
              <a:gd name="connsiteX0" fmla="*/ 0 w 2719137"/>
              <a:gd name="connsiteY0" fmla="*/ 848226 h 848226"/>
              <a:gd name="connsiteX1" fmla="*/ 42111 w 2719137"/>
              <a:gd name="connsiteY1" fmla="*/ 818147 h 848226"/>
              <a:gd name="connsiteX2" fmla="*/ 54142 w 2719137"/>
              <a:gd name="connsiteY2" fmla="*/ 794084 h 848226"/>
              <a:gd name="connsiteX3" fmla="*/ 66174 w 2719137"/>
              <a:gd name="connsiteY3" fmla="*/ 776036 h 848226"/>
              <a:gd name="connsiteX4" fmla="*/ 84221 w 2719137"/>
              <a:gd name="connsiteY4" fmla="*/ 764005 h 848226"/>
              <a:gd name="connsiteX5" fmla="*/ 102269 w 2719137"/>
              <a:gd name="connsiteY5" fmla="*/ 745958 h 848226"/>
              <a:gd name="connsiteX6" fmla="*/ 120316 w 2719137"/>
              <a:gd name="connsiteY6" fmla="*/ 739942 h 848226"/>
              <a:gd name="connsiteX7" fmla="*/ 138363 w 2719137"/>
              <a:gd name="connsiteY7" fmla="*/ 727910 h 848226"/>
              <a:gd name="connsiteX8" fmla="*/ 156411 w 2719137"/>
              <a:gd name="connsiteY8" fmla="*/ 721894 h 848226"/>
              <a:gd name="connsiteX9" fmla="*/ 174458 w 2719137"/>
              <a:gd name="connsiteY9" fmla="*/ 709863 h 848226"/>
              <a:gd name="connsiteX10" fmla="*/ 210553 w 2719137"/>
              <a:gd name="connsiteY10" fmla="*/ 697831 h 848226"/>
              <a:gd name="connsiteX11" fmla="*/ 228600 w 2719137"/>
              <a:gd name="connsiteY11" fmla="*/ 691815 h 848226"/>
              <a:gd name="connsiteX12" fmla="*/ 264695 w 2719137"/>
              <a:gd name="connsiteY12" fmla="*/ 667752 h 848226"/>
              <a:gd name="connsiteX13" fmla="*/ 300790 w 2719137"/>
              <a:gd name="connsiteY13" fmla="*/ 655721 h 848226"/>
              <a:gd name="connsiteX14" fmla="*/ 336884 w 2719137"/>
              <a:gd name="connsiteY14" fmla="*/ 637673 h 848226"/>
              <a:gd name="connsiteX15" fmla="*/ 354932 w 2719137"/>
              <a:gd name="connsiteY15" fmla="*/ 625642 h 848226"/>
              <a:gd name="connsiteX16" fmla="*/ 391026 w 2719137"/>
              <a:gd name="connsiteY16" fmla="*/ 613610 h 848226"/>
              <a:gd name="connsiteX17" fmla="*/ 427121 w 2719137"/>
              <a:gd name="connsiteY17" fmla="*/ 589547 h 848226"/>
              <a:gd name="connsiteX18" fmla="*/ 469232 w 2719137"/>
              <a:gd name="connsiteY18" fmla="*/ 571500 h 848226"/>
              <a:gd name="connsiteX19" fmla="*/ 511342 w 2719137"/>
              <a:gd name="connsiteY19" fmla="*/ 559468 h 848226"/>
              <a:gd name="connsiteX20" fmla="*/ 529390 w 2719137"/>
              <a:gd name="connsiteY20" fmla="*/ 547436 h 848226"/>
              <a:gd name="connsiteX21" fmla="*/ 571500 w 2719137"/>
              <a:gd name="connsiteY21" fmla="*/ 535405 h 848226"/>
              <a:gd name="connsiteX22" fmla="*/ 607595 w 2719137"/>
              <a:gd name="connsiteY22" fmla="*/ 523373 h 848226"/>
              <a:gd name="connsiteX23" fmla="*/ 625642 w 2719137"/>
              <a:gd name="connsiteY23" fmla="*/ 517358 h 848226"/>
              <a:gd name="connsiteX24" fmla="*/ 643690 w 2719137"/>
              <a:gd name="connsiteY24" fmla="*/ 511342 h 848226"/>
              <a:gd name="connsiteX25" fmla="*/ 679784 w 2719137"/>
              <a:gd name="connsiteY25" fmla="*/ 493294 h 848226"/>
              <a:gd name="connsiteX26" fmla="*/ 697832 w 2719137"/>
              <a:gd name="connsiteY26" fmla="*/ 481263 h 848226"/>
              <a:gd name="connsiteX27" fmla="*/ 751974 w 2719137"/>
              <a:gd name="connsiteY27" fmla="*/ 457200 h 848226"/>
              <a:gd name="connsiteX28" fmla="*/ 757990 w 2719137"/>
              <a:gd name="connsiteY28" fmla="*/ 439152 h 848226"/>
              <a:gd name="connsiteX29" fmla="*/ 776037 w 2719137"/>
              <a:gd name="connsiteY29" fmla="*/ 433136 h 848226"/>
              <a:gd name="connsiteX30" fmla="*/ 848226 w 2719137"/>
              <a:gd name="connsiteY30" fmla="*/ 445168 h 848226"/>
              <a:gd name="connsiteX31" fmla="*/ 902369 w 2719137"/>
              <a:gd name="connsiteY31" fmla="*/ 433136 h 848226"/>
              <a:gd name="connsiteX32" fmla="*/ 920416 w 2719137"/>
              <a:gd name="connsiteY32" fmla="*/ 421105 h 848226"/>
              <a:gd name="connsiteX33" fmla="*/ 938463 w 2719137"/>
              <a:gd name="connsiteY33" fmla="*/ 415089 h 848226"/>
              <a:gd name="connsiteX34" fmla="*/ 992605 w 2719137"/>
              <a:gd name="connsiteY34" fmla="*/ 391026 h 848226"/>
              <a:gd name="connsiteX35" fmla="*/ 1010653 w 2719137"/>
              <a:gd name="connsiteY35" fmla="*/ 385010 h 848226"/>
              <a:gd name="connsiteX36" fmla="*/ 1203158 w 2719137"/>
              <a:gd name="connsiteY36" fmla="*/ 372979 h 848226"/>
              <a:gd name="connsiteX37" fmla="*/ 1221205 w 2719137"/>
              <a:gd name="connsiteY37" fmla="*/ 366963 h 848226"/>
              <a:gd name="connsiteX38" fmla="*/ 1377616 w 2719137"/>
              <a:gd name="connsiteY38" fmla="*/ 324852 h 848226"/>
              <a:gd name="connsiteX39" fmla="*/ 1431758 w 2719137"/>
              <a:gd name="connsiteY39" fmla="*/ 306805 h 848226"/>
              <a:gd name="connsiteX40" fmla="*/ 1467853 w 2719137"/>
              <a:gd name="connsiteY40" fmla="*/ 294773 h 848226"/>
              <a:gd name="connsiteX41" fmla="*/ 1515979 w 2719137"/>
              <a:gd name="connsiteY41" fmla="*/ 282742 h 848226"/>
              <a:gd name="connsiteX42" fmla="*/ 1534026 w 2719137"/>
              <a:gd name="connsiteY42" fmla="*/ 276726 h 848226"/>
              <a:gd name="connsiteX43" fmla="*/ 1570121 w 2719137"/>
              <a:gd name="connsiteY43" fmla="*/ 258679 h 848226"/>
              <a:gd name="connsiteX44" fmla="*/ 1618248 w 2719137"/>
              <a:gd name="connsiteY44" fmla="*/ 252663 h 848226"/>
              <a:gd name="connsiteX45" fmla="*/ 1636295 w 2719137"/>
              <a:gd name="connsiteY45" fmla="*/ 240631 h 848226"/>
              <a:gd name="connsiteX46" fmla="*/ 1660358 w 2719137"/>
              <a:gd name="connsiteY46" fmla="*/ 234615 h 848226"/>
              <a:gd name="connsiteX47" fmla="*/ 1678405 w 2719137"/>
              <a:gd name="connsiteY47" fmla="*/ 228600 h 848226"/>
              <a:gd name="connsiteX48" fmla="*/ 1714500 w 2719137"/>
              <a:gd name="connsiteY48" fmla="*/ 222584 h 848226"/>
              <a:gd name="connsiteX49" fmla="*/ 1768642 w 2719137"/>
              <a:gd name="connsiteY49" fmla="*/ 204536 h 848226"/>
              <a:gd name="connsiteX50" fmla="*/ 1786690 w 2719137"/>
              <a:gd name="connsiteY50" fmla="*/ 198521 h 848226"/>
              <a:gd name="connsiteX51" fmla="*/ 1816769 w 2719137"/>
              <a:gd name="connsiteY51" fmla="*/ 204536 h 848226"/>
              <a:gd name="connsiteX52" fmla="*/ 1870911 w 2719137"/>
              <a:gd name="connsiteY52" fmla="*/ 192505 h 848226"/>
              <a:gd name="connsiteX53" fmla="*/ 1913021 w 2719137"/>
              <a:gd name="connsiteY53" fmla="*/ 186489 h 848226"/>
              <a:gd name="connsiteX54" fmla="*/ 1949116 w 2719137"/>
              <a:gd name="connsiteY54" fmla="*/ 168442 h 848226"/>
              <a:gd name="connsiteX55" fmla="*/ 1967163 w 2719137"/>
              <a:gd name="connsiteY55" fmla="*/ 162426 h 848226"/>
              <a:gd name="connsiteX56" fmla="*/ 2003258 w 2719137"/>
              <a:gd name="connsiteY56" fmla="*/ 138363 h 848226"/>
              <a:gd name="connsiteX57" fmla="*/ 2039353 w 2719137"/>
              <a:gd name="connsiteY57" fmla="*/ 126331 h 848226"/>
              <a:gd name="connsiteX58" fmla="*/ 2057400 w 2719137"/>
              <a:gd name="connsiteY58" fmla="*/ 120315 h 848226"/>
              <a:gd name="connsiteX59" fmla="*/ 2081463 w 2719137"/>
              <a:gd name="connsiteY59" fmla="*/ 114300 h 848226"/>
              <a:gd name="connsiteX60" fmla="*/ 2099511 w 2719137"/>
              <a:gd name="connsiteY60" fmla="*/ 108284 h 848226"/>
              <a:gd name="connsiteX61" fmla="*/ 2153653 w 2719137"/>
              <a:gd name="connsiteY61" fmla="*/ 102268 h 848226"/>
              <a:gd name="connsiteX62" fmla="*/ 2201779 w 2719137"/>
              <a:gd name="connsiteY62" fmla="*/ 96252 h 848226"/>
              <a:gd name="connsiteX63" fmla="*/ 2243890 w 2719137"/>
              <a:gd name="connsiteY63" fmla="*/ 90236 h 848226"/>
              <a:gd name="connsiteX64" fmla="*/ 2322095 w 2719137"/>
              <a:gd name="connsiteY64" fmla="*/ 84221 h 848226"/>
              <a:gd name="connsiteX65" fmla="*/ 2364205 w 2719137"/>
              <a:gd name="connsiteY65" fmla="*/ 72189 h 848226"/>
              <a:gd name="connsiteX66" fmla="*/ 2400300 w 2719137"/>
              <a:gd name="connsiteY66" fmla="*/ 60158 h 848226"/>
              <a:gd name="connsiteX67" fmla="*/ 2418348 w 2719137"/>
              <a:gd name="connsiteY67" fmla="*/ 54142 h 848226"/>
              <a:gd name="connsiteX68" fmla="*/ 2442411 w 2719137"/>
              <a:gd name="connsiteY68" fmla="*/ 48126 h 848226"/>
              <a:gd name="connsiteX69" fmla="*/ 2460458 w 2719137"/>
              <a:gd name="connsiteY69" fmla="*/ 42110 h 848226"/>
              <a:gd name="connsiteX70" fmla="*/ 2496553 w 2719137"/>
              <a:gd name="connsiteY70" fmla="*/ 24063 h 848226"/>
              <a:gd name="connsiteX71" fmla="*/ 2640932 w 2719137"/>
              <a:gd name="connsiteY71" fmla="*/ 12031 h 848226"/>
              <a:gd name="connsiteX72" fmla="*/ 2683042 w 2719137"/>
              <a:gd name="connsiteY72" fmla="*/ 6015 h 848226"/>
              <a:gd name="connsiteX73" fmla="*/ 2719137 w 2719137"/>
              <a:gd name="connsiteY73" fmla="*/ 0 h 84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719137" h="848226">
                <a:moveTo>
                  <a:pt x="0" y="848226"/>
                </a:moveTo>
                <a:cubicBezTo>
                  <a:pt x="14037" y="838200"/>
                  <a:pt x="29913" y="830345"/>
                  <a:pt x="42111" y="818147"/>
                </a:cubicBezTo>
                <a:cubicBezTo>
                  <a:pt x="48452" y="811806"/>
                  <a:pt x="49693" y="801870"/>
                  <a:pt x="54142" y="794084"/>
                </a:cubicBezTo>
                <a:cubicBezTo>
                  <a:pt x="57729" y="787806"/>
                  <a:pt x="61061" y="781149"/>
                  <a:pt x="66174" y="776036"/>
                </a:cubicBezTo>
                <a:cubicBezTo>
                  <a:pt x="71286" y="770924"/>
                  <a:pt x="78667" y="768633"/>
                  <a:pt x="84221" y="764005"/>
                </a:cubicBezTo>
                <a:cubicBezTo>
                  <a:pt x="90757" y="758559"/>
                  <a:pt x="95190" y="750677"/>
                  <a:pt x="102269" y="745958"/>
                </a:cubicBezTo>
                <a:cubicBezTo>
                  <a:pt x="107545" y="742441"/>
                  <a:pt x="114644" y="742778"/>
                  <a:pt x="120316" y="739942"/>
                </a:cubicBezTo>
                <a:cubicBezTo>
                  <a:pt x="126783" y="736708"/>
                  <a:pt x="131896" y="731143"/>
                  <a:pt x="138363" y="727910"/>
                </a:cubicBezTo>
                <a:cubicBezTo>
                  <a:pt x="144035" y="725074"/>
                  <a:pt x="150739" y="724730"/>
                  <a:pt x="156411" y="721894"/>
                </a:cubicBezTo>
                <a:cubicBezTo>
                  <a:pt x="162878" y="718661"/>
                  <a:pt x="167851" y="712799"/>
                  <a:pt x="174458" y="709863"/>
                </a:cubicBezTo>
                <a:cubicBezTo>
                  <a:pt x="186047" y="704712"/>
                  <a:pt x="198521" y="701842"/>
                  <a:pt x="210553" y="697831"/>
                </a:cubicBezTo>
                <a:cubicBezTo>
                  <a:pt x="216569" y="695826"/>
                  <a:pt x="223324" y="695332"/>
                  <a:pt x="228600" y="691815"/>
                </a:cubicBezTo>
                <a:cubicBezTo>
                  <a:pt x="240632" y="683794"/>
                  <a:pt x="250977" y="672324"/>
                  <a:pt x="264695" y="667752"/>
                </a:cubicBezTo>
                <a:lnTo>
                  <a:pt x="300790" y="655721"/>
                </a:lnTo>
                <a:cubicBezTo>
                  <a:pt x="352496" y="621248"/>
                  <a:pt x="287084" y="662572"/>
                  <a:pt x="336884" y="637673"/>
                </a:cubicBezTo>
                <a:cubicBezTo>
                  <a:pt x="343351" y="634440"/>
                  <a:pt x="348325" y="628578"/>
                  <a:pt x="354932" y="625642"/>
                </a:cubicBezTo>
                <a:cubicBezTo>
                  <a:pt x="366521" y="620491"/>
                  <a:pt x="380474" y="620645"/>
                  <a:pt x="391026" y="613610"/>
                </a:cubicBezTo>
                <a:cubicBezTo>
                  <a:pt x="403058" y="605589"/>
                  <a:pt x="413403" y="594120"/>
                  <a:pt x="427121" y="589547"/>
                </a:cubicBezTo>
                <a:cubicBezTo>
                  <a:pt x="469443" y="575440"/>
                  <a:pt x="417200" y="593799"/>
                  <a:pt x="469232" y="571500"/>
                </a:cubicBezTo>
                <a:cubicBezTo>
                  <a:pt x="481316" y="566321"/>
                  <a:pt x="499129" y="562522"/>
                  <a:pt x="511342" y="559468"/>
                </a:cubicBezTo>
                <a:cubicBezTo>
                  <a:pt x="517358" y="555457"/>
                  <a:pt x="522923" y="550669"/>
                  <a:pt x="529390" y="547436"/>
                </a:cubicBezTo>
                <a:cubicBezTo>
                  <a:pt x="539493" y="542384"/>
                  <a:pt x="561870" y="538294"/>
                  <a:pt x="571500" y="535405"/>
                </a:cubicBezTo>
                <a:cubicBezTo>
                  <a:pt x="583648" y="531761"/>
                  <a:pt x="595563" y="527383"/>
                  <a:pt x="607595" y="523373"/>
                </a:cubicBezTo>
                <a:lnTo>
                  <a:pt x="625642" y="517358"/>
                </a:lnTo>
                <a:lnTo>
                  <a:pt x="643690" y="511342"/>
                </a:lnTo>
                <a:cubicBezTo>
                  <a:pt x="695396" y="476869"/>
                  <a:pt x="629984" y="518193"/>
                  <a:pt x="679784" y="493294"/>
                </a:cubicBezTo>
                <a:cubicBezTo>
                  <a:pt x="686251" y="490061"/>
                  <a:pt x="691225" y="484199"/>
                  <a:pt x="697832" y="481263"/>
                </a:cubicBezTo>
                <a:cubicBezTo>
                  <a:pt x="762263" y="452627"/>
                  <a:pt x="711129" y="484428"/>
                  <a:pt x="751974" y="457200"/>
                </a:cubicBezTo>
                <a:cubicBezTo>
                  <a:pt x="753979" y="451184"/>
                  <a:pt x="753506" y="443636"/>
                  <a:pt x="757990" y="439152"/>
                </a:cubicBezTo>
                <a:cubicBezTo>
                  <a:pt x="762474" y="434668"/>
                  <a:pt x="769696" y="433136"/>
                  <a:pt x="776037" y="433136"/>
                </a:cubicBezTo>
                <a:cubicBezTo>
                  <a:pt x="790962" y="433136"/>
                  <a:pt x="831146" y="441752"/>
                  <a:pt x="848226" y="445168"/>
                </a:cubicBezTo>
                <a:cubicBezTo>
                  <a:pt x="862090" y="442857"/>
                  <a:pt x="887559" y="440541"/>
                  <a:pt x="902369" y="433136"/>
                </a:cubicBezTo>
                <a:cubicBezTo>
                  <a:pt x="908836" y="429903"/>
                  <a:pt x="913949" y="424338"/>
                  <a:pt x="920416" y="421105"/>
                </a:cubicBezTo>
                <a:cubicBezTo>
                  <a:pt x="926088" y="418269"/>
                  <a:pt x="932791" y="417925"/>
                  <a:pt x="938463" y="415089"/>
                </a:cubicBezTo>
                <a:cubicBezTo>
                  <a:pt x="995660" y="386491"/>
                  <a:pt x="899491" y="422065"/>
                  <a:pt x="992605" y="391026"/>
                </a:cubicBezTo>
                <a:cubicBezTo>
                  <a:pt x="998621" y="389021"/>
                  <a:pt x="1004338" y="385584"/>
                  <a:pt x="1010653" y="385010"/>
                </a:cubicBezTo>
                <a:cubicBezTo>
                  <a:pt x="1118811" y="375177"/>
                  <a:pt x="1054702" y="380047"/>
                  <a:pt x="1203158" y="372979"/>
                </a:cubicBezTo>
                <a:cubicBezTo>
                  <a:pt x="1209174" y="370974"/>
                  <a:pt x="1216721" y="371447"/>
                  <a:pt x="1221205" y="366963"/>
                </a:cubicBezTo>
                <a:cubicBezTo>
                  <a:pt x="1295200" y="292968"/>
                  <a:pt x="1153148" y="335055"/>
                  <a:pt x="1377616" y="324852"/>
                </a:cubicBezTo>
                <a:lnTo>
                  <a:pt x="1431758" y="306805"/>
                </a:lnTo>
                <a:lnTo>
                  <a:pt x="1467853" y="294773"/>
                </a:lnTo>
                <a:cubicBezTo>
                  <a:pt x="1483895" y="290763"/>
                  <a:pt x="1500292" y="287971"/>
                  <a:pt x="1515979" y="282742"/>
                </a:cubicBezTo>
                <a:cubicBezTo>
                  <a:pt x="1521995" y="280737"/>
                  <a:pt x="1528354" y="279562"/>
                  <a:pt x="1534026" y="276726"/>
                </a:cubicBezTo>
                <a:cubicBezTo>
                  <a:pt x="1556045" y="265716"/>
                  <a:pt x="1546359" y="262999"/>
                  <a:pt x="1570121" y="258679"/>
                </a:cubicBezTo>
                <a:cubicBezTo>
                  <a:pt x="1586027" y="255787"/>
                  <a:pt x="1602206" y="254668"/>
                  <a:pt x="1618248" y="252663"/>
                </a:cubicBezTo>
                <a:cubicBezTo>
                  <a:pt x="1624264" y="248652"/>
                  <a:pt x="1629650" y="243479"/>
                  <a:pt x="1636295" y="240631"/>
                </a:cubicBezTo>
                <a:cubicBezTo>
                  <a:pt x="1643894" y="237374"/>
                  <a:pt x="1652408" y="236886"/>
                  <a:pt x="1660358" y="234615"/>
                </a:cubicBezTo>
                <a:cubicBezTo>
                  <a:pt x="1666455" y="232873"/>
                  <a:pt x="1672215" y="229975"/>
                  <a:pt x="1678405" y="228600"/>
                </a:cubicBezTo>
                <a:cubicBezTo>
                  <a:pt x="1690312" y="225954"/>
                  <a:pt x="1702667" y="225542"/>
                  <a:pt x="1714500" y="222584"/>
                </a:cubicBezTo>
                <a:cubicBezTo>
                  <a:pt x="1714513" y="222581"/>
                  <a:pt x="1759612" y="207546"/>
                  <a:pt x="1768642" y="204536"/>
                </a:cubicBezTo>
                <a:lnTo>
                  <a:pt x="1786690" y="198521"/>
                </a:lnTo>
                <a:cubicBezTo>
                  <a:pt x="1796716" y="200526"/>
                  <a:pt x="1806544" y="204536"/>
                  <a:pt x="1816769" y="204536"/>
                </a:cubicBezTo>
                <a:cubicBezTo>
                  <a:pt x="1861810" y="204536"/>
                  <a:pt x="1839892" y="198709"/>
                  <a:pt x="1870911" y="192505"/>
                </a:cubicBezTo>
                <a:cubicBezTo>
                  <a:pt x="1884815" y="189724"/>
                  <a:pt x="1898984" y="188494"/>
                  <a:pt x="1913021" y="186489"/>
                </a:cubicBezTo>
                <a:cubicBezTo>
                  <a:pt x="1958383" y="171368"/>
                  <a:pt x="1902472" y="191764"/>
                  <a:pt x="1949116" y="168442"/>
                </a:cubicBezTo>
                <a:cubicBezTo>
                  <a:pt x="1954788" y="165606"/>
                  <a:pt x="1961620" y="165506"/>
                  <a:pt x="1967163" y="162426"/>
                </a:cubicBezTo>
                <a:cubicBezTo>
                  <a:pt x="1979803" y="155403"/>
                  <a:pt x="1989540" y="142936"/>
                  <a:pt x="2003258" y="138363"/>
                </a:cubicBezTo>
                <a:lnTo>
                  <a:pt x="2039353" y="126331"/>
                </a:lnTo>
                <a:cubicBezTo>
                  <a:pt x="2045369" y="124326"/>
                  <a:pt x="2051248" y="121853"/>
                  <a:pt x="2057400" y="120315"/>
                </a:cubicBezTo>
                <a:cubicBezTo>
                  <a:pt x="2065421" y="118310"/>
                  <a:pt x="2073513" y="116571"/>
                  <a:pt x="2081463" y="114300"/>
                </a:cubicBezTo>
                <a:cubicBezTo>
                  <a:pt x="2087560" y="112558"/>
                  <a:pt x="2093256" y="109327"/>
                  <a:pt x="2099511" y="108284"/>
                </a:cubicBezTo>
                <a:cubicBezTo>
                  <a:pt x="2117422" y="105299"/>
                  <a:pt x="2135619" y="104390"/>
                  <a:pt x="2153653" y="102268"/>
                </a:cubicBezTo>
                <a:lnTo>
                  <a:pt x="2201779" y="96252"/>
                </a:lnTo>
                <a:cubicBezTo>
                  <a:pt x="2215834" y="94378"/>
                  <a:pt x="2229781" y="91647"/>
                  <a:pt x="2243890" y="90236"/>
                </a:cubicBezTo>
                <a:cubicBezTo>
                  <a:pt x="2269906" y="87635"/>
                  <a:pt x="2296027" y="86226"/>
                  <a:pt x="2322095" y="84221"/>
                </a:cubicBezTo>
                <a:cubicBezTo>
                  <a:pt x="2382708" y="64016"/>
                  <a:pt x="2288718" y="94835"/>
                  <a:pt x="2364205" y="72189"/>
                </a:cubicBezTo>
                <a:cubicBezTo>
                  <a:pt x="2376353" y="68545"/>
                  <a:pt x="2388268" y="64168"/>
                  <a:pt x="2400300" y="60158"/>
                </a:cubicBezTo>
                <a:cubicBezTo>
                  <a:pt x="2406316" y="58153"/>
                  <a:pt x="2412196" y="55680"/>
                  <a:pt x="2418348" y="54142"/>
                </a:cubicBezTo>
                <a:cubicBezTo>
                  <a:pt x="2426369" y="52137"/>
                  <a:pt x="2434461" y="50397"/>
                  <a:pt x="2442411" y="48126"/>
                </a:cubicBezTo>
                <a:cubicBezTo>
                  <a:pt x="2448508" y="46384"/>
                  <a:pt x="2454786" y="44946"/>
                  <a:pt x="2460458" y="42110"/>
                </a:cubicBezTo>
                <a:cubicBezTo>
                  <a:pt x="2477550" y="33564"/>
                  <a:pt x="2477112" y="26223"/>
                  <a:pt x="2496553" y="24063"/>
                </a:cubicBezTo>
                <a:cubicBezTo>
                  <a:pt x="2544551" y="18730"/>
                  <a:pt x="2593124" y="18861"/>
                  <a:pt x="2640932" y="12031"/>
                </a:cubicBezTo>
                <a:lnTo>
                  <a:pt x="2683042" y="6015"/>
                </a:lnTo>
                <a:cubicBezTo>
                  <a:pt x="2695098" y="4160"/>
                  <a:pt x="2719137" y="0"/>
                  <a:pt x="27191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B4B9430-AFD2-2E41-A6D5-1D41F9D1826E}"/>
              </a:ext>
            </a:extLst>
          </p:cNvPr>
          <p:cNvSpPr/>
          <p:nvPr/>
        </p:nvSpPr>
        <p:spPr>
          <a:xfrm>
            <a:off x="5011153" y="5342021"/>
            <a:ext cx="2923673" cy="1016668"/>
          </a:xfrm>
          <a:custGeom>
            <a:avLst/>
            <a:gdLst>
              <a:gd name="connsiteX0" fmla="*/ 2923673 w 2923673"/>
              <a:gd name="connsiteY0" fmla="*/ 0 h 1016668"/>
              <a:gd name="connsiteX1" fmla="*/ 2478505 w 2923673"/>
              <a:gd name="connsiteY1" fmla="*/ 36095 h 1016668"/>
              <a:gd name="connsiteX2" fmla="*/ 2412331 w 2923673"/>
              <a:gd name="connsiteY2" fmla="*/ 54142 h 1016668"/>
              <a:gd name="connsiteX3" fmla="*/ 2376236 w 2923673"/>
              <a:gd name="connsiteY3" fmla="*/ 60158 h 1016668"/>
              <a:gd name="connsiteX4" fmla="*/ 2358189 w 2923673"/>
              <a:gd name="connsiteY4" fmla="*/ 66174 h 1016668"/>
              <a:gd name="connsiteX5" fmla="*/ 2310063 w 2923673"/>
              <a:gd name="connsiteY5" fmla="*/ 78205 h 1016668"/>
              <a:gd name="connsiteX6" fmla="*/ 2243889 w 2923673"/>
              <a:gd name="connsiteY6" fmla="*/ 102268 h 1016668"/>
              <a:gd name="connsiteX7" fmla="*/ 2225842 w 2923673"/>
              <a:gd name="connsiteY7" fmla="*/ 108284 h 1016668"/>
              <a:gd name="connsiteX8" fmla="*/ 2201779 w 2923673"/>
              <a:gd name="connsiteY8" fmla="*/ 120316 h 1016668"/>
              <a:gd name="connsiteX9" fmla="*/ 2177715 w 2923673"/>
              <a:gd name="connsiteY9" fmla="*/ 126332 h 1016668"/>
              <a:gd name="connsiteX10" fmla="*/ 2159668 w 2923673"/>
              <a:gd name="connsiteY10" fmla="*/ 138363 h 1016668"/>
              <a:gd name="connsiteX11" fmla="*/ 2123573 w 2923673"/>
              <a:gd name="connsiteY11" fmla="*/ 150395 h 1016668"/>
              <a:gd name="connsiteX12" fmla="*/ 2105526 w 2923673"/>
              <a:gd name="connsiteY12" fmla="*/ 156411 h 1016668"/>
              <a:gd name="connsiteX13" fmla="*/ 2075447 w 2923673"/>
              <a:gd name="connsiteY13" fmla="*/ 162426 h 1016668"/>
              <a:gd name="connsiteX14" fmla="*/ 2039352 w 2923673"/>
              <a:gd name="connsiteY14" fmla="*/ 174458 h 1016668"/>
              <a:gd name="connsiteX15" fmla="*/ 1967163 w 2923673"/>
              <a:gd name="connsiteY15" fmla="*/ 186490 h 1016668"/>
              <a:gd name="connsiteX16" fmla="*/ 1907005 w 2923673"/>
              <a:gd name="connsiteY16" fmla="*/ 204537 h 1016668"/>
              <a:gd name="connsiteX17" fmla="*/ 1888958 w 2923673"/>
              <a:gd name="connsiteY17" fmla="*/ 210553 h 1016668"/>
              <a:gd name="connsiteX18" fmla="*/ 1792705 w 2923673"/>
              <a:gd name="connsiteY18" fmla="*/ 216568 h 1016668"/>
              <a:gd name="connsiteX19" fmla="*/ 1744579 w 2923673"/>
              <a:gd name="connsiteY19" fmla="*/ 228600 h 1016668"/>
              <a:gd name="connsiteX20" fmla="*/ 1696452 w 2923673"/>
              <a:gd name="connsiteY20" fmla="*/ 246647 h 1016668"/>
              <a:gd name="connsiteX21" fmla="*/ 1678405 w 2923673"/>
              <a:gd name="connsiteY21" fmla="*/ 258679 h 1016668"/>
              <a:gd name="connsiteX22" fmla="*/ 1654342 w 2923673"/>
              <a:gd name="connsiteY22" fmla="*/ 264695 h 1016668"/>
              <a:gd name="connsiteX23" fmla="*/ 1636294 w 2923673"/>
              <a:gd name="connsiteY23" fmla="*/ 270711 h 1016668"/>
              <a:gd name="connsiteX24" fmla="*/ 1582152 w 2923673"/>
              <a:gd name="connsiteY24" fmla="*/ 282742 h 1016668"/>
              <a:gd name="connsiteX25" fmla="*/ 1534026 w 2923673"/>
              <a:gd name="connsiteY25" fmla="*/ 294774 h 1016668"/>
              <a:gd name="connsiteX26" fmla="*/ 1509963 w 2923673"/>
              <a:gd name="connsiteY26" fmla="*/ 300790 h 1016668"/>
              <a:gd name="connsiteX27" fmla="*/ 1443789 w 2923673"/>
              <a:gd name="connsiteY27" fmla="*/ 312821 h 1016668"/>
              <a:gd name="connsiteX28" fmla="*/ 1395663 w 2923673"/>
              <a:gd name="connsiteY28" fmla="*/ 324853 h 1016668"/>
              <a:gd name="connsiteX29" fmla="*/ 1371600 w 2923673"/>
              <a:gd name="connsiteY29" fmla="*/ 330868 h 1016668"/>
              <a:gd name="connsiteX30" fmla="*/ 1317458 w 2923673"/>
              <a:gd name="connsiteY30" fmla="*/ 336884 h 1016668"/>
              <a:gd name="connsiteX31" fmla="*/ 1245268 w 2923673"/>
              <a:gd name="connsiteY31" fmla="*/ 348916 h 1016668"/>
              <a:gd name="connsiteX32" fmla="*/ 1209173 w 2923673"/>
              <a:gd name="connsiteY32" fmla="*/ 354932 h 1016668"/>
              <a:gd name="connsiteX33" fmla="*/ 1167063 w 2923673"/>
              <a:gd name="connsiteY33" fmla="*/ 366963 h 1016668"/>
              <a:gd name="connsiteX34" fmla="*/ 1106905 w 2923673"/>
              <a:gd name="connsiteY34" fmla="*/ 385011 h 1016668"/>
              <a:gd name="connsiteX35" fmla="*/ 1070810 w 2923673"/>
              <a:gd name="connsiteY35" fmla="*/ 397042 h 1016668"/>
              <a:gd name="connsiteX36" fmla="*/ 1052763 w 2923673"/>
              <a:gd name="connsiteY36" fmla="*/ 403058 h 1016668"/>
              <a:gd name="connsiteX37" fmla="*/ 968542 w 2923673"/>
              <a:gd name="connsiteY37" fmla="*/ 421105 h 1016668"/>
              <a:gd name="connsiteX38" fmla="*/ 932447 w 2923673"/>
              <a:gd name="connsiteY38" fmla="*/ 433137 h 1016668"/>
              <a:gd name="connsiteX39" fmla="*/ 914400 w 2923673"/>
              <a:gd name="connsiteY39" fmla="*/ 439153 h 1016668"/>
              <a:gd name="connsiteX40" fmla="*/ 854242 w 2923673"/>
              <a:gd name="connsiteY40" fmla="*/ 457200 h 1016668"/>
              <a:gd name="connsiteX41" fmla="*/ 836194 w 2923673"/>
              <a:gd name="connsiteY41" fmla="*/ 463216 h 1016668"/>
              <a:gd name="connsiteX42" fmla="*/ 818147 w 2923673"/>
              <a:gd name="connsiteY42" fmla="*/ 469232 h 1016668"/>
              <a:gd name="connsiteX43" fmla="*/ 794084 w 2923673"/>
              <a:gd name="connsiteY43" fmla="*/ 475247 h 1016668"/>
              <a:gd name="connsiteX44" fmla="*/ 757989 w 2923673"/>
              <a:gd name="connsiteY44" fmla="*/ 487279 h 1016668"/>
              <a:gd name="connsiteX45" fmla="*/ 739942 w 2923673"/>
              <a:gd name="connsiteY45" fmla="*/ 499311 h 1016668"/>
              <a:gd name="connsiteX46" fmla="*/ 703847 w 2923673"/>
              <a:gd name="connsiteY46" fmla="*/ 511342 h 1016668"/>
              <a:gd name="connsiteX47" fmla="*/ 685800 w 2923673"/>
              <a:gd name="connsiteY47" fmla="*/ 517358 h 1016668"/>
              <a:gd name="connsiteX48" fmla="*/ 661736 w 2923673"/>
              <a:gd name="connsiteY48" fmla="*/ 529390 h 1016668"/>
              <a:gd name="connsiteX49" fmla="*/ 643689 w 2923673"/>
              <a:gd name="connsiteY49" fmla="*/ 541421 h 1016668"/>
              <a:gd name="connsiteX50" fmla="*/ 625642 w 2923673"/>
              <a:gd name="connsiteY50" fmla="*/ 547437 h 1016668"/>
              <a:gd name="connsiteX51" fmla="*/ 589547 w 2923673"/>
              <a:gd name="connsiteY51" fmla="*/ 577516 h 1016668"/>
              <a:gd name="connsiteX52" fmla="*/ 553452 w 2923673"/>
              <a:gd name="connsiteY52" fmla="*/ 601579 h 1016668"/>
              <a:gd name="connsiteX53" fmla="*/ 517358 w 2923673"/>
              <a:gd name="connsiteY53" fmla="*/ 613611 h 1016668"/>
              <a:gd name="connsiteX54" fmla="*/ 481263 w 2923673"/>
              <a:gd name="connsiteY54" fmla="*/ 637674 h 1016668"/>
              <a:gd name="connsiteX55" fmla="*/ 445168 w 2923673"/>
              <a:gd name="connsiteY55" fmla="*/ 649705 h 1016668"/>
              <a:gd name="connsiteX56" fmla="*/ 409073 w 2923673"/>
              <a:gd name="connsiteY56" fmla="*/ 673768 h 1016668"/>
              <a:gd name="connsiteX57" fmla="*/ 397042 w 2923673"/>
              <a:gd name="connsiteY57" fmla="*/ 691816 h 1016668"/>
              <a:gd name="connsiteX58" fmla="*/ 378994 w 2923673"/>
              <a:gd name="connsiteY58" fmla="*/ 703847 h 1016668"/>
              <a:gd name="connsiteX59" fmla="*/ 342900 w 2923673"/>
              <a:gd name="connsiteY59" fmla="*/ 739942 h 1016668"/>
              <a:gd name="connsiteX60" fmla="*/ 306805 w 2923673"/>
              <a:gd name="connsiteY60" fmla="*/ 770021 h 1016668"/>
              <a:gd name="connsiteX61" fmla="*/ 270710 w 2923673"/>
              <a:gd name="connsiteY61" fmla="*/ 794084 h 1016668"/>
              <a:gd name="connsiteX62" fmla="*/ 252663 w 2923673"/>
              <a:gd name="connsiteY62" fmla="*/ 812132 h 1016668"/>
              <a:gd name="connsiteX63" fmla="*/ 240631 w 2923673"/>
              <a:gd name="connsiteY63" fmla="*/ 830179 h 1016668"/>
              <a:gd name="connsiteX64" fmla="*/ 222584 w 2923673"/>
              <a:gd name="connsiteY64" fmla="*/ 842211 h 1016668"/>
              <a:gd name="connsiteX65" fmla="*/ 192505 w 2923673"/>
              <a:gd name="connsiteY65" fmla="*/ 884321 h 1016668"/>
              <a:gd name="connsiteX66" fmla="*/ 174458 w 2923673"/>
              <a:gd name="connsiteY66" fmla="*/ 902368 h 1016668"/>
              <a:gd name="connsiteX67" fmla="*/ 120315 w 2923673"/>
              <a:gd name="connsiteY67" fmla="*/ 938463 h 1016668"/>
              <a:gd name="connsiteX68" fmla="*/ 84221 w 2923673"/>
              <a:gd name="connsiteY68" fmla="*/ 962526 h 1016668"/>
              <a:gd name="connsiteX69" fmla="*/ 66173 w 2923673"/>
              <a:gd name="connsiteY69" fmla="*/ 974558 h 1016668"/>
              <a:gd name="connsiteX70" fmla="*/ 12031 w 2923673"/>
              <a:gd name="connsiteY70" fmla="*/ 998621 h 1016668"/>
              <a:gd name="connsiteX71" fmla="*/ 0 w 2923673"/>
              <a:gd name="connsiteY71" fmla="*/ 1016668 h 10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23673" h="1016668">
                <a:moveTo>
                  <a:pt x="2923673" y="0"/>
                </a:moveTo>
                <a:cubicBezTo>
                  <a:pt x="2456882" y="54278"/>
                  <a:pt x="2856600" y="15089"/>
                  <a:pt x="2478505" y="36095"/>
                </a:cubicBezTo>
                <a:cubicBezTo>
                  <a:pt x="2435887" y="38463"/>
                  <a:pt x="2458254" y="46488"/>
                  <a:pt x="2412331" y="54142"/>
                </a:cubicBezTo>
                <a:lnTo>
                  <a:pt x="2376236" y="60158"/>
                </a:lnTo>
                <a:cubicBezTo>
                  <a:pt x="2370220" y="62163"/>
                  <a:pt x="2364307" y="64506"/>
                  <a:pt x="2358189" y="66174"/>
                </a:cubicBezTo>
                <a:cubicBezTo>
                  <a:pt x="2342236" y="70525"/>
                  <a:pt x="2310063" y="78205"/>
                  <a:pt x="2310063" y="78205"/>
                </a:cubicBezTo>
                <a:cubicBezTo>
                  <a:pt x="2272226" y="103429"/>
                  <a:pt x="2312820" y="79290"/>
                  <a:pt x="2243889" y="102268"/>
                </a:cubicBezTo>
                <a:cubicBezTo>
                  <a:pt x="2237873" y="104273"/>
                  <a:pt x="2231670" y="105786"/>
                  <a:pt x="2225842" y="108284"/>
                </a:cubicBezTo>
                <a:cubicBezTo>
                  <a:pt x="2217599" y="111817"/>
                  <a:pt x="2210176" y="117167"/>
                  <a:pt x="2201779" y="120316"/>
                </a:cubicBezTo>
                <a:cubicBezTo>
                  <a:pt x="2194037" y="123219"/>
                  <a:pt x="2185736" y="124327"/>
                  <a:pt x="2177715" y="126332"/>
                </a:cubicBezTo>
                <a:cubicBezTo>
                  <a:pt x="2171699" y="130342"/>
                  <a:pt x="2166275" y="135427"/>
                  <a:pt x="2159668" y="138363"/>
                </a:cubicBezTo>
                <a:cubicBezTo>
                  <a:pt x="2148079" y="143514"/>
                  <a:pt x="2135605" y="146384"/>
                  <a:pt x="2123573" y="150395"/>
                </a:cubicBezTo>
                <a:cubicBezTo>
                  <a:pt x="2117557" y="152400"/>
                  <a:pt x="2111744" y="155168"/>
                  <a:pt x="2105526" y="156411"/>
                </a:cubicBezTo>
                <a:cubicBezTo>
                  <a:pt x="2095500" y="158416"/>
                  <a:pt x="2085312" y="159736"/>
                  <a:pt x="2075447" y="162426"/>
                </a:cubicBezTo>
                <a:cubicBezTo>
                  <a:pt x="2063211" y="165763"/>
                  <a:pt x="2051862" y="172373"/>
                  <a:pt x="2039352" y="174458"/>
                </a:cubicBezTo>
                <a:cubicBezTo>
                  <a:pt x="2015289" y="178469"/>
                  <a:pt x="1990830" y="180574"/>
                  <a:pt x="1967163" y="186490"/>
                </a:cubicBezTo>
                <a:cubicBezTo>
                  <a:pt x="1930797" y="195580"/>
                  <a:pt x="1950942" y="189891"/>
                  <a:pt x="1907005" y="204537"/>
                </a:cubicBezTo>
                <a:cubicBezTo>
                  <a:pt x="1900989" y="206542"/>
                  <a:pt x="1895287" y="210158"/>
                  <a:pt x="1888958" y="210553"/>
                </a:cubicBezTo>
                <a:lnTo>
                  <a:pt x="1792705" y="216568"/>
                </a:lnTo>
                <a:cubicBezTo>
                  <a:pt x="1775049" y="220099"/>
                  <a:pt x="1760766" y="221663"/>
                  <a:pt x="1744579" y="228600"/>
                </a:cubicBezTo>
                <a:cubicBezTo>
                  <a:pt x="1700541" y="247474"/>
                  <a:pt x="1740812" y="235558"/>
                  <a:pt x="1696452" y="246647"/>
                </a:cubicBezTo>
                <a:cubicBezTo>
                  <a:pt x="1690436" y="250658"/>
                  <a:pt x="1685050" y="255831"/>
                  <a:pt x="1678405" y="258679"/>
                </a:cubicBezTo>
                <a:cubicBezTo>
                  <a:pt x="1670806" y="261936"/>
                  <a:pt x="1662292" y="262424"/>
                  <a:pt x="1654342" y="264695"/>
                </a:cubicBezTo>
                <a:cubicBezTo>
                  <a:pt x="1648245" y="266437"/>
                  <a:pt x="1642391" y="268969"/>
                  <a:pt x="1636294" y="270711"/>
                </a:cubicBezTo>
                <a:cubicBezTo>
                  <a:pt x="1607119" y="279046"/>
                  <a:pt x="1614393" y="275302"/>
                  <a:pt x="1582152" y="282742"/>
                </a:cubicBezTo>
                <a:cubicBezTo>
                  <a:pt x="1566040" y="286460"/>
                  <a:pt x="1550068" y="290763"/>
                  <a:pt x="1534026" y="294774"/>
                </a:cubicBezTo>
                <a:cubicBezTo>
                  <a:pt x="1526005" y="296779"/>
                  <a:pt x="1518148" y="299621"/>
                  <a:pt x="1509963" y="300790"/>
                </a:cubicBezTo>
                <a:cubicBezTo>
                  <a:pt x="1475880" y="305658"/>
                  <a:pt x="1472155" y="304716"/>
                  <a:pt x="1443789" y="312821"/>
                </a:cubicBezTo>
                <a:cubicBezTo>
                  <a:pt x="1387368" y="328942"/>
                  <a:pt x="1478197" y="306513"/>
                  <a:pt x="1395663" y="324853"/>
                </a:cubicBezTo>
                <a:cubicBezTo>
                  <a:pt x="1387592" y="326646"/>
                  <a:pt x="1379772" y="329611"/>
                  <a:pt x="1371600" y="330868"/>
                </a:cubicBezTo>
                <a:cubicBezTo>
                  <a:pt x="1353653" y="333629"/>
                  <a:pt x="1335476" y="334632"/>
                  <a:pt x="1317458" y="336884"/>
                </a:cubicBezTo>
                <a:cubicBezTo>
                  <a:pt x="1262121" y="343801"/>
                  <a:pt x="1291489" y="340512"/>
                  <a:pt x="1245268" y="348916"/>
                </a:cubicBezTo>
                <a:cubicBezTo>
                  <a:pt x="1233267" y="351098"/>
                  <a:pt x="1221134" y="352540"/>
                  <a:pt x="1209173" y="354932"/>
                </a:cubicBezTo>
                <a:cubicBezTo>
                  <a:pt x="1177820" y="361202"/>
                  <a:pt x="1193826" y="359316"/>
                  <a:pt x="1167063" y="366963"/>
                </a:cubicBezTo>
                <a:cubicBezTo>
                  <a:pt x="1103398" y="385154"/>
                  <a:pt x="1192718" y="356407"/>
                  <a:pt x="1106905" y="385011"/>
                </a:cubicBezTo>
                <a:lnTo>
                  <a:pt x="1070810" y="397042"/>
                </a:lnTo>
                <a:cubicBezTo>
                  <a:pt x="1064794" y="399047"/>
                  <a:pt x="1059018" y="402016"/>
                  <a:pt x="1052763" y="403058"/>
                </a:cubicBezTo>
                <a:cubicBezTo>
                  <a:pt x="1022477" y="408106"/>
                  <a:pt x="998516" y="411114"/>
                  <a:pt x="968542" y="421105"/>
                </a:cubicBezTo>
                <a:lnTo>
                  <a:pt x="932447" y="433137"/>
                </a:lnTo>
                <a:cubicBezTo>
                  <a:pt x="926431" y="435142"/>
                  <a:pt x="920552" y="437615"/>
                  <a:pt x="914400" y="439153"/>
                </a:cubicBezTo>
                <a:cubicBezTo>
                  <a:pt x="878030" y="448244"/>
                  <a:pt x="898183" y="442552"/>
                  <a:pt x="854242" y="457200"/>
                </a:cubicBezTo>
                <a:lnTo>
                  <a:pt x="836194" y="463216"/>
                </a:lnTo>
                <a:cubicBezTo>
                  <a:pt x="830178" y="465221"/>
                  <a:pt x="824299" y="467694"/>
                  <a:pt x="818147" y="469232"/>
                </a:cubicBezTo>
                <a:cubicBezTo>
                  <a:pt x="810126" y="471237"/>
                  <a:pt x="802003" y="472871"/>
                  <a:pt x="794084" y="475247"/>
                </a:cubicBezTo>
                <a:cubicBezTo>
                  <a:pt x="781936" y="478891"/>
                  <a:pt x="768541" y="480244"/>
                  <a:pt x="757989" y="487279"/>
                </a:cubicBezTo>
                <a:cubicBezTo>
                  <a:pt x="751973" y="491290"/>
                  <a:pt x="746549" y="496375"/>
                  <a:pt x="739942" y="499311"/>
                </a:cubicBezTo>
                <a:cubicBezTo>
                  <a:pt x="728353" y="504462"/>
                  <a:pt x="715879" y="507332"/>
                  <a:pt x="703847" y="511342"/>
                </a:cubicBezTo>
                <a:cubicBezTo>
                  <a:pt x="697831" y="513347"/>
                  <a:pt x="691472" y="514522"/>
                  <a:pt x="685800" y="517358"/>
                </a:cubicBezTo>
                <a:cubicBezTo>
                  <a:pt x="677779" y="521369"/>
                  <a:pt x="669523" y="524941"/>
                  <a:pt x="661736" y="529390"/>
                </a:cubicBezTo>
                <a:cubicBezTo>
                  <a:pt x="655459" y="532977"/>
                  <a:pt x="650156" y="538188"/>
                  <a:pt x="643689" y="541421"/>
                </a:cubicBezTo>
                <a:cubicBezTo>
                  <a:pt x="638017" y="544257"/>
                  <a:pt x="631314" y="544601"/>
                  <a:pt x="625642" y="547437"/>
                </a:cubicBezTo>
                <a:cubicBezTo>
                  <a:pt x="599839" y="560338"/>
                  <a:pt x="613502" y="558884"/>
                  <a:pt x="589547" y="577516"/>
                </a:cubicBezTo>
                <a:cubicBezTo>
                  <a:pt x="578133" y="586394"/>
                  <a:pt x="567170" y="597006"/>
                  <a:pt x="553452" y="601579"/>
                </a:cubicBezTo>
                <a:cubicBezTo>
                  <a:pt x="541421" y="605590"/>
                  <a:pt x="527910" y="606576"/>
                  <a:pt x="517358" y="613611"/>
                </a:cubicBezTo>
                <a:cubicBezTo>
                  <a:pt x="505326" y="621632"/>
                  <a:pt x="494981" y="633102"/>
                  <a:pt x="481263" y="637674"/>
                </a:cubicBezTo>
                <a:lnTo>
                  <a:pt x="445168" y="649705"/>
                </a:lnTo>
                <a:cubicBezTo>
                  <a:pt x="433136" y="657726"/>
                  <a:pt x="417094" y="661736"/>
                  <a:pt x="409073" y="673768"/>
                </a:cubicBezTo>
                <a:cubicBezTo>
                  <a:pt x="405063" y="679784"/>
                  <a:pt x="402154" y="686704"/>
                  <a:pt x="397042" y="691816"/>
                </a:cubicBezTo>
                <a:cubicBezTo>
                  <a:pt x="391930" y="696928"/>
                  <a:pt x="384398" y="699044"/>
                  <a:pt x="378994" y="703847"/>
                </a:cubicBezTo>
                <a:cubicBezTo>
                  <a:pt x="366277" y="715151"/>
                  <a:pt x="357057" y="730504"/>
                  <a:pt x="342900" y="739942"/>
                </a:cubicBezTo>
                <a:cubicBezTo>
                  <a:pt x="278403" y="782940"/>
                  <a:pt x="376289" y="715978"/>
                  <a:pt x="306805" y="770021"/>
                </a:cubicBezTo>
                <a:cubicBezTo>
                  <a:pt x="295391" y="778899"/>
                  <a:pt x="280935" y="783859"/>
                  <a:pt x="270710" y="794084"/>
                </a:cubicBezTo>
                <a:cubicBezTo>
                  <a:pt x="264694" y="800100"/>
                  <a:pt x="258109" y="805596"/>
                  <a:pt x="252663" y="812132"/>
                </a:cubicBezTo>
                <a:cubicBezTo>
                  <a:pt x="248034" y="817686"/>
                  <a:pt x="245743" y="825067"/>
                  <a:pt x="240631" y="830179"/>
                </a:cubicBezTo>
                <a:cubicBezTo>
                  <a:pt x="235519" y="835291"/>
                  <a:pt x="228600" y="838200"/>
                  <a:pt x="222584" y="842211"/>
                </a:cubicBezTo>
                <a:cubicBezTo>
                  <a:pt x="213064" y="856490"/>
                  <a:pt x="203694" y="871267"/>
                  <a:pt x="192505" y="884321"/>
                </a:cubicBezTo>
                <a:cubicBezTo>
                  <a:pt x="186968" y="890780"/>
                  <a:pt x="181173" y="897145"/>
                  <a:pt x="174458" y="902368"/>
                </a:cubicBezTo>
                <a:cubicBezTo>
                  <a:pt x="174423" y="902396"/>
                  <a:pt x="129358" y="932435"/>
                  <a:pt x="120315" y="938463"/>
                </a:cubicBezTo>
                <a:lnTo>
                  <a:pt x="84221" y="962526"/>
                </a:lnTo>
                <a:cubicBezTo>
                  <a:pt x="78205" y="966537"/>
                  <a:pt x="73032" y="972271"/>
                  <a:pt x="66173" y="974558"/>
                </a:cubicBezTo>
                <a:cubicBezTo>
                  <a:pt x="23220" y="988876"/>
                  <a:pt x="40632" y="979556"/>
                  <a:pt x="12031" y="998621"/>
                </a:cubicBezTo>
                <a:lnTo>
                  <a:pt x="0" y="10166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Readmission and Mortality Among Heart Failure Patients in a Statewide 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2019-09-01T02:48:36Z</dcterms:created>
  <dcterms:modified xsi:type="dcterms:W3CDTF">2019-09-01T17:20:29Z</dcterms:modified>
</cp:coreProperties>
</file>