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9" r:id="rId4"/>
    <p:sldId id="270" r:id="rId5"/>
    <p:sldId id="272" r:id="rId6"/>
    <p:sldId id="260" r:id="rId7"/>
    <p:sldId id="271" r:id="rId8"/>
    <p:sldId id="266" r:id="rId9"/>
    <p:sldId id="261" r:id="rId10"/>
    <p:sldId id="267" r:id="rId11"/>
    <p:sldId id="264" r:id="rId12"/>
    <p:sldId id="265" r:id="rId13"/>
    <p:sldId id="259" r:id="rId14"/>
    <p:sldId id="268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5CB8D-2B10-43A6-AC10-6A50347AD799}" v="41" dt="2022-03-29T09:39:23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ya Asokan" userId="ecdeb880-b7b6-42de-be3c-7e5dc11fc576" providerId="ADAL" clId="{2045CB8D-2B10-43A6-AC10-6A50347AD799}"/>
    <pc:docChg chg="undo custSel addSld delSld modSld sldOrd">
      <pc:chgData name="Jeya Asokan" userId="ecdeb880-b7b6-42de-be3c-7e5dc11fc576" providerId="ADAL" clId="{2045CB8D-2B10-43A6-AC10-6A50347AD799}" dt="2022-03-29T09:39:08.421" v="1527" actId="20577"/>
      <pc:docMkLst>
        <pc:docMk/>
      </pc:docMkLst>
      <pc:sldChg chg="addSp modSp mod ord">
        <pc:chgData name="Jeya Asokan" userId="ecdeb880-b7b6-42de-be3c-7e5dc11fc576" providerId="ADAL" clId="{2045CB8D-2B10-43A6-AC10-6A50347AD799}" dt="2022-03-29T08:45:14.340" v="1524" actId="207"/>
        <pc:sldMkLst>
          <pc:docMk/>
          <pc:sldMk cId="4219548456" sldId="256"/>
        </pc:sldMkLst>
        <pc:spChg chg="add mod">
          <ac:chgData name="Jeya Asokan" userId="ecdeb880-b7b6-42de-be3c-7e5dc11fc576" providerId="ADAL" clId="{2045CB8D-2B10-43A6-AC10-6A50347AD799}" dt="2022-03-29T08:45:14.340" v="1524" actId="207"/>
          <ac:spMkLst>
            <pc:docMk/>
            <pc:sldMk cId="4219548456" sldId="256"/>
            <ac:spMk id="4" creationId="{5E587051-CFE7-43C1-9FAD-448748FCE6E3}"/>
          </ac:spMkLst>
        </pc:spChg>
        <pc:picChg chg="mod">
          <ac:chgData name="Jeya Asokan" userId="ecdeb880-b7b6-42de-be3c-7e5dc11fc576" providerId="ADAL" clId="{2045CB8D-2B10-43A6-AC10-6A50347AD799}" dt="2022-03-29T08:19:59.701" v="1368" actId="1076"/>
          <ac:picMkLst>
            <pc:docMk/>
            <pc:sldMk cId="4219548456" sldId="256"/>
            <ac:picMk id="3" creationId="{EFE7A7C9-9FAC-4930-BE54-23B05E30ADF9}"/>
          </ac:picMkLst>
        </pc:picChg>
      </pc:sldChg>
      <pc:sldChg chg="del">
        <pc:chgData name="Jeya Asokan" userId="ecdeb880-b7b6-42de-be3c-7e5dc11fc576" providerId="ADAL" clId="{2045CB8D-2B10-43A6-AC10-6A50347AD799}" dt="2022-03-29T05:31:49.126" v="853" actId="2696"/>
        <pc:sldMkLst>
          <pc:docMk/>
          <pc:sldMk cId="3089558177" sldId="257"/>
        </pc:sldMkLst>
      </pc:sldChg>
      <pc:sldChg chg="del">
        <pc:chgData name="Jeya Asokan" userId="ecdeb880-b7b6-42de-be3c-7e5dc11fc576" providerId="ADAL" clId="{2045CB8D-2B10-43A6-AC10-6A50347AD799}" dt="2022-03-29T05:31:51.640" v="854" actId="2696"/>
        <pc:sldMkLst>
          <pc:docMk/>
          <pc:sldMk cId="3269012014" sldId="258"/>
        </pc:sldMkLst>
      </pc:sldChg>
      <pc:sldChg chg="modSp mod ord">
        <pc:chgData name="Jeya Asokan" userId="ecdeb880-b7b6-42de-be3c-7e5dc11fc576" providerId="ADAL" clId="{2045CB8D-2B10-43A6-AC10-6A50347AD799}" dt="2022-03-29T08:42:31.205" v="1521" actId="207"/>
        <pc:sldMkLst>
          <pc:docMk/>
          <pc:sldMk cId="1881697974" sldId="259"/>
        </pc:sldMkLst>
        <pc:spChg chg="mod">
          <ac:chgData name="Jeya Asokan" userId="ecdeb880-b7b6-42de-be3c-7e5dc11fc576" providerId="ADAL" clId="{2045CB8D-2B10-43A6-AC10-6A50347AD799}" dt="2022-03-29T08:19:23.992" v="1366" actId="255"/>
          <ac:spMkLst>
            <pc:docMk/>
            <pc:sldMk cId="1881697974" sldId="259"/>
            <ac:spMk id="5" creationId="{F552A423-EF72-4DEC-ABA4-98AD3231A94B}"/>
          </ac:spMkLst>
        </pc:spChg>
        <pc:spChg chg="mod">
          <ac:chgData name="Jeya Asokan" userId="ecdeb880-b7b6-42de-be3c-7e5dc11fc576" providerId="ADAL" clId="{2045CB8D-2B10-43A6-AC10-6A50347AD799}" dt="2022-03-29T08:42:31.205" v="1521" actId="207"/>
          <ac:spMkLst>
            <pc:docMk/>
            <pc:sldMk cId="1881697974" sldId="259"/>
            <ac:spMk id="7" creationId="{0FC2AFA1-28A9-4632-8D25-B2B837DD516B}"/>
          </ac:spMkLst>
        </pc:spChg>
      </pc:sldChg>
      <pc:sldChg chg="addSp delSp modSp mod">
        <pc:chgData name="Jeya Asokan" userId="ecdeb880-b7b6-42de-be3c-7e5dc11fc576" providerId="ADAL" clId="{2045CB8D-2B10-43A6-AC10-6A50347AD799}" dt="2022-03-29T08:41:00.468" v="1518" actId="207"/>
        <pc:sldMkLst>
          <pc:docMk/>
          <pc:sldMk cId="2751582175" sldId="260"/>
        </pc:sldMkLst>
        <pc:spChg chg="mod">
          <ac:chgData name="Jeya Asokan" userId="ecdeb880-b7b6-42de-be3c-7e5dc11fc576" providerId="ADAL" clId="{2045CB8D-2B10-43A6-AC10-6A50347AD799}" dt="2022-03-29T08:41:00.468" v="1518" actId="207"/>
          <ac:spMkLst>
            <pc:docMk/>
            <pc:sldMk cId="2751582175" sldId="260"/>
            <ac:spMk id="2" creationId="{A8ACB79C-BBBB-4B04-BBA6-75ADC37992A4}"/>
          </ac:spMkLst>
        </pc:spChg>
        <pc:spChg chg="add mod">
          <ac:chgData name="Jeya Asokan" userId="ecdeb880-b7b6-42de-be3c-7e5dc11fc576" providerId="ADAL" clId="{2045CB8D-2B10-43A6-AC10-6A50347AD799}" dt="2022-03-29T08:27:08.003" v="1390" actId="14100"/>
          <ac:spMkLst>
            <pc:docMk/>
            <pc:sldMk cId="2751582175" sldId="260"/>
            <ac:spMk id="3" creationId="{B47D13C4-F77A-4444-B112-506C3D6D4B87}"/>
          </ac:spMkLst>
        </pc:spChg>
        <pc:spChg chg="del mod">
          <ac:chgData name="Jeya Asokan" userId="ecdeb880-b7b6-42de-be3c-7e5dc11fc576" providerId="ADAL" clId="{2045CB8D-2B10-43A6-AC10-6A50347AD799}" dt="2022-03-28T04:57:51.126" v="2" actId="478"/>
          <ac:spMkLst>
            <pc:docMk/>
            <pc:sldMk cId="2751582175" sldId="260"/>
            <ac:spMk id="4" creationId="{498E2C65-2A56-4910-A8A0-F3FC69BA0F24}"/>
          </ac:spMkLst>
        </pc:spChg>
      </pc:sldChg>
      <pc:sldChg chg="modSp mod ord">
        <pc:chgData name="Jeya Asokan" userId="ecdeb880-b7b6-42de-be3c-7e5dc11fc576" providerId="ADAL" clId="{2045CB8D-2B10-43A6-AC10-6A50347AD799}" dt="2022-03-29T08:46:02.799" v="1526" actId="207"/>
        <pc:sldMkLst>
          <pc:docMk/>
          <pc:sldMk cId="379160456" sldId="261"/>
        </pc:sldMkLst>
        <pc:spChg chg="mod">
          <ac:chgData name="Jeya Asokan" userId="ecdeb880-b7b6-42de-be3c-7e5dc11fc576" providerId="ADAL" clId="{2045CB8D-2B10-43A6-AC10-6A50347AD799}" dt="2022-03-29T08:45:30.403" v="1525" actId="207"/>
          <ac:spMkLst>
            <pc:docMk/>
            <pc:sldMk cId="379160456" sldId="261"/>
            <ac:spMk id="2" creationId="{8BC61335-B67C-4C59-A740-5A0DE891D8B7}"/>
          </ac:spMkLst>
        </pc:spChg>
        <pc:spChg chg="mod">
          <ac:chgData name="Jeya Asokan" userId="ecdeb880-b7b6-42de-be3c-7e5dc11fc576" providerId="ADAL" clId="{2045CB8D-2B10-43A6-AC10-6A50347AD799}" dt="2022-03-29T08:46:02.799" v="1526" actId="207"/>
          <ac:spMkLst>
            <pc:docMk/>
            <pc:sldMk cId="379160456" sldId="261"/>
            <ac:spMk id="4" creationId="{A7ADEAFE-90FE-4567-8078-E56FC753FDBF}"/>
          </ac:spMkLst>
        </pc:spChg>
      </pc:sldChg>
      <pc:sldChg chg="addSp delSp modSp mod">
        <pc:chgData name="Jeya Asokan" userId="ecdeb880-b7b6-42de-be3c-7e5dc11fc576" providerId="ADAL" clId="{2045CB8D-2B10-43A6-AC10-6A50347AD799}" dt="2022-03-29T09:39:08.421" v="1527" actId="20577"/>
        <pc:sldMkLst>
          <pc:docMk/>
          <pc:sldMk cId="278100056" sldId="262"/>
        </pc:sldMkLst>
        <pc:spChg chg="del">
          <ac:chgData name="Jeya Asokan" userId="ecdeb880-b7b6-42de-be3c-7e5dc11fc576" providerId="ADAL" clId="{2045CB8D-2B10-43A6-AC10-6A50347AD799}" dt="2022-03-28T04:57:38.707" v="0" actId="478"/>
          <ac:spMkLst>
            <pc:docMk/>
            <pc:sldMk cId="278100056" sldId="262"/>
            <ac:spMk id="2" creationId="{FD70E80D-3F06-44D8-B07F-BB0F38887B95}"/>
          </ac:spMkLst>
        </pc:spChg>
        <pc:spChg chg="add mod">
          <ac:chgData name="Jeya Asokan" userId="ecdeb880-b7b6-42de-be3c-7e5dc11fc576" providerId="ADAL" clId="{2045CB8D-2B10-43A6-AC10-6A50347AD799}" dt="2022-03-29T08:42:45.516" v="1523" actId="207"/>
          <ac:spMkLst>
            <pc:docMk/>
            <pc:sldMk cId="278100056" sldId="262"/>
            <ac:spMk id="4" creationId="{A8527DFD-D745-46AA-87FC-9382DE026794}"/>
          </ac:spMkLst>
        </pc:spChg>
        <pc:spChg chg="add mod">
          <ac:chgData name="Jeya Asokan" userId="ecdeb880-b7b6-42de-be3c-7e5dc11fc576" providerId="ADAL" clId="{2045CB8D-2B10-43A6-AC10-6A50347AD799}" dt="2022-03-29T09:39:08.421" v="1527" actId="20577"/>
          <ac:spMkLst>
            <pc:docMk/>
            <pc:sldMk cId="278100056" sldId="262"/>
            <ac:spMk id="6" creationId="{C66FAEF1-B95C-4036-B1CA-C141B4821C21}"/>
          </ac:spMkLst>
        </pc:spChg>
      </pc:sldChg>
      <pc:sldChg chg="addSp delSp modSp new mod">
        <pc:chgData name="Jeya Asokan" userId="ecdeb880-b7b6-42de-be3c-7e5dc11fc576" providerId="ADAL" clId="{2045CB8D-2B10-43A6-AC10-6A50347AD799}" dt="2022-03-29T06:24:07.675" v="1062" actId="1076"/>
        <pc:sldMkLst>
          <pc:docMk/>
          <pc:sldMk cId="676126230" sldId="263"/>
        </pc:sldMkLst>
        <pc:spChg chg="mod">
          <ac:chgData name="Jeya Asokan" userId="ecdeb880-b7b6-42de-be3c-7e5dc11fc576" providerId="ADAL" clId="{2045CB8D-2B10-43A6-AC10-6A50347AD799}" dt="2022-03-29T06:24:07.675" v="1062" actId="1076"/>
          <ac:spMkLst>
            <pc:docMk/>
            <pc:sldMk cId="676126230" sldId="263"/>
            <ac:spMk id="2" creationId="{499F88C3-CE2D-46AD-BFFC-D021CB6F3CB2}"/>
          </ac:spMkLst>
        </pc:spChg>
        <pc:spChg chg="add del mod">
          <ac:chgData name="Jeya Asokan" userId="ecdeb880-b7b6-42de-be3c-7e5dc11fc576" providerId="ADAL" clId="{2045CB8D-2B10-43A6-AC10-6A50347AD799}" dt="2022-03-29T06:21:24.091" v="1040" actId="21"/>
          <ac:spMkLst>
            <pc:docMk/>
            <pc:sldMk cId="676126230" sldId="263"/>
            <ac:spMk id="3" creationId="{2AD05D9F-06A4-45BE-878F-14FB7FECC257}"/>
          </ac:spMkLst>
        </pc:spChg>
      </pc:sldChg>
      <pc:sldChg chg="addSp new mod ord">
        <pc:chgData name="Jeya Asokan" userId="ecdeb880-b7b6-42de-be3c-7e5dc11fc576" providerId="ADAL" clId="{2045CB8D-2B10-43A6-AC10-6A50347AD799}" dt="2022-03-29T05:09:44.731" v="561" actId="22"/>
        <pc:sldMkLst>
          <pc:docMk/>
          <pc:sldMk cId="1269886694" sldId="264"/>
        </pc:sldMkLst>
        <pc:picChg chg="add">
          <ac:chgData name="Jeya Asokan" userId="ecdeb880-b7b6-42de-be3c-7e5dc11fc576" providerId="ADAL" clId="{2045CB8D-2B10-43A6-AC10-6A50347AD799}" dt="2022-03-29T05:09:44.731" v="561" actId="22"/>
          <ac:picMkLst>
            <pc:docMk/>
            <pc:sldMk cId="1269886694" sldId="264"/>
            <ac:picMk id="4" creationId="{3DDB3BA3-6654-4E3A-AC6F-B2997A0C6402}"/>
          </ac:picMkLst>
        </pc:picChg>
      </pc:sldChg>
      <pc:sldChg chg="addSp delSp modSp new mod">
        <pc:chgData name="Jeya Asokan" userId="ecdeb880-b7b6-42de-be3c-7e5dc11fc576" providerId="ADAL" clId="{2045CB8D-2B10-43A6-AC10-6A50347AD799}" dt="2022-03-29T05:16:41.130" v="620" actId="14100"/>
        <pc:sldMkLst>
          <pc:docMk/>
          <pc:sldMk cId="2551830202" sldId="265"/>
        </pc:sldMkLst>
        <pc:spChg chg="del">
          <ac:chgData name="Jeya Asokan" userId="ecdeb880-b7b6-42de-be3c-7e5dc11fc576" providerId="ADAL" clId="{2045CB8D-2B10-43A6-AC10-6A50347AD799}" dt="2022-03-29T05:15:51.393" v="571" actId="478"/>
          <ac:spMkLst>
            <pc:docMk/>
            <pc:sldMk cId="2551830202" sldId="265"/>
            <ac:spMk id="2" creationId="{35CF15DD-D729-432D-8C6B-2970EAC202AA}"/>
          </ac:spMkLst>
        </pc:spChg>
        <pc:spChg chg="add mod">
          <ac:chgData name="Jeya Asokan" userId="ecdeb880-b7b6-42de-be3c-7e5dc11fc576" providerId="ADAL" clId="{2045CB8D-2B10-43A6-AC10-6A50347AD799}" dt="2022-03-29T05:16:41.130" v="620" actId="14100"/>
          <ac:spMkLst>
            <pc:docMk/>
            <pc:sldMk cId="2551830202" sldId="265"/>
            <ac:spMk id="7" creationId="{F8E4BCCD-11F0-4B6F-A731-66B745AB3A9D}"/>
          </ac:spMkLst>
        </pc:spChg>
        <pc:picChg chg="add del">
          <ac:chgData name="Jeya Asokan" userId="ecdeb880-b7b6-42de-be3c-7e5dc11fc576" providerId="ADAL" clId="{2045CB8D-2B10-43A6-AC10-6A50347AD799}" dt="2022-03-29T05:15:49.861" v="570" actId="478"/>
          <ac:picMkLst>
            <pc:docMk/>
            <pc:sldMk cId="2551830202" sldId="265"/>
            <ac:picMk id="4" creationId="{0BF81A4C-5B8D-4E8D-9494-AB1314EC31AE}"/>
          </ac:picMkLst>
        </pc:picChg>
        <pc:picChg chg="add mod">
          <ac:chgData name="Jeya Asokan" userId="ecdeb880-b7b6-42de-be3c-7e5dc11fc576" providerId="ADAL" clId="{2045CB8D-2B10-43A6-AC10-6A50347AD799}" dt="2022-03-29T05:16:02.807" v="575" actId="1076"/>
          <ac:picMkLst>
            <pc:docMk/>
            <pc:sldMk cId="2551830202" sldId="265"/>
            <ac:picMk id="6" creationId="{F9745DCD-F147-4B54-BDF2-EB7E11401E18}"/>
          </ac:picMkLst>
        </pc:picChg>
      </pc:sldChg>
      <pc:sldChg chg="addSp delSp new del mod">
        <pc:chgData name="Jeya Asokan" userId="ecdeb880-b7b6-42de-be3c-7e5dc11fc576" providerId="ADAL" clId="{2045CB8D-2B10-43A6-AC10-6A50347AD799}" dt="2022-03-29T05:12:23.899" v="569" actId="2696"/>
        <pc:sldMkLst>
          <pc:docMk/>
          <pc:sldMk cId="936973272" sldId="266"/>
        </pc:sldMkLst>
        <pc:picChg chg="add del">
          <ac:chgData name="Jeya Asokan" userId="ecdeb880-b7b6-42de-be3c-7e5dc11fc576" providerId="ADAL" clId="{2045CB8D-2B10-43A6-AC10-6A50347AD799}" dt="2022-03-29T05:12:07.409" v="566" actId="478"/>
          <ac:picMkLst>
            <pc:docMk/>
            <pc:sldMk cId="936973272" sldId="266"/>
            <ac:picMk id="4" creationId="{059E1FB7-3FA8-47EA-A073-5D2393647A67}"/>
          </ac:picMkLst>
        </pc:picChg>
        <pc:picChg chg="add del">
          <ac:chgData name="Jeya Asokan" userId="ecdeb880-b7b6-42de-be3c-7e5dc11fc576" providerId="ADAL" clId="{2045CB8D-2B10-43A6-AC10-6A50347AD799}" dt="2022-03-29T05:12:20.487" v="568" actId="478"/>
          <ac:picMkLst>
            <pc:docMk/>
            <pc:sldMk cId="936973272" sldId="266"/>
            <ac:picMk id="6" creationId="{EBA999F0-B87F-436E-81BC-2D1EB011E51F}"/>
          </ac:picMkLst>
        </pc:picChg>
      </pc:sldChg>
      <pc:sldChg chg="addSp delSp modSp new mod">
        <pc:chgData name="Jeya Asokan" userId="ecdeb880-b7b6-42de-be3c-7e5dc11fc576" providerId="ADAL" clId="{2045CB8D-2B10-43A6-AC10-6A50347AD799}" dt="2022-03-29T08:41:18.521" v="1520" actId="207"/>
        <pc:sldMkLst>
          <pc:docMk/>
          <pc:sldMk cId="1540331522" sldId="266"/>
        </pc:sldMkLst>
        <pc:spChg chg="mod">
          <ac:chgData name="Jeya Asokan" userId="ecdeb880-b7b6-42de-be3c-7e5dc11fc576" providerId="ADAL" clId="{2045CB8D-2B10-43A6-AC10-6A50347AD799}" dt="2022-03-29T08:41:18.521" v="1520" actId="207"/>
          <ac:spMkLst>
            <pc:docMk/>
            <pc:sldMk cId="1540331522" sldId="266"/>
            <ac:spMk id="2" creationId="{E974A441-AC75-4659-82D0-17AB52BC6B27}"/>
          </ac:spMkLst>
        </pc:spChg>
        <pc:spChg chg="add del">
          <ac:chgData name="Jeya Asokan" userId="ecdeb880-b7b6-42de-be3c-7e5dc11fc576" providerId="ADAL" clId="{2045CB8D-2B10-43A6-AC10-6A50347AD799}" dt="2022-03-29T05:24:58.618" v="756" actId="22"/>
          <ac:spMkLst>
            <pc:docMk/>
            <pc:sldMk cId="1540331522" sldId="266"/>
            <ac:spMk id="4" creationId="{99E00F83-77C6-4D94-8ACB-A91407070B2A}"/>
          </ac:spMkLst>
        </pc:spChg>
        <pc:spChg chg="add mod">
          <ac:chgData name="Jeya Asokan" userId="ecdeb880-b7b6-42de-be3c-7e5dc11fc576" providerId="ADAL" clId="{2045CB8D-2B10-43A6-AC10-6A50347AD799}" dt="2022-03-29T08:37:27.269" v="1513" actId="207"/>
          <ac:spMkLst>
            <pc:docMk/>
            <pc:sldMk cId="1540331522" sldId="266"/>
            <ac:spMk id="6" creationId="{043A3534-C8C7-4450-ADA2-FEB509397ADC}"/>
          </ac:spMkLst>
        </pc:spChg>
        <pc:spChg chg="add mod">
          <ac:chgData name="Jeya Asokan" userId="ecdeb880-b7b6-42de-be3c-7e5dc11fc576" providerId="ADAL" clId="{2045CB8D-2B10-43A6-AC10-6A50347AD799}" dt="2022-03-29T08:35:58.688" v="1481" actId="207"/>
          <ac:spMkLst>
            <pc:docMk/>
            <pc:sldMk cId="1540331522" sldId="266"/>
            <ac:spMk id="8" creationId="{ED328BE7-981F-44F5-83A3-3A7CBC3DE514}"/>
          </ac:spMkLst>
        </pc:spChg>
        <pc:spChg chg="add mod">
          <ac:chgData name="Jeya Asokan" userId="ecdeb880-b7b6-42de-be3c-7e5dc11fc576" providerId="ADAL" clId="{2045CB8D-2B10-43A6-AC10-6A50347AD799}" dt="2022-03-29T08:34:49.257" v="1476" actId="255"/>
          <ac:spMkLst>
            <pc:docMk/>
            <pc:sldMk cId="1540331522" sldId="266"/>
            <ac:spMk id="9" creationId="{46E5AEE1-6A23-4F22-BDB9-CDA1CFDF8FB6}"/>
          </ac:spMkLst>
        </pc:spChg>
      </pc:sldChg>
      <pc:sldChg chg="addSp delSp modSp new mod ord">
        <pc:chgData name="Jeya Asokan" userId="ecdeb880-b7b6-42de-be3c-7e5dc11fc576" providerId="ADAL" clId="{2045CB8D-2B10-43A6-AC10-6A50347AD799}" dt="2022-03-29T06:14:23.139" v="933" actId="207"/>
        <pc:sldMkLst>
          <pc:docMk/>
          <pc:sldMk cId="4274488348" sldId="267"/>
        </pc:sldMkLst>
        <pc:spChg chg="del">
          <ac:chgData name="Jeya Asokan" userId="ecdeb880-b7b6-42de-be3c-7e5dc11fc576" providerId="ADAL" clId="{2045CB8D-2B10-43A6-AC10-6A50347AD799}" dt="2022-03-29T05:55:57.650" v="877" actId="478"/>
          <ac:spMkLst>
            <pc:docMk/>
            <pc:sldMk cId="4274488348" sldId="267"/>
            <ac:spMk id="2" creationId="{399937B6-32B2-4810-878F-B71D3C461F97}"/>
          </ac:spMkLst>
        </pc:spChg>
        <pc:spChg chg="add mod">
          <ac:chgData name="Jeya Asokan" userId="ecdeb880-b7b6-42de-be3c-7e5dc11fc576" providerId="ADAL" clId="{2045CB8D-2B10-43A6-AC10-6A50347AD799}" dt="2022-03-29T06:14:23.139" v="933" actId="207"/>
          <ac:spMkLst>
            <pc:docMk/>
            <pc:sldMk cId="4274488348" sldId="267"/>
            <ac:spMk id="4" creationId="{B30B3144-C2C4-4449-B69E-D8C4A185A6EB}"/>
          </ac:spMkLst>
        </pc:spChg>
      </pc:sldChg>
      <pc:sldChg chg="addSp modSp new mod ord">
        <pc:chgData name="Jeya Asokan" userId="ecdeb880-b7b6-42de-be3c-7e5dc11fc576" providerId="ADAL" clId="{2045CB8D-2B10-43A6-AC10-6A50347AD799}" dt="2022-03-29T08:42:38.389" v="1522" actId="207"/>
        <pc:sldMkLst>
          <pc:docMk/>
          <pc:sldMk cId="4193405975" sldId="268"/>
        </pc:sldMkLst>
        <pc:spChg chg="mod">
          <ac:chgData name="Jeya Asokan" userId="ecdeb880-b7b6-42de-be3c-7e5dc11fc576" providerId="ADAL" clId="{2045CB8D-2B10-43A6-AC10-6A50347AD799}" dt="2022-03-29T08:42:38.389" v="1522" actId="207"/>
          <ac:spMkLst>
            <pc:docMk/>
            <pc:sldMk cId="4193405975" sldId="268"/>
            <ac:spMk id="2" creationId="{7FD3A740-E70F-4B67-B9B7-D2261FD53165}"/>
          </ac:spMkLst>
        </pc:spChg>
        <pc:spChg chg="add mod">
          <ac:chgData name="Jeya Asokan" userId="ecdeb880-b7b6-42de-be3c-7e5dc11fc576" providerId="ADAL" clId="{2045CB8D-2B10-43A6-AC10-6A50347AD799}" dt="2022-03-29T08:06:39.967" v="1220" actId="255"/>
          <ac:spMkLst>
            <pc:docMk/>
            <pc:sldMk cId="4193405975" sldId="268"/>
            <ac:spMk id="3" creationId="{950C8ECE-1B79-4588-A30F-F08BE307FBC5}"/>
          </ac:spMkLst>
        </pc:spChg>
      </pc:sldChg>
      <pc:sldChg chg="addSp delSp modSp new mod ord">
        <pc:chgData name="Jeya Asokan" userId="ecdeb880-b7b6-42de-be3c-7e5dc11fc576" providerId="ADAL" clId="{2045CB8D-2B10-43A6-AC10-6A50347AD799}" dt="2022-03-29T08:37:54.974" v="1514" actId="207"/>
        <pc:sldMkLst>
          <pc:docMk/>
          <pc:sldMk cId="885990878" sldId="269"/>
        </pc:sldMkLst>
        <pc:spChg chg="mod">
          <ac:chgData name="Jeya Asokan" userId="ecdeb880-b7b6-42de-be3c-7e5dc11fc576" providerId="ADAL" clId="{2045CB8D-2B10-43A6-AC10-6A50347AD799}" dt="2022-03-29T08:37:54.974" v="1514" actId="207"/>
          <ac:spMkLst>
            <pc:docMk/>
            <pc:sldMk cId="885990878" sldId="269"/>
            <ac:spMk id="2" creationId="{743930F5-58EF-4D6B-928C-D2A195536BE1}"/>
          </ac:spMkLst>
        </pc:spChg>
        <pc:spChg chg="add mod">
          <ac:chgData name="Jeya Asokan" userId="ecdeb880-b7b6-42de-be3c-7e5dc11fc576" providerId="ADAL" clId="{2045CB8D-2B10-43A6-AC10-6A50347AD799}" dt="2022-03-29T08:14:44.179" v="1309" actId="20577"/>
          <ac:spMkLst>
            <pc:docMk/>
            <pc:sldMk cId="885990878" sldId="269"/>
            <ac:spMk id="3" creationId="{41064161-1330-46A9-AC4F-F61D770491B0}"/>
          </ac:spMkLst>
        </pc:spChg>
        <pc:spChg chg="add del">
          <ac:chgData name="Jeya Asokan" userId="ecdeb880-b7b6-42de-be3c-7e5dc11fc576" providerId="ADAL" clId="{2045CB8D-2B10-43A6-AC10-6A50347AD799}" dt="2022-03-29T08:13:01.850" v="1298" actId="22"/>
          <ac:spMkLst>
            <pc:docMk/>
            <pc:sldMk cId="885990878" sldId="269"/>
            <ac:spMk id="5" creationId="{3CB56ECD-D282-466B-802C-D69C361192BC}"/>
          </ac:spMkLst>
        </pc:spChg>
      </pc:sldChg>
      <pc:sldChg chg="addSp delSp modSp new mod">
        <pc:chgData name="Jeya Asokan" userId="ecdeb880-b7b6-42de-be3c-7e5dc11fc576" providerId="ADAL" clId="{2045CB8D-2B10-43A6-AC10-6A50347AD799}" dt="2022-03-29T08:38:03.883" v="1515" actId="207"/>
        <pc:sldMkLst>
          <pc:docMk/>
          <pc:sldMk cId="3695707789" sldId="270"/>
        </pc:sldMkLst>
        <pc:spChg chg="mod">
          <ac:chgData name="Jeya Asokan" userId="ecdeb880-b7b6-42de-be3c-7e5dc11fc576" providerId="ADAL" clId="{2045CB8D-2B10-43A6-AC10-6A50347AD799}" dt="2022-03-29T08:38:03.883" v="1515" actId="207"/>
          <ac:spMkLst>
            <pc:docMk/>
            <pc:sldMk cId="3695707789" sldId="270"/>
            <ac:spMk id="2" creationId="{AF587A51-8089-4D33-972A-EC985D5A0919}"/>
          </ac:spMkLst>
        </pc:spChg>
        <pc:spChg chg="add del">
          <ac:chgData name="Jeya Asokan" userId="ecdeb880-b7b6-42de-be3c-7e5dc11fc576" providerId="ADAL" clId="{2045CB8D-2B10-43A6-AC10-6A50347AD799}" dt="2022-03-29T08:14:00.067" v="1302" actId="22"/>
          <ac:spMkLst>
            <pc:docMk/>
            <pc:sldMk cId="3695707789" sldId="270"/>
            <ac:spMk id="4" creationId="{CDA0E94E-05EB-4E78-A2E1-DC9DF8A4E953}"/>
          </ac:spMkLst>
        </pc:spChg>
        <pc:spChg chg="add mod">
          <ac:chgData name="Jeya Asokan" userId="ecdeb880-b7b6-42de-be3c-7e5dc11fc576" providerId="ADAL" clId="{2045CB8D-2B10-43A6-AC10-6A50347AD799}" dt="2022-03-29T08:15:55.338" v="1318" actId="20577"/>
          <ac:spMkLst>
            <pc:docMk/>
            <pc:sldMk cId="3695707789" sldId="270"/>
            <ac:spMk id="6" creationId="{6588278E-6610-4614-BEEC-60BE67D33862}"/>
          </ac:spMkLst>
        </pc:spChg>
      </pc:sldChg>
      <pc:sldChg chg="addSp modSp new mod ord">
        <pc:chgData name="Jeya Asokan" userId="ecdeb880-b7b6-42de-be3c-7e5dc11fc576" providerId="ADAL" clId="{2045CB8D-2B10-43A6-AC10-6A50347AD799}" dt="2022-03-29T08:41:07.985" v="1519" actId="207"/>
        <pc:sldMkLst>
          <pc:docMk/>
          <pc:sldMk cId="3595600198" sldId="271"/>
        </pc:sldMkLst>
        <pc:spChg chg="mod">
          <ac:chgData name="Jeya Asokan" userId="ecdeb880-b7b6-42de-be3c-7e5dc11fc576" providerId="ADAL" clId="{2045CB8D-2B10-43A6-AC10-6A50347AD799}" dt="2022-03-29T08:41:07.985" v="1519" actId="207"/>
          <ac:spMkLst>
            <pc:docMk/>
            <pc:sldMk cId="3595600198" sldId="271"/>
            <ac:spMk id="2" creationId="{08CB1556-F99B-4944-967D-E361A0FB030E}"/>
          </ac:spMkLst>
        </pc:spChg>
        <pc:spChg chg="add mod">
          <ac:chgData name="Jeya Asokan" userId="ecdeb880-b7b6-42de-be3c-7e5dc11fc576" providerId="ADAL" clId="{2045CB8D-2B10-43A6-AC10-6A50347AD799}" dt="2022-03-29T08:23:06.863" v="1381" actId="20577"/>
          <ac:spMkLst>
            <pc:docMk/>
            <pc:sldMk cId="3595600198" sldId="271"/>
            <ac:spMk id="4" creationId="{F5F07313-7DA3-442E-9CA7-67B6581CF741}"/>
          </ac:spMkLst>
        </pc:spChg>
      </pc:sldChg>
      <pc:sldChg chg="addSp modSp new mod ord">
        <pc:chgData name="Jeya Asokan" userId="ecdeb880-b7b6-42de-be3c-7e5dc11fc576" providerId="ADAL" clId="{2045CB8D-2B10-43A6-AC10-6A50347AD799}" dt="2022-03-29T08:38:10.312" v="1516" actId="207"/>
        <pc:sldMkLst>
          <pc:docMk/>
          <pc:sldMk cId="2525694345" sldId="272"/>
        </pc:sldMkLst>
        <pc:spChg chg="mod">
          <ac:chgData name="Jeya Asokan" userId="ecdeb880-b7b6-42de-be3c-7e5dc11fc576" providerId="ADAL" clId="{2045CB8D-2B10-43A6-AC10-6A50347AD799}" dt="2022-03-29T08:38:10.312" v="1516" actId="207"/>
          <ac:spMkLst>
            <pc:docMk/>
            <pc:sldMk cId="2525694345" sldId="272"/>
            <ac:spMk id="2" creationId="{B4655DC2-29E0-44B7-9BB0-EC54ED5274D8}"/>
          </ac:spMkLst>
        </pc:spChg>
        <pc:spChg chg="add mod">
          <ac:chgData name="Jeya Asokan" userId="ecdeb880-b7b6-42de-be3c-7e5dc11fc576" providerId="ADAL" clId="{2045CB8D-2B10-43A6-AC10-6A50347AD799}" dt="2022-03-29T08:30:41.093" v="1410" actId="1076"/>
          <ac:spMkLst>
            <pc:docMk/>
            <pc:sldMk cId="2525694345" sldId="272"/>
            <ac:spMk id="4" creationId="{25E96C99-A00A-4AAD-8C6F-071E1ACA7A80}"/>
          </ac:spMkLst>
        </pc:spChg>
        <pc:spChg chg="add mod">
          <ac:chgData name="Jeya Asokan" userId="ecdeb880-b7b6-42de-be3c-7e5dc11fc576" providerId="ADAL" clId="{2045CB8D-2B10-43A6-AC10-6A50347AD799}" dt="2022-03-29T08:30:44.490" v="1411" actId="1076"/>
          <ac:spMkLst>
            <pc:docMk/>
            <pc:sldMk cId="2525694345" sldId="272"/>
            <ac:spMk id="6" creationId="{038071C7-566B-4F21-9EC0-137704650177}"/>
          </ac:spMkLst>
        </pc:spChg>
        <pc:spChg chg="add mod">
          <ac:chgData name="Jeya Asokan" userId="ecdeb880-b7b6-42de-be3c-7e5dc11fc576" providerId="ADAL" clId="{2045CB8D-2B10-43A6-AC10-6A50347AD799}" dt="2022-03-29T08:31:26.059" v="1419" actId="1076"/>
          <ac:spMkLst>
            <pc:docMk/>
            <pc:sldMk cId="2525694345" sldId="272"/>
            <ac:spMk id="8" creationId="{D06D2765-3B68-45C8-A265-0ACB03A22F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7A80-A25D-4FD3-AECA-2D38B757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574A4-26A0-4D89-9CDD-367EA56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D6AA-FB0D-416F-B271-9B7B6B8B86A5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497EC-D371-4D14-A828-78BF3CE0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090E9-F014-4BC2-8C1C-A84F84C3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7AA9-5C5A-4933-A6DD-5E0A1455C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51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C4334-7219-4B51-AC63-C226E67B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DD3F5-4B9C-4C03-A197-1C8381739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9299-C2EC-4C4E-B963-CE9B621FF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9D6AA-FB0D-416F-B271-9B7B6B8B86A5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7AFF-FEE8-47AB-9D28-FB5AEB227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B63D0-CCFC-4521-B478-91997F154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D7AA9-5C5A-4933-A6DD-5E0A1455C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42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ation.help/Moq/4DE00FC1.ht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web-api/overview/testing-and-debugging/mocking-entity-framework-when-unit-testing-aspnet-web-api-2" TargetMode="External"/><Relationship Id="rId2" Type="http://schemas.openxmlformats.org/officeDocument/2006/relationships/hyperlink" Target="https://docs.microsoft.com/en-us/dotnet/api/microsoft.visualstudio.testtools.unittesting.assert?view=visualstudiosdk-202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88C3-CE2D-46AD-BFFC-D021CB6F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146" y="2103437"/>
            <a:ext cx="7723163" cy="1325563"/>
          </a:xfrm>
        </p:spPr>
        <p:txBody>
          <a:bodyPr/>
          <a:lstStyle/>
          <a:p>
            <a:r>
              <a:rPr lang="en-US" b="1" dirty="0">
                <a:solidFill>
                  <a:srgbClr val="9649CF"/>
                </a:solidFill>
                <a:latin typeface="Constantia" panose="02030602050306030303" pitchFamily="18" charset="0"/>
              </a:rPr>
              <a:t>Demo on Unit Test Project </a:t>
            </a:r>
            <a:endParaRPr lang="en-GB" b="1" dirty="0">
              <a:solidFill>
                <a:srgbClr val="9649CF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12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0B3144-C2C4-4449-B69E-D8C4A185A6EB}"/>
              </a:ext>
            </a:extLst>
          </p:cNvPr>
          <p:cNvSpPr txBox="1"/>
          <p:nvPr/>
        </p:nvSpPr>
        <p:spPr>
          <a:xfrm>
            <a:off x="478302" y="889843"/>
            <a:ext cx="115355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latin typeface="Cascadia Mono" panose="020B0609020000020004" pitchFamily="49" charset="0"/>
              </a:rPr>
              <a:t>[</a:t>
            </a:r>
            <a:r>
              <a:rPr lang="en-GB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Theory</a:t>
            </a:r>
            <a:r>
              <a:rPr lang="en-GB" sz="1800" dirty="0">
                <a:latin typeface="Cascadia Mono" panose="020B0609020000020004" pitchFamily="49" charset="0"/>
              </a:rPr>
              <a:t>]</a:t>
            </a:r>
          </a:p>
          <a:p>
            <a:r>
              <a:rPr lang="en-US" sz="1800" dirty="0">
                <a:latin typeface="Cascadia Mono" panose="020B0609020000020004" pitchFamily="49" charset="0"/>
              </a:rPr>
              <a:t>        [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InlineData</a:t>
            </a:r>
            <a:r>
              <a:rPr lang="en-US" sz="1800" dirty="0">
                <a:latin typeface="Cascadia Mono" panose="020B0609020000020004" pitchFamily="49" charset="0"/>
              </a:rPr>
              <a:t>(1, "Setting up the Environment for the Project")]</a:t>
            </a:r>
          </a:p>
          <a:p>
            <a:endParaRPr lang="en-US" sz="1800" dirty="0">
              <a:latin typeface="Cascadia Mono" panose="020B0609020000020004" pitchFamily="49" charset="0"/>
            </a:endParaRPr>
          </a:p>
          <a:p>
            <a:r>
              <a:rPr lang="en-US" sz="1800" dirty="0">
                <a:latin typeface="Cascadia Mono" panose="020B0609020000020004" pitchFamily="49" charset="0"/>
              </a:rPr>
              <a:t>        public void Test_Get_Function_Invoking_Controller(int TaskId, string name)</a:t>
            </a:r>
          </a:p>
          <a:p>
            <a:r>
              <a:rPr lang="en-GB" sz="1800" dirty="0">
                <a:latin typeface="Cascadia Mono" panose="020B0609020000020004" pitchFamily="49" charset="0"/>
              </a:rPr>
              <a:t>        {</a:t>
            </a:r>
          </a:p>
          <a:p>
            <a:endParaRPr lang="en-GB" sz="1800" dirty="0">
              <a:latin typeface="Cascadia Mono" panose="020B0609020000020004" pitchFamily="49" charset="0"/>
            </a:endParaRPr>
          </a:p>
          <a:p>
            <a:r>
              <a:rPr lang="en-GB" sz="1800" dirty="0">
                <a:latin typeface="Cascadia Mono" panose="020B0609020000020004" pitchFamily="49" charset="0"/>
              </a:rPr>
              <a:t>        var controllerObject = new </a:t>
            </a:r>
            <a:r>
              <a:rPr lang="en-GB" sz="1800" dirty="0">
                <a:solidFill>
                  <a:srgbClr val="00B0F0"/>
                </a:solidFill>
                <a:latin typeface="Cascadia Mono" panose="020B0609020000020004" pitchFamily="49" charset="0"/>
              </a:rPr>
              <a:t>TaskInfoController</a:t>
            </a:r>
            <a:r>
              <a:rPr lang="en-GB" sz="1800" dirty="0">
                <a:latin typeface="Cascadia Mono" panose="020B0609020000020004" pitchFamily="49" charset="0"/>
              </a:rPr>
              <a:t>(providerStub.Object, loggerStub.Object);</a:t>
            </a:r>
          </a:p>
          <a:p>
            <a:endParaRPr lang="en-GB" sz="1800" dirty="0">
              <a:latin typeface="Cascadia Mono" panose="020B0609020000020004" pitchFamily="49" charset="0"/>
            </a:endParaRPr>
          </a:p>
          <a:p>
            <a:r>
              <a:rPr lang="en-GB" sz="1800" dirty="0"/>
              <a:t>// </a:t>
            </a:r>
            <a:r>
              <a:rPr lang="en-GB" sz="1800" dirty="0">
                <a:solidFill>
                  <a:srgbClr val="FFC000"/>
                </a:solidFill>
              </a:rPr>
              <a:t>Act </a:t>
            </a:r>
            <a:r>
              <a:rPr lang="en-GB" sz="1800" dirty="0"/>
              <a:t>         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latin typeface="Cascadia Mono" panose="020B0609020000020004" pitchFamily="49" charset="0"/>
              </a:rPr>
              <a:t> string result = controllerObject.</a:t>
            </a:r>
            <a:r>
              <a:rPr lang="en-US" sz="1800" dirty="0">
                <a:solidFill>
                  <a:srgbClr val="00B0F0"/>
                </a:solidFill>
                <a:latin typeface="Cascadia Mono" panose="020B0609020000020004" pitchFamily="49" charset="0"/>
              </a:rPr>
              <a:t>FetchTaskName</a:t>
            </a:r>
            <a:r>
              <a:rPr lang="en-US" sz="1800" dirty="0">
                <a:latin typeface="Cascadia Mono" panose="020B0609020000020004" pitchFamily="49" charset="0"/>
              </a:rPr>
              <a:t>(TaskId);</a:t>
            </a:r>
          </a:p>
          <a:p>
            <a:r>
              <a:rPr lang="en-GB" sz="1800" dirty="0"/>
              <a:t>// </a:t>
            </a:r>
            <a:r>
              <a:rPr lang="en-GB" sz="1800" dirty="0">
                <a:solidFill>
                  <a:srgbClr val="FFC000"/>
                </a:solidFill>
              </a:rPr>
              <a:t>Assert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	 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Assert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Equal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(name, result);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48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5F7C-F24C-43BE-ADE6-B377BBA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DB3BA3-6654-4E3A-AC6F-B2997A0C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8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745DCD-F147-4B54-BDF2-EB7E11401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7" y="1174652"/>
            <a:ext cx="12050803" cy="5683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E4BCCD-11F0-4B6F-A731-66B745AB3A9D}"/>
              </a:ext>
            </a:extLst>
          </p:cNvPr>
          <p:cNvSpPr txBox="1"/>
          <p:nvPr/>
        </p:nvSpPr>
        <p:spPr>
          <a:xfrm>
            <a:off x="886265" y="379828"/>
            <a:ext cx="458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Explorer showing the output of 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83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13BE44F-AC77-49B9-9FBC-8E150132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7820E9-F775-4977-80BD-AC43A7FE94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52A423-EF72-4DEC-ABA4-98AD3231A94B}"/>
              </a:ext>
            </a:extLst>
          </p:cNvPr>
          <p:cNvSpPr txBox="1"/>
          <p:nvPr/>
        </p:nvSpPr>
        <p:spPr>
          <a:xfrm>
            <a:off x="990600" y="3059668"/>
            <a:ext cx="6196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 </a:t>
            </a:r>
            <a:r>
              <a:rPr lang="en-GB" sz="2400" dirty="0">
                <a:hlinkClick r:id="rId3"/>
              </a:rPr>
              <a:t>Moq Documentation</a:t>
            </a:r>
            <a:endParaRPr lang="en-GB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C2AFA1-28A9-4632-8D25-B2B837DD516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MOQ – Mocking Library</a:t>
            </a:r>
          </a:p>
        </p:txBody>
      </p:sp>
    </p:spTree>
    <p:extLst>
      <p:ext uri="{BB962C8B-B14F-4D97-AF65-F5344CB8AC3E}">
        <p14:creationId xmlns:p14="http://schemas.microsoft.com/office/powerpoint/2010/main" val="1881697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A740-E70F-4B67-B9B7-D2261FD5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Assert Functions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C8ECE-1B79-4588-A30F-F08BE307FBC5}"/>
              </a:ext>
            </a:extLst>
          </p:cNvPr>
          <p:cNvSpPr txBox="1"/>
          <p:nvPr/>
        </p:nvSpPr>
        <p:spPr>
          <a:xfrm>
            <a:off x="1181686" y="2096086"/>
            <a:ext cx="7104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Assert.Equal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Assert.IsNotNull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Assert.NotNull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40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527DFD-D745-46AA-87FC-9382DE02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426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FAEF1-B95C-4036-B1CA-C141B4821C21}"/>
              </a:ext>
            </a:extLst>
          </p:cNvPr>
          <p:cNvSpPr txBox="1"/>
          <p:nvPr/>
        </p:nvSpPr>
        <p:spPr>
          <a:xfrm>
            <a:off x="1012874" y="3059668"/>
            <a:ext cx="114370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Methods under Assert Class</a:t>
            </a:r>
            <a:endParaRPr lang="en-US" dirty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Documentation</a:t>
            </a:r>
            <a:r>
              <a:rPr lang="en-US" dirty="0"/>
              <a:t> for Assert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0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1F6CB36-3693-4C5D-BC3E-66537A7F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Adding x Unit Tests to a Visual Studio Project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E7A7C9-9FAC-4930-BE54-23B05E30AD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0476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587051-CFE7-43C1-9FAD-448748FCE6E3}"/>
              </a:ext>
            </a:extLst>
          </p:cNvPr>
          <p:cNvSpPr txBox="1"/>
          <p:nvPr/>
        </p:nvSpPr>
        <p:spPr>
          <a:xfrm>
            <a:off x="4600137" y="168811"/>
            <a:ext cx="4093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entury Schoolbook" panose="02040604050505020304" pitchFamily="18" charset="0"/>
              </a:rPr>
              <a:t>AGENDA</a:t>
            </a:r>
            <a:endParaRPr lang="en-GB" sz="2400" b="1" dirty="0">
              <a:solidFill>
                <a:srgbClr val="00B05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54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30F5-58EF-4D6B-928C-D2A19553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Why Unit Testing?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64161-1330-46A9-AC4F-F61D770491B0}"/>
              </a:ext>
            </a:extLst>
          </p:cNvPr>
          <p:cNvSpPr txBox="1"/>
          <p:nvPr/>
        </p:nvSpPr>
        <p:spPr>
          <a:xfrm>
            <a:off x="1181686" y="2363372"/>
            <a:ext cx="8961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Unit Tests save </a:t>
            </a:r>
            <a:r>
              <a:rPr lang="en-US" sz="2400" b="1" dirty="0"/>
              <a:t>time</a:t>
            </a:r>
            <a:r>
              <a:rPr lang="en-US" sz="2400" dirty="0"/>
              <a:t>. Unit tests can be run at the press of a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With unit testing, it's possible to rerun your entire suite of tests after every build or even after you change </a:t>
            </a:r>
            <a:r>
              <a:rPr lang="en-US" sz="2400" b="1" dirty="0"/>
              <a:t>a line of code</a:t>
            </a:r>
            <a:r>
              <a:rPr lang="en-US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you have a suite of well-named unit tests, each test should be able to </a:t>
            </a:r>
            <a:r>
              <a:rPr lang="en-US" sz="2400" b="1" dirty="0"/>
              <a:t>clearly explain </a:t>
            </a:r>
            <a:r>
              <a:rPr lang="en-US" sz="2400" dirty="0"/>
              <a:t>the expected output for a given input.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8599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7A51-8089-4D33-972A-EC985D5A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Characteristics of a good unit test</a:t>
            </a:r>
            <a:br>
              <a:rPr lang="en-US" dirty="0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8278E-6610-4614-BEEC-60BE67D33862}"/>
              </a:ext>
            </a:extLst>
          </p:cNvPr>
          <p:cNvSpPr txBox="1"/>
          <p:nvPr/>
        </p:nvSpPr>
        <p:spPr>
          <a:xfrm>
            <a:off x="838200" y="1599228"/>
            <a:ext cx="95941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Fast</a:t>
            </a:r>
            <a:r>
              <a:rPr lang="en-US" sz="2400" dirty="0"/>
              <a:t>. It is not uncommon for mature projects to have thousands of unit tests. Unit tests should take very little time to run. Milliseconds.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Isolated</a:t>
            </a:r>
            <a:r>
              <a:rPr lang="en-US" sz="2400" dirty="0"/>
              <a:t>. Unit tests are standalone, can be run in isolation, and have no dependencies on any outside factors such as a file system or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Repeatable</a:t>
            </a:r>
            <a:r>
              <a:rPr lang="en-US" sz="2400" dirty="0"/>
              <a:t>. Running a unit test should be consistent with its results, that is, it always returns the same result if you do not change anything in between runs.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Self-Checking.</a:t>
            </a:r>
            <a:r>
              <a:rPr lang="en-US" sz="2400" dirty="0"/>
              <a:t> The test should be able to automatically detect if it passed or failed without any human interaction.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9570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5DC2-29E0-44B7-9BB0-EC54ED52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Naming your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96C99-A00A-4AAD-8C6F-071E1ACA7A80}"/>
              </a:ext>
            </a:extLst>
          </p:cNvPr>
          <p:cNvSpPr txBox="1"/>
          <p:nvPr/>
        </p:nvSpPr>
        <p:spPr>
          <a:xfrm>
            <a:off x="1505241" y="1985330"/>
            <a:ext cx="764227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name of your test should consist of three parts: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name of the method being tested.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scenario under which it's being tested.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expected behavior when the scenario is invoked.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071C7-566B-4F21-9EC0-137704650177}"/>
              </a:ext>
            </a:extLst>
          </p:cNvPr>
          <p:cNvSpPr txBox="1"/>
          <p:nvPr/>
        </p:nvSpPr>
        <p:spPr>
          <a:xfrm>
            <a:off x="1505241" y="4218964"/>
            <a:ext cx="7642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Example : Add_SingleNumber_ReturnsSameNumber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D2765-3B68-45C8-A265-0ACB03A22FE5}"/>
              </a:ext>
            </a:extLst>
          </p:cNvPr>
          <p:cNvSpPr txBox="1"/>
          <p:nvPr/>
        </p:nvSpPr>
        <p:spPr>
          <a:xfrm>
            <a:off x="594946" y="5353149"/>
            <a:ext cx="11002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Naming standards are important because they explicitly express the intent of the test.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2569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B79C-BBBB-4B04-BBA6-75ADC379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3" y="1546812"/>
            <a:ext cx="12182622" cy="1325563"/>
          </a:xfrm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Two modes for connecting with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D13C4-F77A-4444-B112-506C3D6D4B87}"/>
              </a:ext>
            </a:extLst>
          </p:cNvPr>
          <p:cNvSpPr txBox="1"/>
          <p:nvPr/>
        </p:nvSpPr>
        <p:spPr>
          <a:xfrm>
            <a:off x="1716257" y="3530991"/>
            <a:ext cx="7934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Without using moq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Using moq </a:t>
            </a:r>
            <a:r>
              <a:rPr lang="en-US" sz="2400" dirty="0"/>
              <a:t>– moq mocking library is used – our topic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5158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1556-F99B-4944-967D-E361A0FB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Terms used in Unit Testing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07313-7DA3-442E-9CA7-67B6581CF741}"/>
              </a:ext>
            </a:extLst>
          </p:cNvPr>
          <p:cNvSpPr txBox="1"/>
          <p:nvPr/>
        </p:nvSpPr>
        <p:spPr>
          <a:xfrm>
            <a:off x="1195754" y="2271321"/>
            <a:ext cx="1015804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Mock - A mock object is a fake object in the system that decides whether a unit test has passed or failed. A mock starts out as a Fake until it's asserted against.</a:t>
            </a:r>
          </a:p>
          <a:p>
            <a:endParaRPr lang="en-US" sz="2400" dirty="0"/>
          </a:p>
          <a:p>
            <a:r>
              <a:rPr lang="en-US" sz="2400" dirty="0"/>
              <a:t>Stub - A stub is a controllable replacement for an existing dependency (or collaborator) in the system. By using a stub, you can test your code without dealing with the dependency directly. </a:t>
            </a:r>
          </a:p>
          <a:p>
            <a:endParaRPr lang="en-US" sz="2400" dirty="0"/>
          </a:p>
          <a:p>
            <a:r>
              <a:rPr lang="en-US" sz="2400" dirty="0"/>
              <a:t>By default, a stub and mock starts out as a fake.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560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A441-AC75-4659-82D0-17AB52BC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Two Kinds of tests in Xunit Class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A3534-C8C7-4450-ADA2-FEB509397ADC}"/>
              </a:ext>
            </a:extLst>
          </p:cNvPr>
          <p:cNvSpPr txBox="1"/>
          <p:nvPr/>
        </p:nvSpPr>
        <p:spPr>
          <a:xfrm>
            <a:off x="1153551" y="2548320"/>
            <a:ext cx="88767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Fact tests       </a:t>
            </a:r>
            <a:r>
              <a:rPr lang="en-US" sz="2000" dirty="0"/>
              <a:t>- not parameterized and cannot take outside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Theory tests  </a:t>
            </a:r>
            <a:r>
              <a:rPr lang="en-US" sz="2000" dirty="0"/>
              <a:t>-  these tests are parameterized and can take outside input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28BE7-981F-44F5-83A3-3A7CBC3DE514}"/>
              </a:ext>
            </a:extLst>
          </p:cNvPr>
          <p:cNvSpPr txBox="1"/>
          <p:nvPr/>
        </p:nvSpPr>
        <p:spPr>
          <a:xfrm>
            <a:off x="1361049" y="4113838"/>
            <a:ext cx="60983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 [</a:t>
            </a:r>
            <a:r>
              <a:rPr lang="en-GB" sz="2000" dirty="0">
                <a:solidFill>
                  <a:srgbClr val="00B050"/>
                </a:solidFill>
              </a:rPr>
              <a:t>Fact</a:t>
            </a:r>
            <a:r>
              <a:rPr lang="en-GB" sz="2000" dirty="0"/>
              <a:t>]</a:t>
            </a:r>
          </a:p>
          <a:p>
            <a:r>
              <a:rPr lang="en-GB" sz="2000" dirty="0"/>
              <a:t>        public void Check_Equality_ReturnsSame()</a:t>
            </a:r>
          </a:p>
          <a:p>
            <a:r>
              <a:rPr lang="en-GB" sz="2000" dirty="0"/>
              <a:t>        {</a:t>
            </a:r>
          </a:p>
          <a:p>
            <a:r>
              <a:rPr lang="en-GB" sz="2000" dirty="0"/>
              <a:t>            </a:t>
            </a:r>
            <a:r>
              <a:rPr lang="en-GB" sz="2000" dirty="0">
                <a:solidFill>
                  <a:srgbClr val="00B050"/>
                </a:solidFill>
              </a:rPr>
              <a:t>Assert</a:t>
            </a:r>
            <a:r>
              <a:rPr lang="en-GB" sz="2000" dirty="0"/>
              <a:t>.</a:t>
            </a:r>
            <a:r>
              <a:rPr lang="en-GB" sz="2000" dirty="0">
                <a:solidFill>
                  <a:srgbClr val="00B050"/>
                </a:solidFill>
              </a:rPr>
              <a:t>Equal</a:t>
            </a:r>
            <a:r>
              <a:rPr lang="en-GB" sz="2000" dirty="0"/>
              <a:t>(1, 1);</a:t>
            </a:r>
          </a:p>
          <a:p>
            <a:r>
              <a:rPr lang="en-GB" sz="2000" dirty="0"/>
              <a:t>      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5AEE1-6A23-4F22-BDB9-CDA1CFDF8FB6}"/>
              </a:ext>
            </a:extLst>
          </p:cNvPr>
          <p:cNvSpPr txBox="1"/>
          <p:nvPr/>
        </p:nvSpPr>
        <p:spPr>
          <a:xfrm>
            <a:off x="1361049" y="3573194"/>
            <a:ext cx="5307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 Fact 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4033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1335-B67C-4C59-A740-5A0DE891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Introducing MOQ Library – Mock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DEAFE-90FE-4567-8078-E56FC753FDBF}"/>
              </a:ext>
            </a:extLst>
          </p:cNvPr>
          <p:cNvSpPr txBox="1"/>
          <p:nvPr/>
        </p:nvSpPr>
        <p:spPr>
          <a:xfrm>
            <a:off x="514642" y="1943906"/>
            <a:ext cx="1107713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// Example Using MOQ library – Mock Keyword is used for mocking object creation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// MOCK Controller Object is created, and the interfaces used in the controller are also mocked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// </a:t>
            </a:r>
            <a:r>
              <a:rPr lang="en-GB" sz="2000" dirty="0">
                <a:solidFill>
                  <a:srgbClr val="FFC000"/>
                </a:solidFill>
              </a:rPr>
              <a:t>Arrange</a:t>
            </a:r>
          </a:p>
          <a:p>
            <a:r>
              <a:rPr lang="en-GB" sz="2000" dirty="0">
                <a:latin typeface="Cascadia Mono" panose="020B0609020000020004" pitchFamily="49" charset="0"/>
              </a:rPr>
              <a:t> private readonly </a:t>
            </a:r>
            <a:r>
              <a:rPr lang="en-GB" sz="2000" dirty="0">
                <a:solidFill>
                  <a:srgbClr val="00B050"/>
                </a:solidFill>
                <a:latin typeface="Cascadia Mono" panose="020B0609020000020004" pitchFamily="49" charset="0"/>
              </a:rPr>
              <a:t>Mock</a:t>
            </a:r>
            <a:r>
              <a:rPr lang="en-GB" sz="2000" dirty="0">
                <a:latin typeface="Cascadia Mono" panose="020B0609020000020004" pitchFamily="49" charset="0"/>
              </a:rPr>
              <a:t>&lt;</a:t>
            </a:r>
            <a:r>
              <a:rPr lang="en-GB" sz="2000" dirty="0">
                <a:solidFill>
                  <a:srgbClr val="00B0F0"/>
                </a:solidFill>
                <a:latin typeface="Cascadia Mono" panose="020B0609020000020004" pitchFamily="49" charset="0"/>
              </a:rPr>
              <a:t>ILogger</a:t>
            </a:r>
            <a:r>
              <a:rPr lang="en-GB" sz="2000" dirty="0">
                <a:latin typeface="Cascadia Mono" panose="020B0609020000020004" pitchFamily="49" charset="0"/>
              </a:rPr>
              <a:t>&lt;TaskInfoController&gt;&gt;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loggerStub</a:t>
            </a:r>
            <a:r>
              <a:rPr lang="en-GB" sz="2000" dirty="0">
                <a:latin typeface="Cascadia Mono" panose="020B0609020000020004" pitchFamily="49" charset="0"/>
              </a:rPr>
              <a:t> = new();</a:t>
            </a:r>
          </a:p>
          <a:p>
            <a:endParaRPr lang="en-GB" sz="2000" dirty="0">
              <a:latin typeface="Cascadia Mono" panose="020B0609020000020004" pitchFamily="49" charset="0"/>
            </a:endParaRPr>
          </a:p>
          <a:p>
            <a:r>
              <a:rPr lang="en-US" sz="2000" dirty="0">
                <a:latin typeface="Cascadia Mono" panose="020B0609020000020004" pitchFamily="49" charset="0"/>
              </a:rPr>
              <a:t> private readonly </a:t>
            </a:r>
            <a:r>
              <a:rPr lang="en-US" sz="2000" dirty="0">
                <a:solidFill>
                  <a:srgbClr val="00B050"/>
                </a:solidFill>
                <a:latin typeface="Cascadia Mono" panose="020B0609020000020004" pitchFamily="49" charset="0"/>
              </a:rPr>
              <a:t>Mock</a:t>
            </a:r>
            <a:r>
              <a:rPr lang="en-US" sz="2000" dirty="0"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00B0F0"/>
                </a:solidFill>
                <a:latin typeface="Cascadia Mono" panose="020B0609020000020004" pitchFamily="49" charset="0"/>
              </a:rPr>
              <a:t>ITaskProvider</a:t>
            </a:r>
            <a:r>
              <a:rPr lang="en-US" sz="2000" dirty="0">
                <a:latin typeface="Cascadia Mono" panose="020B0609020000020004" pitchFamily="49" charset="0"/>
              </a:rPr>
              <a:t>&gt;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providerStub</a:t>
            </a:r>
            <a:r>
              <a:rPr lang="en-US" sz="2000" dirty="0">
                <a:latin typeface="Cascadia Mono" panose="020B0609020000020004" pitchFamily="49" charset="0"/>
              </a:rPr>
              <a:t> = new();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916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610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Cascadia Mono</vt:lpstr>
      <vt:lpstr>Century Schoolbook</vt:lpstr>
      <vt:lpstr>Constantia</vt:lpstr>
      <vt:lpstr>Office Theme</vt:lpstr>
      <vt:lpstr>Demo on Unit Test Project </vt:lpstr>
      <vt:lpstr>Adding x Unit Tests to a Visual Studio Project</vt:lpstr>
      <vt:lpstr>Why Unit Testing?</vt:lpstr>
      <vt:lpstr>Characteristics of a good unit test </vt:lpstr>
      <vt:lpstr>Naming your tests</vt:lpstr>
      <vt:lpstr>Two modes for connecting with API</vt:lpstr>
      <vt:lpstr>Terms used in Unit Testing</vt:lpstr>
      <vt:lpstr>Two Kinds of tests in Xunit Class</vt:lpstr>
      <vt:lpstr>Introducing MOQ Library – Mock Class</vt:lpstr>
      <vt:lpstr>PowerPoint Presentation</vt:lpstr>
      <vt:lpstr>PowerPoint Presentation</vt:lpstr>
      <vt:lpstr>PowerPoint Presentation</vt:lpstr>
      <vt:lpstr>PowerPoint Presentation</vt:lpstr>
      <vt:lpstr>Assert Functions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x Unit Tests to a Visual Studio Project</dc:title>
  <dc:creator>Jeya Asokan</dc:creator>
  <cp:lastModifiedBy>Jeya Asokan</cp:lastModifiedBy>
  <cp:revision>2</cp:revision>
  <dcterms:created xsi:type="dcterms:W3CDTF">2022-03-22T08:55:04Z</dcterms:created>
  <dcterms:modified xsi:type="dcterms:W3CDTF">2022-03-29T09:39:31Z</dcterms:modified>
</cp:coreProperties>
</file>