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12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1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6429" autoAdjust="0"/>
  </p:normalViewPr>
  <p:slideViewPr>
    <p:cSldViewPr snapToGrid="0">
      <p:cViewPr varScale="1">
        <p:scale>
          <a:sx n="104" d="100"/>
          <a:sy n="104" d="100"/>
        </p:scale>
        <p:origin x="22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erluigi.zama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8800" dirty="0">
                <a:latin typeface="Calibri" pitchFamily="34" charset="0"/>
              </a:rPr>
            </a:br>
            <a:r>
              <a:rPr lang="en-US" sz="6000" dirty="0">
                <a:latin typeface="Calibri" pitchFamily="34" charset="0"/>
              </a:rPr>
              <a:t>Additional Setup</a:t>
            </a:r>
            <a:br>
              <a:rPr lang="en-US" sz="8800" dirty="0">
                <a:latin typeface="Calibri" pitchFamily="34" charset="0"/>
              </a:rPr>
            </a:br>
            <a:r>
              <a:rPr lang="en-US" sz="5400" dirty="0">
                <a:latin typeface="Calibri" pitchFamily="34" charset="0"/>
              </a:rPr>
              <a:t>Lab-session 6</a:t>
            </a:r>
            <a:endParaRPr lang="en-GB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656847"/>
            <a:ext cx="8267700" cy="126729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utors: Pierluigi Zama Ramirez - </a:t>
            </a:r>
            <a:r>
              <a:rPr lang="en-US" dirty="0">
                <a:latin typeface="Calibri" pitchFamily="34" charset="0"/>
                <a:hlinkClick r:id="rId3"/>
              </a:rPr>
              <a:t>p</a:t>
            </a:r>
            <a:r>
              <a:rPr lang="en-US" u="sng" dirty="0">
                <a:latin typeface="Calibri" pitchFamily="34" charset="0"/>
                <a:hlinkClick r:id="rId3"/>
              </a:rPr>
              <a:t>ierluigi.zama@unibo.it</a:t>
            </a:r>
            <a:r>
              <a:rPr lang="en-US" u="sng" dirty="0">
                <a:latin typeface="Calibri" pitchFamily="34" charset="0"/>
              </a:rPr>
              <a:t> </a:t>
            </a:r>
            <a:br>
              <a:rPr lang="en-US" u="sng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Alex </a:t>
            </a:r>
            <a:r>
              <a:rPr lang="en-US" dirty="0" err="1">
                <a:latin typeface="Calibri" pitchFamily="34" charset="0"/>
              </a:rPr>
              <a:t>Costanzino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en-US" u="sng" dirty="0" err="1">
                <a:latin typeface="Calibri" pitchFamily="34" charset="0"/>
              </a:rPr>
              <a:t>alex.costanzino@unibo.it</a:t>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B9A-E9C6-411C-A1CD-8267E2FA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86722"/>
            <a:ext cx="7886700" cy="88455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Installing TensorFlow and </a:t>
            </a:r>
            <a:r>
              <a:rPr lang="en-GB" b="1" dirty="0" err="1">
                <a:solidFill>
                  <a:schemeClr val="accent5"/>
                </a:solidFill>
              </a:rPr>
              <a:t>Keras</a:t>
            </a:r>
            <a:r>
              <a:rPr lang="en-GB" b="1" dirty="0">
                <a:solidFill>
                  <a:schemeClr val="accent5"/>
                </a:solidFill>
              </a:rPr>
              <a:t>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16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714CA-E0DE-4A06-983D-E6FCA0D8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92" y="365127"/>
            <a:ext cx="7759722" cy="846292"/>
          </a:xfrm>
        </p:spPr>
        <p:txBody>
          <a:bodyPr>
            <a:normAutofit/>
          </a:bodyPr>
          <a:lstStyle/>
          <a:p>
            <a:r>
              <a:rPr lang="en-GB" dirty="0"/>
              <a:t>Step 1: Install TensorFlow with pip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DDDFFD-4EB5-4D54-81DA-19CDFC81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35" y="1866901"/>
            <a:ext cx="8344930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can jointly install </a:t>
            </a:r>
            <a:r>
              <a:rPr lang="en-GB" dirty="0" err="1"/>
              <a:t>Keras</a:t>
            </a:r>
            <a:r>
              <a:rPr lang="en-GB" dirty="0"/>
              <a:t> and TensorFlow with a single command (</a:t>
            </a:r>
            <a:r>
              <a:rPr lang="en-GB" dirty="0" err="1"/>
              <a:t>Keras</a:t>
            </a:r>
            <a:r>
              <a:rPr lang="en-GB" dirty="0"/>
              <a:t> is integrated in TensorFlow):</a:t>
            </a:r>
          </a:p>
          <a:p>
            <a:r>
              <a:rPr lang="en-GB" dirty="0"/>
              <a:t>Install TensorFlow on Windows, Linux and MacOS (Intel):</a:t>
            </a:r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b="1" i="1" dirty="0"/>
              <a:t>pip3 install </a:t>
            </a:r>
            <a:r>
              <a:rPr lang="en-GB" b="1" i="1" dirty="0" err="1"/>
              <a:t>tensorflow</a:t>
            </a:r>
            <a:endParaRPr lang="en-GB" b="1" i="1" dirty="0"/>
          </a:p>
          <a:p>
            <a:r>
              <a:rPr lang="en-GB" dirty="0"/>
              <a:t>Install TensorFlow MacOS (Apple Silicon):</a:t>
            </a:r>
          </a:p>
          <a:p>
            <a:pPr marL="0" indent="0" algn="ctr">
              <a:buNone/>
            </a:pPr>
            <a:r>
              <a:rPr lang="en-GB" b="1" i="1" dirty="0"/>
              <a:t>pip3 install </a:t>
            </a:r>
            <a:r>
              <a:rPr lang="en-GB" b="1" i="1" dirty="0" err="1"/>
              <a:t>tensorflow-macos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90C0-4DA6-4DF9-A98F-99EAD8A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0" y="6361329"/>
            <a:ext cx="3925331" cy="365125"/>
          </a:xfrm>
        </p:spPr>
        <p:txBody>
          <a:bodyPr/>
          <a:lstStyle/>
          <a:p>
            <a:r>
              <a:rPr lang="en-US" dirty="0"/>
              <a:t>Additional Setup – Pierluigi Zama Ramirez, Alex </a:t>
            </a:r>
            <a:r>
              <a:rPr lang="en-US" dirty="0" err="1"/>
              <a:t>Costanzino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7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2653</TotalTime>
  <Words>117</Words>
  <Application>Microsoft Macintosh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Tw Cen MT</vt:lpstr>
      <vt:lpstr>Tema di Office</vt:lpstr>
      <vt:lpstr>Personalizza struttura</vt:lpstr>
      <vt:lpstr> Additional Setup Lab-session 6</vt:lpstr>
      <vt:lpstr>Installing TensorFlow and Keras on your computer</vt:lpstr>
      <vt:lpstr>Step 1: Install TensorFlow with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Alex Costanzino</cp:lastModifiedBy>
  <cp:revision>187</cp:revision>
  <dcterms:created xsi:type="dcterms:W3CDTF">2017-01-13T13:53:04Z</dcterms:created>
  <dcterms:modified xsi:type="dcterms:W3CDTF">2022-11-28T12:48:22Z</dcterms:modified>
</cp:coreProperties>
</file>