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4"/>
  </p:notesMasterIdLst>
  <p:sldIdLst>
    <p:sldId id="256" r:id="rId3"/>
    <p:sldId id="302" r:id="rId4"/>
    <p:sldId id="303" r:id="rId5"/>
    <p:sldId id="304" r:id="rId6"/>
    <p:sldId id="305" r:id="rId7"/>
    <p:sldId id="306" r:id="rId8"/>
    <p:sldId id="307" r:id="rId9"/>
    <p:sldId id="310" r:id="rId10"/>
    <p:sldId id="309" r:id="rId11"/>
    <p:sldId id="308" r:id="rId12"/>
    <p:sldId id="3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02"/>
            <p14:sldId id="303"/>
            <p14:sldId id="304"/>
            <p14:sldId id="305"/>
            <p14:sldId id="306"/>
            <p14:sldId id="307"/>
            <p14:sldId id="310"/>
            <p14:sldId id="309"/>
            <p14:sldId id="308"/>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6417" autoAdjust="0"/>
  </p:normalViewPr>
  <p:slideViewPr>
    <p:cSldViewPr snapToGrid="0">
      <p:cViewPr varScale="1">
        <p:scale>
          <a:sx n="74" d="100"/>
          <a:sy n="74" d="100"/>
        </p:scale>
        <p:origin x="1536"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9/23/2019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3</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7</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8</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jupyter.readthedocs.io/en/latest/" TargetMode="External"/><Relationship Id="rId2" Type="http://schemas.openxmlformats.org/officeDocument/2006/relationships/hyperlink" Target="https://docs.python.org/3/c-api/index.html" TargetMode="External"/><Relationship Id="rId1" Type="http://schemas.openxmlformats.org/officeDocument/2006/relationships/slideLayout" Target="../slideLayouts/slideLayout2.xml"/><Relationship Id="rId6" Type="http://schemas.openxmlformats.org/officeDocument/2006/relationships/hyperlink" Target="https://docs.opencv.org/trunk/d6/d00/tutorial_py_root.html" TargetMode="External"/><Relationship Id="rId5" Type="http://schemas.openxmlformats.org/officeDocument/2006/relationships/hyperlink" Target="https://matplotlib.org/3.1.1/api/index.html" TargetMode="External"/><Relationship Id="rId4" Type="http://schemas.openxmlformats.org/officeDocument/2006/relationships/hyperlink" Target="https://docs.scipy.org/doc/numpy/referenc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a:t>
            </a:r>
            <a:r>
              <a:rPr lang="en-GB" dirty="0" err="1"/>
              <a:t>Jupyter</a:t>
            </a:r>
            <a:r>
              <a:rPr lang="en-GB" dirty="0"/>
              <a:t>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10</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from your terminal you can navigate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2"/>
              </a:rPr>
              <a:t>https://docs.python.org/3/c-api/index.html</a:t>
            </a:r>
            <a:endParaRPr lang="en-GB" u="sng" dirty="0">
              <a:solidFill>
                <a:srgbClr val="0070C0"/>
              </a:solidFill>
            </a:endParaRPr>
          </a:p>
          <a:p>
            <a:r>
              <a:rPr lang="en-GB" dirty="0" err="1"/>
              <a:t>Jupyter</a:t>
            </a:r>
            <a:r>
              <a:rPr lang="en-GB" dirty="0"/>
              <a:t> documentation:</a:t>
            </a:r>
          </a:p>
          <a:p>
            <a:pPr marL="0" indent="0" algn="ctr">
              <a:buNone/>
            </a:pPr>
            <a:r>
              <a:rPr lang="en-GB" u="sng" dirty="0">
                <a:solidFill>
                  <a:srgbClr val="0070C0"/>
                </a:solidFill>
                <a:hlinkClick r:id="rId3"/>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4"/>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5"/>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6"/>
              </a:rPr>
              <a:t>https://docs.opencv.org/trunk/d6/d00/tutorial_py_root.html</a:t>
            </a:r>
            <a:endParaRPr lang="en-GB" u="sng" dirty="0">
              <a:solidFill>
                <a:schemeClr val="accent5"/>
              </a:solidFill>
            </a:endParaRP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11</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2</a:t>
            </a:fld>
            <a:endParaRPr lang="en-US"/>
          </a:p>
        </p:txBody>
      </p:sp>
    </p:spTree>
    <p:extLst>
      <p:ext uri="{BB962C8B-B14F-4D97-AF65-F5344CB8AC3E}">
        <p14:creationId xmlns:p14="http://schemas.microsoft.com/office/powerpoint/2010/main" val="343047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the two version are not fully compatible between each other and a Python 2.x program may not work for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3</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have Python installed already.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and straightforward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4</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331470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3314700"/>
            <a:ext cx="4147751" cy="1354217"/>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algn="ctr"/>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68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5</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a:t>
            </a:r>
            <a:r>
              <a:rPr lang="en-GB" dirty="0" err="1"/>
              <a:t>Jupyter</a:t>
            </a:r>
            <a:r>
              <a:rPr lang="en-GB" dirty="0"/>
              <a:t>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p:txBody>
          <a:bodyPr>
            <a:normAutofit lnSpcReduction="10000"/>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endParaRPr lang="en-GB" dirty="0"/>
          </a:p>
          <a:p>
            <a:pPr marL="0" indent="0">
              <a:buNone/>
            </a:pPr>
            <a:r>
              <a:rPr lang="en-GB" b="1" dirty="0"/>
              <a:t>Install</a:t>
            </a:r>
            <a:r>
              <a:rPr lang="en-GB" dirty="0"/>
              <a:t> on every OS:</a:t>
            </a:r>
          </a:p>
          <a:p>
            <a:r>
              <a:rPr lang="en-GB" dirty="0"/>
              <a:t>Open your terminal and run: </a:t>
            </a:r>
            <a:r>
              <a:rPr lang="en-GB" b="1" i="1" dirty="0"/>
              <a:t>pip3 install </a:t>
            </a:r>
            <a:r>
              <a:rPr lang="en-GB" b="1" i="1" dirty="0" err="1"/>
              <a:t>jupyter</a:t>
            </a:r>
            <a:endParaRPr lang="en-GB" b="1" i="1" dirty="0"/>
          </a:p>
          <a:p>
            <a:pPr marL="0" indent="0">
              <a:buNone/>
            </a:pPr>
            <a:r>
              <a:rPr lang="en-GB" b="1" dirty="0"/>
              <a:t>Run</a:t>
            </a:r>
            <a:r>
              <a:rPr lang="en-GB" dirty="0"/>
              <a:t> it:</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r>
              <a:rPr lang="en-GB" b="1" i="1" dirty="0" err="1"/>
              <a:t>jupyter</a:t>
            </a:r>
            <a:r>
              <a:rPr lang="en-GB" b="1" i="1" dirty="0"/>
              <a:t> notebook  --port 8081</a:t>
            </a:r>
            <a:r>
              <a:rPr lang="en-GB" i="1" dirty="0"/>
              <a:t>. </a:t>
            </a:r>
            <a:r>
              <a:rPr lang="en-US" dirty="0"/>
              <a:t>You should see the notebook open in your browser. </a:t>
            </a:r>
            <a:r>
              <a:rPr lang="en-GB" dirty="0"/>
              <a:t>However, the terminal printed the URL of the server (</a:t>
            </a:r>
            <a:r>
              <a:rPr lang="en-GB" b="1" dirty="0"/>
              <a:t>http://localhost:8081</a:t>
            </a:r>
            <a:r>
              <a:rPr lang="en-GB" dirty="0"/>
              <a:t>)</a:t>
            </a:r>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6</a:t>
            </a:fld>
            <a:endParaRPr lang="en-US"/>
          </a:p>
        </p:txBody>
      </p:sp>
    </p:spTree>
    <p:extLst>
      <p:ext uri="{BB962C8B-B14F-4D97-AF65-F5344CB8AC3E}">
        <p14:creationId xmlns:p14="http://schemas.microsoft.com/office/powerpoint/2010/main" val="20306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742638"/>
            <a:ext cx="7140353" cy="369332"/>
          </a:xfrm>
          <a:prstGeom prst="rect">
            <a:avLst/>
          </a:prstGeom>
          <a:noFill/>
        </p:spPr>
        <p:txBody>
          <a:bodyPr wrap="none" rtlCol="0">
            <a:spAutoFit/>
          </a:bodyPr>
          <a:lstStyle/>
          <a:p>
            <a:r>
              <a:rPr lang="en-GB" dirty="0"/>
              <a:t>Notebook dashboard. Navigate to your notebook (.</a:t>
            </a:r>
            <a:r>
              <a:rPr lang="en-GB" dirty="0" err="1"/>
              <a:t>ipynb</a:t>
            </a:r>
            <a:r>
              <a:rPr lang="en-GB" dirty="0"/>
              <a:t> file) and open it. </a:t>
            </a:r>
          </a:p>
        </p:txBody>
      </p:sp>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8919" y="1922273"/>
            <a:ext cx="6366153" cy="3580961"/>
          </a:xfrm>
          <a:prstGeom prst="rect">
            <a:avLst/>
          </a:prstGeom>
          <a:ln>
            <a:noFill/>
          </a:ln>
          <a:effectLst>
            <a:outerShdw blurRad="292100" dist="139700" dir="2700000" algn="tl" rotWithShape="0">
              <a:srgbClr val="333333">
                <a:alpha val="65000"/>
              </a:srgbClr>
            </a:outerShdw>
          </a:effectLst>
        </p:spPr>
      </p:pic>
      <p:sp>
        <p:nvSpPr>
          <p:cNvPr id="17" name="Oval 16">
            <a:extLst>
              <a:ext uri="{FF2B5EF4-FFF2-40B4-BE49-F238E27FC236}">
                <a16:creationId xmlns:a16="http://schemas.microsoft.com/office/drawing/2014/main" id="{DA07955D-3A39-45EF-9285-66533386F48D}"/>
              </a:ext>
            </a:extLst>
          </p:cNvPr>
          <p:cNvSpPr/>
          <p:nvPr/>
        </p:nvSpPr>
        <p:spPr>
          <a:xfrm>
            <a:off x="1805940" y="3375660"/>
            <a:ext cx="1051560" cy="106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98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8</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the all notebook as a single </a:t>
            </a:r>
            <a:r>
              <a:rPr lang="en-GB" b="1" dirty="0"/>
              <a:t>.</a:t>
            </a:r>
            <a:r>
              <a:rPr lang="en-GB" b="1" dirty="0" err="1"/>
              <a:t>py</a:t>
            </a:r>
            <a:r>
              <a:rPr lang="en-GB" b="1" dirty="0"/>
              <a:t> file</a:t>
            </a:r>
            <a:r>
              <a:rPr lang="en-GB" dirty="0"/>
              <a:t>! After that, you  can run it as normal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2497</TotalTime>
  <Words>842</Words>
  <Application>Microsoft Office PowerPoint</Application>
  <PresentationFormat>On-screen Show (4:3)</PresentationFormat>
  <Paragraphs>101</Paragraphs>
  <Slides>11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Courier New</vt:lpstr>
      <vt:lpstr>Tw Cen MT</vt:lpstr>
      <vt:lpstr>Tema di Office</vt:lpstr>
      <vt:lpstr>Personalizza struttura</vt:lpstr>
      <vt:lpstr> Initial Setup Lab-session 0</vt:lpstr>
      <vt:lpstr>Requirements</vt:lpstr>
      <vt:lpstr>Step 1: Installing Python 3.x</vt:lpstr>
      <vt:lpstr>Step 2: Installing pip</vt:lpstr>
      <vt:lpstr>Step 3: Install Python Libraries with pip</vt:lpstr>
      <vt:lpstr>Step 4: Install and run Jupyter Notebook</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160</cp:revision>
  <dcterms:created xsi:type="dcterms:W3CDTF">2017-01-13T13:53:04Z</dcterms:created>
  <dcterms:modified xsi:type="dcterms:W3CDTF">2019-09-23T16:12:26Z</dcterms:modified>
</cp:coreProperties>
</file>