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03" r:id="rId4"/>
    <p:sldId id="304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luigi Zama Ramirez" initials="PZR" lastIdx="1" clrIdx="0">
    <p:extLst>
      <p:ext uri="{19B8F6BF-5375-455C-9EA6-DF929625EA0E}">
        <p15:presenceInfo xmlns:p15="http://schemas.microsoft.com/office/powerpoint/2012/main" userId="86b9ea593df47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6417" autoAdjust="0"/>
  </p:normalViewPr>
  <p:slideViewPr>
    <p:cSldViewPr snapToGrid="0">
      <p:cViewPr varScale="1">
        <p:scale>
          <a:sx n="74" d="100"/>
          <a:sy n="74" d="100"/>
        </p:scale>
        <p:origin x="184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ierluigi.zama@unib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7200" dirty="0">
                <a:latin typeface="Calibri" pitchFamily="34" charset="0"/>
              </a:rPr>
            </a:br>
            <a:r>
              <a:rPr lang="en-US" sz="4800" dirty="0">
                <a:latin typeface="Calibri" pitchFamily="34" charset="0"/>
              </a:rPr>
              <a:t>Initial Setup with Docker</a:t>
            </a:r>
            <a:br>
              <a:rPr lang="en-US" sz="72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Lab-session 0</a:t>
            </a:r>
            <a:endParaRPr lang="en-GB" sz="4400" dirty="0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1003F205-B3C3-43B7-A6C2-E3A1DCC7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4656847"/>
            <a:ext cx="8267700" cy="126729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Prof: Luigi di Stefano - </a:t>
            </a:r>
            <a:r>
              <a:rPr lang="en-US" sz="2800" u="sng" dirty="0">
                <a:latin typeface="Calibri" pitchFamily="34" charset="0"/>
              </a:rPr>
              <a:t>luigi.distefano@unibo.it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utors: Pierluigi Zama Ramirez - </a:t>
            </a:r>
            <a:r>
              <a:rPr lang="en-US" dirty="0">
                <a:latin typeface="Calibri" pitchFamily="34" charset="0"/>
                <a:hlinkClick r:id="rId3"/>
              </a:rPr>
              <a:t>p</a:t>
            </a:r>
            <a:r>
              <a:rPr lang="en-US" u="sng" dirty="0">
                <a:latin typeface="Calibri" pitchFamily="34" charset="0"/>
                <a:hlinkClick r:id="rId3"/>
              </a:rPr>
              <a:t>ierluigi.zama@unibo.it</a:t>
            </a:r>
            <a:r>
              <a:rPr lang="en-US" u="sng" dirty="0">
                <a:latin typeface="Calibri" pitchFamily="34" charset="0"/>
              </a:rPr>
              <a:t>      </a:t>
            </a:r>
            <a:r>
              <a:rPr lang="en-US" sz="2800" dirty="0">
                <a:latin typeface="Calibri" pitchFamily="34" charset="0"/>
              </a:rPr>
              <a:t>     </a:t>
            </a:r>
            <a:r>
              <a:rPr lang="en-US" dirty="0">
                <a:latin typeface="Calibri" pitchFamily="34" charset="0"/>
              </a:rPr>
              <a:t>Riccardo Spezialetti – </a:t>
            </a:r>
            <a:r>
              <a:rPr lang="en-US" u="sng" dirty="0">
                <a:latin typeface="Calibri" pitchFamily="34" charset="0"/>
              </a:rPr>
              <a:t>riccardo.spezialetti@unibo.it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1: Installing and running Docker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24555-5EE9-4C9E-BC82-D964D124C69D}"/>
              </a:ext>
            </a:extLst>
          </p:cNvPr>
          <p:cNvSpPr txBox="1"/>
          <p:nvPr/>
        </p:nvSpPr>
        <p:spPr>
          <a:xfrm>
            <a:off x="411892" y="3310109"/>
            <a:ext cx="427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link: </a:t>
            </a:r>
            <a:r>
              <a:rPr lang="en-GB" u="sng" dirty="0">
                <a:solidFill>
                  <a:srgbClr val="0070C0"/>
                </a:solidFill>
                <a:hlinkClick r:id="rId3"/>
              </a:rPr>
              <a:t>https://docs.docker.com/docker-for-windows/install/</a:t>
            </a:r>
            <a:endParaRPr lang="en-GB" u="sng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Docker Desktop application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DAE2F-4796-4348-8EF5-26047C2DA18C}"/>
              </a:ext>
            </a:extLst>
          </p:cNvPr>
          <p:cNvSpPr txBox="1"/>
          <p:nvPr/>
        </p:nvSpPr>
        <p:spPr>
          <a:xfrm>
            <a:off x="411892" y="2785545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and Run Docker on Windows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3C949-3FED-49E9-9FEB-D52A16457635}"/>
              </a:ext>
            </a:extLst>
          </p:cNvPr>
          <p:cNvSpPr txBox="1"/>
          <p:nvPr/>
        </p:nvSpPr>
        <p:spPr>
          <a:xfrm>
            <a:off x="4683269" y="2752493"/>
            <a:ext cx="255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Docker on Ubuntu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AAB78-9EB6-4B5D-AA03-D7CA4BCF3DEB}"/>
              </a:ext>
            </a:extLst>
          </p:cNvPr>
          <p:cNvSpPr txBox="1"/>
          <p:nvPr/>
        </p:nvSpPr>
        <p:spPr>
          <a:xfrm>
            <a:off x="4691478" y="3266867"/>
            <a:ext cx="4271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link. </a:t>
            </a:r>
            <a:r>
              <a:rPr lang="en-GB" b="1" dirty="0"/>
              <a:t>Installation from repository </a:t>
            </a:r>
            <a:r>
              <a:rPr lang="en-GB" dirty="0"/>
              <a:t>is recommended. </a:t>
            </a:r>
            <a:r>
              <a:rPr lang="en-GB" u="sng" dirty="0">
                <a:solidFill>
                  <a:srgbClr val="0070C0"/>
                </a:solidFill>
              </a:rPr>
              <a:t>https://docs.docker.com/engine/install/ubuntu/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E0CDF-6708-42DE-AC49-B0A21AAC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95" y="4526987"/>
            <a:ext cx="2361569" cy="1498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DEA8E5-5757-4D53-A5D1-423C82EB24AA}"/>
              </a:ext>
            </a:extLst>
          </p:cNvPr>
          <p:cNvSpPr txBox="1"/>
          <p:nvPr/>
        </p:nvSpPr>
        <p:spPr>
          <a:xfrm>
            <a:off x="411892" y="1820889"/>
            <a:ext cx="8361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is Docker? </a:t>
            </a:r>
            <a:r>
              <a:rPr lang="en-US" dirty="0"/>
              <a:t>Docker is a tool designed to make it easier to create, deploy, and run applications by using containers.</a:t>
            </a:r>
            <a:endParaRPr lang="en-GB" dirty="0"/>
          </a:p>
          <a:p>
            <a:r>
              <a:rPr lang="en-GB" dirty="0"/>
              <a:t>More details at: </a:t>
            </a:r>
            <a:r>
              <a:rPr lang="en-GB" u="sng" dirty="0">
                <a:solidFill>
                  <a:srgbClr val="0070C0"/>
                </a:solidFill>
              </a:rPr>
              <a:t>https://www.docker.com/</a:t>
            </a:r>
          </a:p>
        </p:txBody>
      </p:sp>
    </p:spTree>
    <p:extLst>
      <p:ext uri="{BB962C8B-B14F-4D97-AF65-F5344CB8AC3E}">
        <p14:creationId xmlns:p14="http://schemas.microsoft.com/office/powerpoint/2010/main" val="85482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2: Build and Run Docker Container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BCFB4-E9FA-4D61-B829-92809701674C}"/>
              </a:ext>
            </a:extLst>
          </p:cNvPr>
          <p:cNvSpPr txBox="1"/>
          <p:nvPr/>
        </p:nvSpPr>
        <p:spPr>
          <a:xfrm>
            <a:off x="280555" y="2047009"/>
            <a:ext cx="8492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</a:t>
            </a:r>
            <a:r>
              <a:rPr lang="en-GB" sz="1600" b="1" i="1" dirty="0" err="1"/>
              <a:t>Dockerfile</a:t>
            </a:r>
            <a:r>
              <a:rPr lang="en-GB" sz="1600" dirty="0"/>
              <a:t>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Open a terminal and navigate to the directory containing the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build the docker container: 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Lab Session .zip file and unzip it. Remember the path to the </a:t>
            </a:r>
            <a:r>
              <a:rPr lang="en-GB" sz="1600" b="1" dirty="0"/>
              <a:t>unzipped folder path: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run docker container (In Windows explicitly write the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PATH_TO_EXERCISES )</a:t>
            </a:r>
            <a:r>
              <a:rPr lang="en-GB" sz="1600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Click or copy link highlighted in the following picture to open the notebook:</a:t>
            </a:r>
            <a:r>
              <a:rPr lang="it-IT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233FE4-41D8-40F2-83F2-22421ED3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061" y="2855156"/>
            <a:ext cx="158742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build . -t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A4E611F-6C37-4347-925D-DA8F1110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35" y="4617665"/>
            <a:ext cx="605858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15F8E199-B246-426E-88FD-0C44BEFA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14" y="5319648"/>
            <a:ext cx="3160314" cy="10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2D4CCAC-B084-45B3-AF62-5B80A5C7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9" y="3648771"/>
            <a:ext cx="2994025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PATH_TO_EXERCISES=/path/to/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excercise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A09A-2C53-4E89-9131-79D60C46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[OPTIONAL] Connect your webcam to Docker Container (Only 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D520-0C43-42AF-AE0D-B4CFC1B8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6" y="1925338"/>
            <a:ext cx="8108172" cy="291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Docker cannot recognize devices outside from the container. We must explicitly show the device when running the container.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Ubuntu is quite straightforward. At step 5 of the previous slide, when running the docker container, we run the following command instead: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Windows we recommend the following guide:</a:t>
            </a:r>
          </a:p>
          <a:p>
            <a:pPr marL="0" indent="0">
              <a:buNone/>
            </a:pPr>
            <a:r>
              <a:rPr lang="en-US" altLang="en-US" sz="1800" u="sng" dirty="0">
                <a:solidFill>
                  <a:srgbClr val="0070C0"/>
                </a:solidFill>
                <a:latin typeface="SFMono-Regular"/>
              </a:rPr>
              <a:t>https://docs.microsoft.com/en-us/virtualization/windowscontainers/deploy-containers/hardware-devices-in-containers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35D1-346A-434C-BA72-77F1832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DA209B-33DF-4D46-B482-64FC894E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3166333"/>
            <a:ext cx="836761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8888:8888 --device=/dev/video0:/dev/video0 -it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6B65690B-8831-4B61-B66E-99D96661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</p:spTree>
    <p:extLst>
      <p:ext uri="{BB962C8B-B14F-4D97-AF65-F5344CB8AC3E}">
        <p14:creationId xmlns:p14="http://schemas.microsoft.com/office/powerpoint/2010/main" val="484497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</TotalTime>
  <Words>425</Words>
  <Application>Microsoft Office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Courier New</vt:lpstr>
      <vt:lpstr>SFMono-Regular</vt:lpstr>
      <vt:lpstr>Tw Cen MT</vt:lpstr>
      <vt:lpstr>Tema di Office</vt:lpstr>
      <vt:lpstr>Personalizza struttura</vt:lpstr>
      <vt:lpstr> Initial Setup with Docker Lab-session 0</vt:lpstr>
      <vt:lpstr>Step 1: Installing and running Docker</vt:lpstr>
      <vt:lpstr>Step 2: Build and Run Docker Container</vt:lpstr>
      <vt:lpstr>[OPTIONAL] Connect your webcam to Docker Container (Only Ubuntu)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Pierluigi Zama Ramirez</cp:lastModifiedBy>
  <cp:revision>192</cp:revision>
  <dcterms:created xsi:type="dcterms:W3CDTF">2017-01-13T13:53:04Z</dcterms:created>
  <dcterms:modified xsi:type="dcterms:W3CDTF">2020-10-08T14:45:33Z</dcterms:modified>
</cp:coreProperties>
</file>