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312" r:id="rId4"/>
    <p:sldId id="302" r:id="rId5"/>
    <p:sldId id="303" r:id="rId6"/>
    <p:sldId id="304" r:id="rId7"/>
    <p:sldId id="305" r:id="rId8"/>
    <p:sldId id="306" r:id="rId9"/>
    <p:sldId id="314" r:id="rId10"/>
    <p:sldId id="307" r:id="rId11"/>
    <p:sldId id="317" r:id="rId12"/>
    <p:sldId id="315" r:id="rId13"/>
    <p:sldId id="310" r:id="rId14"/>
    <p:sldId id="309" r:id="rId15"/>
    <p:sldId id="308"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4"/>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86417" autoAdjust="0"/>
  </p:normalViewPr>
  <p:slideViewPr>
    <p:cSldViewPr snapToGrid="0">
      <p:cViewPr varScale="1">
        <p:scale>
          <a:sx n="74" d="100"/>
          <a:sy n="74" d="100"/>
        </p:scale>
        <p:origin x="1843"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3/14/2020</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6</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13</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jupyter.readthedocs.io/en/latest/" TargetMode="External"/><Relationship Id="rId2" Type="http://schemas.openxmlformats.org/officeDocument/2006/relationships/hyperlink" Target="https://docs.python.org/3/c-api/index.html" TargetMode="External"/><Relationship Id="rId1" Type="http://schemas.openxmlformats.org/officeDocument/2006/relationships/slideLayout" Target="../slideLayouts/slideLayout2.xml"/><Relationship Id="rId6" Type="http://schemas.openxmlformats.org/officeDocument/2006/relationships/hyperlink" Target="https://docs.opencv.org/trunk/d6/d00/tutorial_py_root.html" TargetMode="External"/><Relationship Id="rId5" Type="http://schemas.openxmlformats.org/officeDocument/2006/relationships/hyperlink" Target="https://matplotlib.org/3.1.1/api/index.html" TargetMode="External"/><Relationship Id="rId4" Type="http://schemas.openxmlformats.org/officeDocument/2006/relationships/hyperlink" Target="https://docs.scipy.org/doc/numpy/referenc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2031325"/>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  --</a:t>
            </a:r>
            <a:r>
              <a:rPr lang="en-GB" b="1" i="1" dirty="0" err="1"/>
              <a:t>ip</a:t>
            </a:r>
            <a:r>
              <a:rPr lang="en-GB" b="1" i="1" dirty="0"/>
              <a:t> 127.0.0.1</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a:p>
            <a:endParaRPr lang="en-GB" dirty="0"/>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14</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2"/>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3"/>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4"/>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5"/>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6"/>
              </a:rPr>
              <a:t>https://docs.opencv.org/trunk/d6/d00/tutorial_py_root.html</a:t>
            </a:r>
            <a:endParaRPr lang="en-GB" u="sng" dirty="0">
              <a:solidFill>
                <a:schemeClr val="accent5"/>
              </a:solidFill>
            </a:endParaRP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15</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3.5.x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3.5.x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Python3.5.x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5</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294431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2944310"/>
            <a:ext cx="4402156" cy="4308872"/>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lvl="1"/>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a:t>
            </a:r>
          </a:p>
          <a:p>
            <a:pPr algn="ctr"/>
            <a:endParaRPr lang="en-US" altLang="en-US" sz="1600" b="1" i="1" dirty="0">
              <a:latin typeface="Tw Cen MT" panose="020B0602020104020603" pitchFamily="34" charset="0"/>
            </a:endParaRPr>
          </a:p>
          <a:p>
            <a:pPr marL="285750" indent="-285750">
              <a:buFont typeface="Arial" panose="020B0604020202020204" pitchFamily="34" charset="0"/>
              <a:buChar char="•"/>
            </a:pPr>
            <a:r>
              <a:rPr lang="en-US" altLang="en-US" sz="1600" b="1" dirty="0">
                <a:latin typeface="Tw Cen MT" panose="020B0602020104020603" pitchFamily="34" charset="0"/>
              </a:rPr>
              <a:t>[Optional] Virtual Environment </a:t>
            </a:r>
            <a:r>
              <a:rPr lang="en-US" altLang="en-US" sz="1600" dirty="0">
                <a:latin typeface="Tw Cen MT" panose="020B0602020104020603" pitchFamily="34" charset="0"/>
              </a:rPr>
              <a:t>if having conflicts with system libraries:</a:t>
            </a:r>
          </a:p>
          <a:p>
            <a:pPr marL="742950" lvl="1" indent="-285750">
              <a:buFont typeface="Arial" panose="020B0604020202020204" pitchFamily="34" charset="0"/>
              <a:buChar char="•"/>
            </a:pPr>
            <a:r>
              <a:rPr lang="en-US" altLang="en-US" sz="1600" dirty="0">
                <a:latin typeface="Tw Cen MT" panose="020B0602020104020603" pitchFamily="34" charset="0"/>
              </a:rPr>
              <a:t>1- Install virtual-env:</a:t>
            </a:r>
          </a:p>
          <a:p>
            <a:pPr lvl="1"/>
            <a:r>
              <a:rPr lang="en-US" altLang="en-US" sz="1600" i="1" dirty="0" err="1">
                <a:latin typeface="Tw Cen MT" panose="020B0602020104020603" pitchFamily="34" charset="0"/>
              </a:rPr>
              <a:t>sudo</a:t>
            </a:r>
            <a:r>
              <a:rPr lang="en-US" altLang="en-US" sz="1600" i="1" dirty="0">
                <a:latin typeface="Tw Cen MT" panose="020B0602020104020603" pitchFamily="34" charset="0"/>
              </a:rPr>
              <a:t> pip3 install </a:t>
            </a:r>
            <a:r>
              <a:rPr lang="en-US" altLang="en-US" sz="1600" i="1" dirty="0" err="1">
                <a:latin typeface="Tw Cen MT" panose="020B0602020104020603" pitchFamily="34" charset="0"/>
              </a:rPr>
              <a:t>virtualenv</a:t>
            </a:r>
            <a:endParaRPr lang="en-US" altLang="en-US" sz="1600" i="1" dirty="0">
              <a:latin typeface="Tw Cen MT" panose="020B0602020104020603" pitchFamily="34" charset="0"/>
            </a:endParaRPr>
          </a:p>
          <a:p>
            <a:pPr marL="742950" lvl="1" indent="-285750">
              <a:buFont typeface="Arial" panose="020B0604020202020204" pitchFamily="34" charset="0"/>
              <a:buChar char="•"/>
            </a:pPr>
            <a:r>
              <a:rPr lang="en-US" altLang="en-US" sz="1600" dirty="0">
                <a:latin typeface="Tw Cen MT" panose="020B0602020104020603" pitchFamily="34" charset="0"/>
              </a:rPr>
              <a:t>2 - Create virtual environment:</a:t>
            </a:r>
          </a:p>
          <a:p>
            <a:pPr lvl="1"/>
            <a:r>
              <a:rPr lang="en-US" altLang="en-US" sz="1600" i="1" dirty="0" err="1">
                <a:latin typeface="Tw Cen MT" panose="020B0602020104020603" pitchFamily="34" charset="0"/>
              </a:rPr>
              <a:t>virtualenv</a:t>
            </a:r>
            <a:r>
              <a:rPr lang="en-US" altLang="en-US" sz="1600" i="1" dirty="0">
                <a:latin typeface="Tw Cen MT" panose="020B0602020104020603" pitchFamily="34" charset="0"/>
              </a:rPr>
              <a:t>  -p /</a:t>
            </a:r>
            <a:r>
              <a:rPr lang="en-US" altLang="en-US" sz="1600" i="1" dirty="0" err="1">
                <a:latin typeface="Tw Cen MT" panose="020B0602020104020603" pitchFamily="34" charset="0"/>
              </a:rPr>
              <a:t>usr</a:t>
            </a:r>
            <a:r>
              <a:rPr lang="en-US" altLang="en-US" sz="1600" i="1" dirty="0">
                <a:latin typeface="Tw Cen MT" panose="020B0602020104020603" pitchFamily="34" charset="0"/>
              </a:rPr>
              <a:t>/bin/python3 </a:t>
            </a:r>
          </a:p>
          <a:p>
            <a:pPr lvl="1"/>
            <a:r>
              <a:rPr lang="en-US" altLang="en-US" sz="1600" i="1" dirty="0">
                <a:latin typeface="Tw Cen MT" panose="020B0602020104020603" pitchFamily="34" charset="0"/>
              </a:rPr>
              <a:t>“name-for-your-virtual-environment”</a:t>
            </a:r>
          </a:p>
          <a:p>
            <a:pPr marL="742950" lvl="1" indent="-285750">
              <a:buFont typeface="Arial" panose="020B0604020202020204" pitchFamily="34" charset="0"/>
              <a:buChar char="•"/>
            </a:pPr>
            <a:r>
              <a:rPr lang="en-US" altLang="en-US" sz="1600" dirty="0">
                <a:latin typeface="Tw Cen MT" panose="020B0602020104020603" pitchFamily="34" charset="0"/>
              </a:rPr>
              <a:t>3-Activate it (every new terminal):</a:t>
            </a:r>
            <a:endParaRPr lang="en-US" altLang="en-US" sz="1600" b="1" dirty="0">
              <a:latin typeface="Tw Cen MT" panose="020B0602020104020603" pitchFamily="34" charset="0"/>
            </a:endParaRPr>
          </a:p>
          <a:p>
            <a:pPr lvl="1"/>
            <a:r>
              <a:rPr lang="en-US" altLang="en-US" sz="1600" i="1" dirty="0">
                <a:latin typeface="Tw Cen MT" panose="020B0602020104020603" pitchFamily="34" charset="0"/>
              </a:rPr>
              <a:t>source “path-to-your-virtual-environment/bin/activate”</a:t>
            </a:r>
          </a:p>
          <a:p>
            <a:r>
              <a:rPr lang="en-US" altLang="en-US" sz="1600" b="1" dirty="0">
                <a:latin typeface="Tw Cen MT" panose="020B0602020104020603" pitchFamily="34" charset="0"/>
              </a:rPr>
              <a:t>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
        <p:nvSpPr>
          <p:cNvPr id="10" name="Rectangle 3">
            <a:extLst>
              <a:ext uri="{FF2B5EF4-FFF2-40B4-BE49-F238E27FC236}">
                <a16:creationId xmlns:a16="http://schemas.microsoft.com/office/drawing/2014/main" id="{255E2251-9E7A-440C-9C72-2234D73B231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-p /usr/bin/python2.7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8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6</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Tree>
    <p:extLst>
      <p:ext uri="{BB962C8B-B14F-4D97-AF65-F5344CB8AC3E}">
        <p14:creationId xmlns:p14="http://schemas.microsoft.com/office/powerpoint/2010/main" val="20306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2557</TotalTime>
  <Words>1032</Words>
  <Application>Microsoft Office PowerPoint</Application>
  <PresentationFormat>On-screen Show (4:3)</PresentationFormat>
  <Paragraphs>127</Paragraphs>
  <Slides>15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Unicode MS</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3.5.x</vt:lpstr>
      <vt:lpstr>Step 2: Installing pip</vt:lpstr>
      <vt:lpstr>Step 3: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178</cp:revision>
  <dcterms:created xsi:type="dcterms:W3CDTF">2017-01-13T13:53:04Z</dcterms:created>
  <dcterms:modified xsi:type="dcterms:W3CDTF">2020-03-14T16:47:55Z</dcterms:modified>
</cp:coreProperties>
</file>