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312" r:id="rId4"/>
    <p:sldId id="30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0B2A424-0C01-4A46-9046-A28E1EC71906}">
          <p14:sldIdLst>
            <p14:sldId id="256"/>
            <p14:sldId id="312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luigi Zama Ramirez" initials="PZR" lastIdx="1" clrIdx="0">
    <p:extLst>
      <p:ext uri="{19B8F6BF-5375-455C-9EA6-DF929625EA0E}">
        <p15:presenceInfo xmlns:p15="http://schemas.microsoft.com/office/powerpoint/2012/main" userId="86b9ea593df478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86429" autoAdjust="0"/>
  </p:normalViewPr>
  <p:slideViewPr>
    <p:cSldViewPr snapToGrid="0">
      <p:cViewPr varScale="1">
        <p:scale>
          <a:sx n="95" d="100"/>
          <a:sy n="95" d="100"/>
        </p:scale>
        <p:origin x="222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5598C-FF10-4AF1-BC63-A7C8964CD468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EA76A-0A3F-4C6E-BCAD-3645DACBB6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EA76A-0A3F-4C6E-BCAD-3645DACBB6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1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EA76A-0A3F-4C6E-BCAD-3645DACBB6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5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7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5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86000" y="2819357"/>
            <a:ext cx="6858000" cy="1538459"/>
          </a:xfrm>
          <a:prstGeom prst="rect">
            <a:avLst/>
          </a:prstGeom>
        </p:spPr>
        <p:txBody>
          <a:bodyPr anchor="b"/>
          <a:lstStyle>
            <a:lvl1pPr algn="ctr">
              <a:defRPr sz="5000" b="1">
                <a:solidFill>
                  <a:srgbClr val="0070C0"/>
                </a:solidFill>
                <a:latin typeface="Tw Cen MT" panose="020B0602020104020603" pitchFamily="34" charset="0"/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286000" y="4883150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w Cen MT" panose="020B06020201040206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0"/>
          </p:nvPr>
        </p:nvSpPr>
        <p:spPr>
          <a:xfrm>
            <a:off x="2286000" y="1681163"/>
            <a:ext cx="6858000" cy="995362"/>
          </a:xfrm>
          <a:prstGeom prst="rect">
            <a:avLst/>
          </a:prstGeom>
        </p:spPr>
        <p:txBody>
          <a:bodyPr/>
          <a:lstStyle>
            <a:lvl1pPr>
              <a:defRPr sz="2500" b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it-IT" dirty="0"/>
              <a:t>Modifica gli stili del testo dello 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23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61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1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9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42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55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9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9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TensorFlow 101 - Alessio Tonioni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21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80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1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4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363600"/>
            <a:ext cx="7886700" cy="846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825200"/>
            <a:ext cx="8344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3"/>
          </p:nvPr>
        </p:nvSpPr>
        <p:spPr>
          <a:xfrm>
            <a:off x="411162" y="3509963"/>
            <a:ext cx="8344037" cy="2652712"/>
          </a:xfrm>
          <a:ln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5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875004"/>
            <a:ext cx="3886200" cy="330702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875003"/>
            <a:ext cx="3886200" cy="3301959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3"/>
          </p:nvPr>
        </p:nvSpPr>
        <p:spPr>
          <a:xfrm>
            <a:off x="685800" y="1795463"/>
            <a:ext cx="7881938" cy="947737"/>
          </a:xfrm>
        </p:spPr>
        <p:txBody>
          <a:bodyPr/>
          <a:lstStyle>
            <a:lvl4pPr>
              <a:defRPr sz="2200"/>
            </a:lvl4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1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8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1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892" y="365127"/>
            <a:ext cx="7611762" cy="846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892" y="1825625"/>
            <a:ext cx="8344930" cy="4481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892" y="6361329"/>
            <a:ext cx="2306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E388C"/>
                </a:solidFill>
              </a:defRPr>
            </a:lvl1pPr>
          </a:lstStyle>
          <a:p>
            <a:r>
              <a:rPr lang="en-US" dirty="0" err="1"/>
              <a:t>TensorFlow</a:t>
            </a:r>
            <a:r>
              <a:rPr lang="en-US" dirty="0"/>
              <a:t> 101 - Alessio Tonioni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5898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E388C"/>
                </a:solidFill>
              </a:defRPr>
            </a:lvl1pPr>
          </a:lstStyle>
          <a:p>
            <a:fld id="{21D15A9C-11B4-4C77-BDEA-04E3D7D1DFC0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7" name="Picture 9"/>
          <p:cNvPicPr/>
          <p:nvPr userDrawn="1"/>
        </p:nvPicPr>
        <p:blipFill>
          <a:blip r:embed="rId13"/>
          <a:stretch/>
        </p:blipFill>
        <p:spPr>
          <a:xfrm>
            <a:off x="7942821" y="297572"/>
            <a:ext cx="1145058" cy="917746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 userDrawn="1"/>
        </p:nvSpPr>
        <p:spPr>
          <a:xfrm>
            <a:off x="0" y="1260732"/>
            <a:ext cx="9100751" cy="31680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2"/>
          <p:cNvSpPr/>
          <p:nvPr userDrawn="1"/>
        </p:nvSpPr>
        <p:spPr>
          <a:xfrm>
            <a:off x="-1" y="1305012"/>
            <a:ext cx="580768" cy="223206"/>
          </a:xfrm>
          <a:prstGeom prst="rect">
            <a:avLst/>
          </a:prstGeom>
          <a:solidFill>
            <a:srgbClr val="3465A4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3"/>
          <p:cNvSpPr/>
          <p:nvPr userDrawn="1"/>
        </p:nvSpPr>
        <p:spPr>
          <a:xfrm>
            <a:off x="628649" y="1305012"/>
            <a:ext cx="8472101" cy="223206"/>
          </a:xfrm>
          <a:prstGeom prst="rect">
            <a:avLst/>
          </a:prstGeom>
          <a:solidFill>
            <a:srgbClr val="729FC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807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E388C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5970600"/>
            <a:ext cx="9141840" cy="88524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2"/>
          <p:cNvSpPr/>
          <p:nvPr userDrawn="1"/>
        </p:nvSpPr>
        <p:spPr>
          <a:xfrm>
            <a:off x="-9360" y="6053040"/>
            <a:ext cx="2247480" cy="710640"/>
          </a:xfrm>
          <a:prstGeom prst="rect">
            <a:avLst/>
          </a:prstGeom>
          <a:solidFill>
            <a:srgbClr val="3465A4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3"/>
          <p:cNvSpPr/>
          <p:nvPr userDrawn="1"/>
        </p:nvSpPr>
        <p:spPr>
          <a:xfrm>
            <a:off x="2359080" y="6043680"/>
            <a:ext cx="6782760" cy="712080"/>
          </a:xfrm>
          <a:prstGeom prst="rect">
            <a:avLst/>
          </a:prstGeom>
          <a:solidFill>
            <a:srgbClr val="729FC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0" name="Picture 2"/>
          <p:cNvPicPr/>
          <p:nvPr userDrawn="1"/>
        </p:nvPicPr>
        <p:blipFill>
          <a:blip r:embed="rId13"/>
          <a:stretch/>
        </p:blipFill>
        <p:spPr>
          <a:xfrm>
            <a:off x="323397" y="559521"/>
            <a:ext cx="1756800" cy="1415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873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FB8A0B34-BA77-4618-86A3-B3033A57A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350" y="2006600"/>
            <a:ext cx="8267700" cy="1714500"/>
          </a:xfrm>
        </p:spPr>
        <p:txBody>
          <a:bodyPr/>
          <a:lstStyle/>
          <a:p>
            <a:br>
              <a:rPr lang="en-US" sz="8800" dirty="0">
                <a:latin typeface="Calibri" pitchFamily="34" charset="0"/>
              </a:rPr>
            </a:br>
            <a:r>
              <a:rPr lang="en-US" sz="6000" dirty="0">
                <a:latin typeface="Calibri" pitchFamily="34" charset="0"/>
              </a:rPr>
              <a:t>Additional Setup</a:t>
            </a:r>
            <a:br>
              <a:rPr lang="en-US" sz="8800" dirty="0">
                <a:latin typeface="Calibri" pitchFamily="34" charset="0"/>
              </a:rPr>
            </a:br>
            <a:r>
              <a:rPr lang="en-US" sz="5400" dirty="0">
                <a:latin typeface="Calibri" pitchFamily="34" charset="0"/>
              </a:rPr>
              <a:t>Lab-session 6</a:t>
            </a:r>
            <a:endParaRPr lang="en-GB" dirty="0"/>
          </a:p>
        </p:txBody>
      </p:sp>
      <p:sp>
        <p:nvSpPr>
          <p:cNvPr id="16" name="Sottotitolo 15">
            <a:extLst>
              <a:ext uri="{FF2B5EF4-FFF2-40B4-BE49-F238E27FC236}">
                <a16:creationId xmlns:a16="http://schemas.microsoft.com/office/drawing/2014/main" id="{1003F205-B3C3-43B7-A6C2-E3A1DCC7B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350" y="4656847"/>
            <a:ext cx="8267700" cy="1267298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Prof: Luigi di Stefano - </a:t>
            </a:r>
            <a:r>
              <a:rPr lang="en-US" sz="2800" u="sng" dirty="0">
                <a:latin typeface="Calibri" pitchFamily="34" charset="0"/>
              </a:rPr>
              <a:t>luigi.distefano@unibo.it</a:t>
            </a:r>
            <a:br>
              <a:rPr lang="en-US" sz="2800" dirty="0">
                <a:latin typeface="Calibri" pitchFamily="34" charset="0"/>
              </a:rPr>
            </a:br>
            <a:r>
              <a:rPr lang="en-US" sz="2800" dirty="0">
                <a:latin typeface="Calibri" pitchFamily="34" charset="0"/>
              </a:rPr>
              <a:t>T</a:t>
            </a:r>
            <a:r>
              <a:rPr lang="en-US" dirty="0">
                <a:latin typeface="Calibri" pitchFamily="34" charset="0"/>
              </a:rPr>
              <a:t>utors: Andrea Amaduzzi – </a:t>
            </a:r>
            <a:r>
              <a:rPr lang="en-US" u="sng" dirty="0">
                <a:latin typeface="Calibri" pitchFamily="34" charset="0"/>
              </a:rPr>
              <a:t>andrea.amaduzzi4@unibo.it</a:t>
            </a:r>
            <a:br>
              <a:rPr lang="en-US" u="sng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Iacopo Curti </a:t>
            </a:r>
            <a:r>
              <a:rPr lang="en-US">
                <a:latin typeface="Calibri" pitchFamily="34" charset="0"/>
              </a:rPr>
              <a:t>– </a:t>
            </a:r>
            <a:r>
              <a:rPr lang="en-US" u="sng">
                <a:latin typeface="Calibri" pitchFamily="34" charset="0"/>
              </a:rPr>
              <a:t>iacopo.curti2@unibo.it</a:t>
            </a:r>
            <a:endParaRPr lang="en-US" u="sng" dirty="0">
              <a:latin typeface="Calibri" pitchFamily="34" charset="0"/>
            </a:endParaRP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8DF69101-B0FE-4681-BEB9-31DDE1B29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350" y="3911600"/>
            <a:ext cx="8267700" cy="482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>
                <a:latin typeface="Calibri" pitchFamily="34" charset="0"/>
              </a:rPr>
              <a:t>Computer Vision and 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86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FB9A-E9C6-411C-A1CD-8267E2FA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86722"/>
            <a:ext cx="7886700" cy="884555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5"/>
                </a:solidFill>
              </a:rPr>
              <a:t>Installing TensorFlow and </a:t>
            </a:r>
            <a:r>
              <a:rPr lang="en-GB" b="1" dirty="0" err="1">
                <a:solidFill>
                  <a:schemeClr val="accent5"/>
                </a:solidFill>
              </a:rPr>
              <a:t>Keras</a:t>
            </a:r>
            <a:r>
              <a:rPr lang="en-GB" b="1" dirty="0">
                <a:solidFill>
                  <a:schemeClr val="accent5"/>
                </a:solidFill>
              </a:rPr>
              <a:t> on your computer</a:t>
            </a:r>
          </a:p>
        </p:txBody>
      </p:sp>
    </p:spTree>
    <p:extLst>
      <p:ext uri="{BB962C8B-B14F-4D97-AF65-F5344CB8AC3E}">
        <p14:creationId xmlns:p14="http://schemas.microsoft.com/office/powerpoint/2010/main" val="216781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714CA-E0DE-4A06-983D-E6FCA0D8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92" y="365127"/>
            <a:ext cx="7759722" cy="846292"/>
          </a:xfrm>
        </p:spPr>
        <p:txBody>
          <a:bodyPr>
            <a:normAutofit/>
          </a:bodyPr>
          <a:lstStyle/>
          <a:p>
            <a:r>
              <a:rPr lang="en-GB" dirty="0"/>
              <a:t>Step 1: Install TensorFlow with pip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DDDFFD-4EB5-4D54-81DA-19CDFC81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35" y="1866901"/>
            <a:ext cx="8344930" cy="4356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You can jointly install </a:t>
            </a:r>
            <a:r>
              <a:rPr lang="en-GB" dirty="0" err="1"/>
              <a:t>Keras</a:t>
            </a:r>
            <a:r>
              <a:rPr lang="en-GB" dirty="0"/>
              <a:t> and TensorFlow with a single command (</a:t>
            </a:r>
            <a:r>
              <a:rPr lang="en-GB" dirty="0" err="1"/>
              <a:t>Keras</a:t>
            </a:r>
            <a:r>
              <a:rPr lang="en-GB" dirty="0"/>
              <a:t> is integrated in TensorFlow):</a:t>
            </a:r>
          </a:p>
          <a:p>
            <a:r>
              <a:rPr lang="en-GB" dirty="0"/>
              <a:t>Install TensorFlow on Windows, Linux and MacOS (Intel):</a:t>
            </a:r>
          </a:p>
          <a:p>
            <a:pPr marL="0" indent="0" algn="ctr">
              <a:buNone/>
            </a:pPr>
            <a:r>
              <a:rPr lang="en-GB" dirty="0"/>
              <a:t> </a:t>
            </a:r>
            <a:r>
              <a:rPr lang="en-GB" b="1" i="1" dirty="0"/>
              <a:t>pip3 install </a:t>
            </a:r>
            <a:r>
              <a:rPr lang="en-GB" b="1" i="1" dirty="0" err="1"/>
              <a:t>tensorflow</a:t>
            </a:r>
            <a:endParaRPr lang="en-GB" b="1" i="1" dirty="0"/>
          </a:p>
          <a:p>
            <a:r>
              <a:rPr lang="en-GB" dirty="0"/>
              <a:t>Install TensorFlow MacOS (Apple Silicon):</a:t>
            </a:r>
          </a:p>
          <a:p>
            <a:pPr marL="0" indent="0" algn="ctr">
              <a:buNone/>
            </a:pPr>
            <a:r>
              <a:rPr lang="en-GB" b="1" i="1" dirty="0"/>
              <a:t>pip3 install </a:t>
            </a:r>
            <a:r>
              <a:rPr lang="en-GB" b="1" i="1" dirty="0" err="1"/>
              <a:t>tensorflow-macos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4690C0-4DA6-4DF9-A98F-99EAD8A7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890" y="6361329"/>
            <a:ext cx="3925331" cy="365125"/>
          </a:xfrm>
        </p:spPr>
        <p:txBody>
          <a:bodyPr/>
          <a:lstStyle/>
          <a:p>
            <a:r>
              <a:rPr lang="en-US" dirty="0"/>
              <a:t>Additional Setup – Pierluigi Zama Ramirez, Alex </a:t>
            </a:r>
            <a:r>
              <a:rPr lang="en-US" dirty="0" err="1"/>
              <a:t>Costanzino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71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2654</TotalTime>
  <Words>116</Words>
  <Application>Microsoft Office PowerPoint</Application>
  <PresentationFormat>Presentazione su schermo (4:3)</PresentationFormat>
  <Paragraphs>14</Paragraphs>
  <Slides>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Tw Cen MT</vt:lpstr>
      <vt:lpstr>Tema di Office</vt:lpstr>
      <vt:lpstr>Personalizza struttura</vt:lpstr>
      <vt:lpstr> Additional Setup Lab-session 6</vt:lpstr>
      <vt:lpstr>Installing TensorFlow and Keras on your computer</vt:lpstr>
      <vt:lpstr>Step 1: Install TensorFlow with pip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Tonioni</dc:creator>
  <cp:lastModifiedBy>Iacopo Curti</cp:lastModifiedBy>
  <cp:revision>188</cp:revision>
  <dcterms:created xsi:type="dcterms:W3CDTF">2017-01-13T13:53:04Z</dcterms:created>
  <dcterms:modified xsi:type="dcterms:W3CDTF">2024-09-17T12:17:22Z</dcterms:modified>
</cp:coreProperties>
</file>