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7"/>
  </p:notesMasterIdLst>
  <p:sldIdLst>
    <p:sldId id="256" r:id="rId3"/>
    <p:sldId id="302" r:id="rId4"/>
    <p:sldId id="303" r:id="rId5"/>
    <p:sldId id="30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E0B2A424-0C01-4A46-9046-A28E1EC71906}">
          <p14:sldIdLst>
            <p14:sldId id="256"/>
            <p14:sldId id="302"/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0" autoAdjust="0"/>
    <p:restoredTop sz="86417" autoAdjust="0"/>
  </p:normalViewPr>
  <p:slideViewPr>
    <p:cSldViewPr snapToGrid="0">
      <p:cViewPr>
        <p:scale>
          <a:sx n="100" d="100"/>
          <a:sy n="100" d="100"/>
        </p:scale>
        <p:origin x="3488" y="10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5598C-FF10-4AF1-BC63-A7C8964CD468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EA76A-0A3F-4C6E-BCAD-3645DACBB6C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2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EA76A-0A3F-4C6E-BCAD-3645DACBB6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14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EA76A-0A3F-4C6E-BCAD-3645DACBB6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77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7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7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58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286000" y="2819357"/>
            <a:ext cx="6858000" cy="1538459"/>
          </a:xfrm>
          <a:prstGeom prst="rect">
            <a:avLst/>
          </a:prstGeom>
        </p:spPr>
        <p:txBody>
          <a:bodyPr anchor="b"/>
          <a:lstStyle>
            <a:lvl1pPr algn="ctr">
              <a:defRPr sz="5000" b="1">
                <a:solidFill>
                  <a:srgbClr val="0070C0"/>
                </a:solidFill>
                <a:latin typeface="Tw Cen MT" panose="020B0602020104020603" pitchFamily="34" charset="0"/>
              </a:defRPr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286000" y="4883150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0070C0"/>
                </a:solidFill>
                <a:latin typeface="Tw Cen MT" panose="020B06020201040206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10"/>
          </p:nvPr>
        </p:nvSpPr>
        <p:spPr>
          <a:xfrm>
            <a:off x="2286000" y="1681163"/>
            <a:ext cx="6858000" cy="995362"/>
          </a:xfrm>
          <a:prstGeom prst="rect">
            <a:avLst/>
          </a:prstGeom>
        </p:spPr>
        <p:txBody>
          <a:bodyPr/>
          <a:lstStyle>
            <a:lvl1pPr>
              <a:defRPr sz="2500" b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it-IT" dirty="0"/>
              <a:t>Modifica gli stili del testo dello 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823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61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10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79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42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557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89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9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TensorFlow 101 - Alessio Tonioni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213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80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719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4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363600"/>
            <a:ext cx="7886700" cy="8460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0" y="1825200"/>
            <a:ext cx="8344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‹N›</a:t>
            </a:fld>
            <a:endParaRPr lang="en-US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3"/>
          </p:nvPr>
        </p:nvSpPr>
        <p:spPr>
          <a:xfrm>
            <a:off x="411162" y="3509963"/>
            <a:ext cx="8344037" cy="2652712"/>
          </a:xfrm>
          <a:ln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5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875004"/>
            <a:ext cx="3886200" cy="3307021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875003"/>
            <a:ext cx="3886200" cy="3301959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‹N›</a:t>
            </a:fld>
            <a:endParaRPr lang="en-US"/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13"/>
          </p:nvPr>
        </p:nvSpPr>
        <p:spPr>
          <a:xfrm>
            <a:off x="685800" y="1795463"/>
            <a:ext cx="7881938" cy="947737"/>
          </a:xfrm>
        </p:spPr>
        <p:txBody>
          <a:bodyPr/>
          <a:lstStyle>
            <a:lvl4pPr>
              <a:defRPr sz="2200"/>
            </a:lvl4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21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9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8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1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5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892" y="365127"/>
            <a:ext cx="7611762" cy="846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892" y="1825625"/>
            <a:ext cx="8344930" cy="4481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892" y="6361329"/>
            <a:ext cx="2306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E388C"/>
                </a:solidFill>
              </a:defRPr>
            </a:lvl1pPr>
          </a:lstStyle>
          <a:p>
            <a:r>
              <a:rPr lang="en-US" dirty="0" err="1"/>
              <a:t>TensorFlow</a:t>
            </a:r>
            <a:r>
              <a:rPr lang="en-US" dirty="0"/>
              <a:t> 101 - Alessio Tonioni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15898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E388C"/>
                </a:solidFill>
              </a:defRPr>
            </a:lvl1pPr>
          </a:lstStyle>
          <a:p>
            <a:fld id="{21D15A9C-11B4-4C77-BDEA-04E3D7D1DFC0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7" name="Picture 9"/>
          <p:cNvPicPr/>
          <p:nvPr userDrawn="1"/>
        </p:nvPicPr>
        <p:blipFill>
          <a:blip r:embed="rId13"/>
          <a:stretch/>
        </p:blipFill>
        <p:spPr>
          <a:xfrm>
            <a:off x="7942821" y="297572"/>
            <a:ext cx="1145058" cy="917746"/>
          </a:xfrm>
          <a:prstGeom prst="rect">
            <a:avLst/>
          </a:prstGeom>
          <a:ln>
            <a:noFill/>
          </a:ln>
        </p:spPr>
      </p:pic>
      <p:sp>
        <p:nvSpPr>
          <p:cNvPr id="8" name="CustomShape 1"/>
          <p:cNvSpPr/>
          <p:nvPr userDrawn="1"/>
        </p:nvSpPr>
        <p:spPr>
          <a:xfrm>
            <a:off x="0" y="1260732"/>
            <a:ext cx="9100751" cy="31680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2"/>
          <p:cNvSpPr/>
          <p:nvPr userDrawn="1"/>
        </p:nvSpPr>
        <p:spPr>
          <a:xfrm>
            <a:off x="-1" y="1305012"/>
            <a:ext cx="580768" cy="223206"/>
          </a:xfrm>
          <a:prstGeom prst="rect">
            <a:avLst/>
          </a:prstGeom>
          <a:solidFill>
            <a:srgbClr val="3465A4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3"/>
          <p:cNvSpPr/>
          <p:nvPr userDrawn="1"/>
        </p:nvSpPr>
        <p:spPr>
          <a:xfrm>
            <a:off x="628649" y="1305012"/>
            <a:ext cx="8472101" cy="223206"/>
          </a:xfrm>
          <a:prstGeom prst="rect">
            <a:avLst/>
          </a:prstGeom>
          <a:solidFill>
            <a:srgbClr val="729FCF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4807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E388C"/>
          </a:solidFill>
          <a:latin typeface="Tw Cen MT" panose="020B06020201040206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 userDrawn="1"/>
        </p:nvSpPr>
        <p:spPr>
          <a:xfrm>
            <a:off x="0" y="5970600"/>
            <a:ext cx="9141840" cy="88524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2"/>
          <p:cNvSpPr/>
          <p:nvPr userDrawn="1"/>
        </p:nvSpPr>
        <p:spPr>
          <a:xfrm>
            <a:off x="-9360" y="6053040"/>
            <a:ext cx="2247480" cy="710640"/>
          </a:xfrm>
          <a:prstGeom prst="rect">
            <a:avLst/>
          </a:prstGeom>
          <a:solidFill>
            <a:srgbClr val="3465A4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3"/>
          <p:cNvSpPr/>
          <p:nvPr userDrawn="1"/>
        </p:nvSpPr>
        <p:spPr>
          <a:xfrm>
            <a:off x="2359080" y="6043680"/>
            <a:ext cx="6782760" cy="712080"/>
          </a:xfrm>
          <a:prstGeom prst="rect">
            <a:avLst/>
          </a:prstGeom>
          <a:solidFill>
            <a:srgbClr val="729FCF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0" name="Picture 2"/>
          <p:cNvPicPr/>
          <p:nvPr userDrawn="1"/>
        </p:nvPicPr>
        <p:blipFill>
          <a:blip r:embed="rId13"/>
          <a:stretch/>
        </p:blipFill>
        <p:spPr>
          <a:xfrm>
            <a:off x="323397" y="559521"/>
            <a:ext cx="1756800" cy="14155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873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essio.tonioni@unibo.it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downloads/window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>
            <a:extLst>
              <a:ext uri="{FF2B5EF4-FFF2-40B4-BE49-F238E27FC236}">
                <a16:creationId xmlns:a16="http://schemas.microsoft.com/office/drawing/2014/main" id="{FB8A0B34-BA77-4618-86A3-B3033A57A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350" y="2006600"/>
            <a:ext cx="8267700" cy="1714500"/>
          </a:xfrm>
        </p:spPr>
        <p:txBody>
          <a:bodyPr/>
          <a:lstStyle/>
          <a:p>
            <a:br>
              <a:rPr lang="en-US" sz="8800" dirty="0">
                <a:latin typeface="Calibri" pitchFamily="34" charset="0"/>
              </a:rPr>
            </a:br>
            <a:r>
              <a:rPr lang="en-US" sz="6000" dirty="0">
                <a:latin typeface="Calibri" pitchFamily="34" charset="0"/>
              </a:rPr>
              <a:t>Initial Setup</a:t>
            </a:r>
            <a:br>
              <a:rPr lang="en-US" sz="8800" dirty="0">
                <a:latin typeface="Calibri" pitchFamily="34" charset="0"/>
              </a:rPr>
            </a:br>
            <a:r>
              <a:rPr lang="en-US" sz="5400" dirty="0">
                <a:latin typeface="Calibri" pitchFamily="34" charset="0"/>
              </a:rPr>
              <a:t>Lab-session 0</a:t>
            </a:r>
            <a:endParaRPr lang="en-GB" dirty="0"/>
          </a:p>
        </p:txBody>
      </p:sp>
      <p:sp>
        <p:nvSpPr>
          <p:cNvPr id="16" name="Sottotitolo 15">
            <a:extLst>
              <a:ext uri="{FF2B5EF4-FFF2-40B4-BE49-F238E27FC236}">
                <a16:creationId xmlns:a16="http://schemas.microsoft.com/office/drawing/2014/main" id="{1003F205-B3C3-43B7-A6C2-E3A1DCC7B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350" y="4394200"/>
            <a:ext cx="8267700" cy="1655762"/>
          </a:xfrm>
        </p:spPr>
        <p:txBody>
          <a:bodyPr/>
          <a:lstStyle/>
          <a:p>
            <a:br>
              <a:rPr lang="en-US" sz="2800" dirty="0">
                <a:latin typeface="Calibri" pitchFamily="34" charset="0"/>
              </a:rPr>
            </a:br>
            <a:r>
              <a:rPr lang="en-US" sz="2800" dirty="0">
                <a:latin typeface="Calibri" pitchFamily="34" charset="0"/>
              </a:rPr>
              <a:t>Prof: Luigi di Stefano - </a:t>
            </a:r>
            <a:r>
              <a:rPr lang="en-US" sz="2800" u="sng" dirty="0">
                <a:latin typeface="Calibri" pitchFamily="34" charset="0"/>
              </a:rPr>
              <a:t>luigi.distefano@unibo.it</a:t>
            </a:r>
            <a:br>
              <a:rPr lang="en-US" sz="2800" dirty="0">
                <a:latin typeface="Calibri" pitchFamily="34" charset="0"/>
              </a:rPr>
            </a:br>
            <a:r>
              <a:rPr lang="en-US" sz="2800" dirty="0">
                <a:latin typeface="Calibri" pitchFamily="34" charset="0"/>
              </a:rPr>
              <a:t>T</a:t>
            </a:r>
            <a:r>
              <a:rPr lang="en-US" dirty="0">
                <a:latin typeface="Calibri" pitchFamily="34" charset="0"/>
              </a:rPr>
              <a:t>utor: Pierluigi Zama Ramirez - p</a:t>
            </a:r>
            <a:r>
              <a:rPr lang="en-US" u="sng" dirty="0">
                <a:latin typeface="Calibri" pitchFamily="34" charset="0"/>
              </a:rPr>
              <a:t>ierluigi.zama@</a:t>
            </a:r>
            <a:r>
              <a:rPr lang="en-US" u="sng" dirty="0">
                <a:latin typeface="Calibri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unibo.it</a:t>
            </a:r>
            <a:endParaRPr lang="en-GB" dirty="0"/>
          </a:p>
        </p:txBody>
      </p:sp>
      <p:sp>
        <p:nvSpPr>
          <p:cNvPr id="18" name="Segnaposto testo 17">
            <a:extLst>
              <a:ext uri="{FF2B5EF4-FFF2-40B4-BE49-F238E27FC236}">
                <a16:creationId xmlns:a16="http://schemas.microsoft.com/office/drawing/2014/main" id="{8DF69101-B0FE-4681-BEB9-31DDE1B29D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350" y="3911600"/>
            <a:ext cx="8267700" cy="482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>
                <a:latin typeface="Calibri" pitchFamily="34" charset="0"/>
              </a:rPr>
              <a:t>Computer Vision and Image Processing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886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1D2861-0249-4B59-B52A-4018D1B0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EFA161-FD00-47A4-ACF6-17F18CA7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These slides will teach you how to configure and install the required libraries in your computer.  Requirements:</a:t>
            </a:r>
          </a:p>
          <a:p>
            <a:r>
              <a:rPr lang="en-GB" dirty="0"/>
              <a:t>Windows or Linux-Ubuntu (macOS and other Linux distributions are not tested but should work, follow Linux guidelines)</a:t>
            </a:r>
          </a:p>
          <a:p>
            <a:r>
              <a:rPr lang="en-GB" dirty="0"/>
              <a:t>Internet connection</a:t>
            </a:r>
          </a:p>
          <a:p>
            <a:pPr marL="0" indent="0">
              <a:buNone/>
            </a:pPr>
            <a:r>
              <a:rPr lang="en-GB" dirty="0"/>
              <a:t>We will install:</a:t>
            </a:r>
          </a:p>
          <a:p>
            <a:r>
              <a:rPr lang="en-GB" dirty="0"/>
              <a:t>Python 3.x</a:t>
            </a:r>
          </a:p>
          <a:p>
            <a:r>
              <a:rPr lang="en-GB" dirty="0"/>
              <a:t>Pip</a:t>
            </a:r>
          </a:p>
          <a:p>
            <a:r>
              <a:rPr lang="en-GB" dirty="0"/>
              <a:t>Python-Libraries: OpenCV, Matplotlib, </a:t>
            </a:r>
            <a:r>
              <a:rPr lang="en-GB" dirty="0" err="1"/>
              <a:t>Numpy</a:t>
            </a:r>
            <a:endParaRPr lang="en-GB" dirty="0"/>
          </a:p>
          <a:p>
            <a:r>
              <a:rPr lang="en-GB" dirty="0"/>
              <a:t>Jupyter Notebook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A43D2E-BC24-44D1-A9C1-7E28F8F82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892" y="6361329"/>
            <a:ext cx="2540858" cy="365125"/>
          </a:xfrm>
        </p:spPr>
        <p:txBody>
          <a:bodyPr/>
          <a:lstStyle/>
          <a:p>
            <a:r>
              <a:rPr lang="en-US" dirty="0"/>
              <a:t>Initial Setup – Pierluigi Zama Ramirez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236EFDE-9250-44AC-A2B9-397EB990E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7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EBBD06-D7F7-4BCF-A9C5-DF5E66E3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1: Installing Python 3.x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CB2CB2-65FE-4278-AA56-5F6605691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892" y="1825625"/>
            <a:ext cx="8344930" cy="125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Two main versions of Python: Python 2.x and Python 3.x are available. </a:t>
            </a:r>
          </a:p>
          <a:p>
            <a:pPr marL="0" indent="0">
              <a:buNone/>
            </a:pPr>
            <a:r>
              <a:rPr lang="en-GB" sz="1800" dirty="0"/>
              <a:t>The two version have several features in common, the two version are not fully compatible between each other and a Python 2.x program may not work for Python 3.x and vice versa.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76CF24-AA45-4FDE-951D-F37AD6A9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892" y="6361329"/>
            <a:ext cx="2509108" cy="365125"/>
          </a:xfrm>
        </p:spPr>
        <p:txBody>
          <a:bodyPr/>
          <a:lstStyle/>
          <a:p>
            <a:r>
              <a:rPr lang="en-US" dirty="0"/>
              <a:t>Initial Setup – Pierluigi Zama Ramirez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EE75275-A594-4CE5-988C-3B24E757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Windows installation dialog">
            <a:extLst>
              <a:ext uri="{FF2B5EF4-FFF2-40B4-BE49-F238E27FC236}">
                <a16:creationId xmlns:a16="http://schemas.microsoft.com/office/drawing/2014/main" id="{6ED1C4EF-FC43-4C5D-B21B-5B1B0DF4D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167" y="4381500"/>
            <a:ext cx="2990905" cy="184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6F4F2D1-9974-482F-992A-8ABB44B9CF70}"/>
              </a:ext>
            </a:extLst>
          </p:cNvPr>
          <p:cNvSpPr txBox="1"/>
          <p:nvPr/>
        </p:nvSpPr>
        <p:spPr>
          <a:xfrm>
            <a:off x="387178" y="3149807"/>
            <a:ext cx="48261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Tw Cen MT" panose="020B0602020104020603" pitchFamily="34" charset="0"/>
              </a:rPr>
              <a:t>Installing on Windows: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Tw Cen MT" panose="020B0602020104020603" pitchFamily="34" charset="0"/>
              </a:rPr>
              <a:t>Download the latest Python3 release from: </a:t>
            </a:r>
            <a:r>
              <a:rPr lang="it-IT" sz="1600" dirty="0">
                <a:latin typeface="Tw Cen MT" panose="020B0602020104020603" pitchFamily="34" charset="0"/>
                <a:hlinkClick r:id="rId4"/>
              </a:rPr>
              <a:t>https://www.python.org/downloads/windows/</a:t>
            </a:r>
            <a:endParaRPr lang="it-IT" sz="1600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Tw Cen MT" panose="020B0602020104020603" pitchFamily="34" charset="0"/>
              </a:rPr>
              <a:t>Run</a:t>
            </a:r>
            <a:r>
              <a:rPr lang="it-IT" sz="1600" dirty="0">
                <a:latin typeface="Tw Cen MT" panose="020B0602020104020603" pitchFamily="34" charset="0"/>
              </a:rPr>
              <a:t> the installer. </a:t>
            </a:r>
            <a:r>
              <a:rPr lang="en-GB" sz="1600" b="1" dirty="0">
                <a:latin typeface="Tw Cen MT" panose="020B0602020104020603" pitchFamily="34" charset="0"/>
              </a:rPr>
              <a:t>Remind</a:t>
            </a:r>
            <a:r>
              <a:rPr lang="it-IT" sz="1600" b="1" dirty="0">
                <a:latin typeface="Tw Cen MT" panose="020B0602020104020603" pitchFamily="34" charset="0"/>
              </a:rPr>
              <a:t> to </a:t>
            </a:r>
            <a:r>
              <a:rPr lang="en-GB" sz="1600" b="1" dirty="0">
                <a:latin typeface="Tw Cen MT" panose="020B0602020104020603" pitchFamily="34" charset="0"/>
              </a:rPr>
              <a:t>Add</a:t>
            </a:r>
            <a:r>
              <a:rPr lang="it-IT" sz="1600" b="1" dirty="0">
                <a:latin typeface="Tw Cen MT" panose="020B0602020104020603" pitchFamily="34" charset="0"/>
              </a:rPr>
              <a:t> Python to PATH</a:t>
            </a:r>
            <a:endParaRPr lang="en-GB" sz="1600" b="1" dirty="0">
              <a:latin typeface="Tw Cen MT" panose="020B0602020104020603" pitchFamily="34" charset="0"/>
            </a:endParaRPr>
          </a:p>
          <a:p>
            <a:endParaRPr lang="en-GB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FBE6C4F-6F3C-41D0-983C-07D78B2D7A3D}"/>
              </a:ext>
            </a:extLst>
          </p:cNvPr>
          <p:cNvSpPr txBox="1"/>
          <p:nvPr/>
        </p:nvSpPr>
        <p:spPr>
          <a:xfrm>
            <a:off x="4862929" y="3149807"/>
            <a:ext cx="389389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Tw Cen MT" panose="020B0602020104020603" pitchFamily="34" charset="0"/>
              </a:rPr>
              <a:t>Installing on Ubuntu: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Tw Cen MT" panose="020B0602020104020603" pitchFamily="34" charset="0"/>
              </a:rPr>
              <a:t>Ubuntu already have Python installed already. If you want to update it to the latest version open your terminal and run: </a:t>
            </a:r>
          </a:p>
          <a:p>
            <a:r>
              <a:rPr lang="en-GB" sz="1600" b="1" i="1" dirty="0">
                <a:latin typeface="Tw Cen MT" panose="020B0602020104020603" pitchFamily="34" charset="0"/>
              </a:rPr>
              <a:t>      </a:t>
            </a:r>
            <a:r>
              <a:rPr lang="en-GB" sz="1600" b="1" i="1" dirty="0" err="1">
                <a:latin typeface="Tw Cen MT" panose="020B0602020104020603" pitchFamily="34" charset="0"/>
              </a:rPr>
              <a:t>sudo</a:t>
            </a:r>
            <a:r>
              <a:rPr lang="en-GB" sz="1600" b="1" i="1" dirty="0">
                <a:latin typeface="Tw Cen MT" panose="020B0602020104020603" pitchFamily="34" charset="0"/>
              </a:rPr>
              <a:t> apt-get install –upgrade python3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4820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BBC831-34D5-492C-AABF-C131D913B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2: Installing pip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7E86F7-B8D6-4C22-B53D-B1F387795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892" y="1825625"/>
            <a:ext cx="8344930" cy="14890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PIP is a recursive acronym that stands for “PIP Installs Packages”. It’s a command-line utility that allows you to install, reinstall, or uninstall Python packages with a simple and straightforward command: </a:t>
            </a:r>
            <a:r>
              <a:rPr lang="en-GB" b="1" dirty="0"/>
              <a:t>pip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9218CC-38FC-48A8-B386-621D6B0912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892" y="6361329"/>
            <a:ext cx="2559908" cy="365125"/>
          </a:xfrm>
        </p:spPr>
        <p:txBody>
          <a:bodyPr/>
          <a:lstStyle/>
          <a:p>
            <a:r>
              <a:rPr lang="en-US" dirty="0"/>
              <a:t>Initial Setup – Pierluigi Zama Ramirez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0D77B21-85BE-41B2-9B83-7110F626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4</a:t>
            </a:fld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01BC8A4-52AF-4A64-85C5-7EBEFF22FC53}"/>
              </a:ext>
            </a:extLst>
          </p:cNvPr>
          <p:cNvSpPr txBox="1"/>
          <p:nvPr/>
        </p:nvSpPr>
        <p:spPr>
          <a:xfrm>
            <a:off x="411892" y="3314700"/>
            <a:ext cx="48261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Tw Cen MT" panose="020B0602020104020603" pitchFamily="34" charset="0"/>
              </a:rPr>
              <a:t>Installing on Windows: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Tw Cen MT" panose="020B0602020104020603" pitchFamily="34" charset="0"/>
              </a:rPr>
              <a:t>Download the get-pip.py installer </a:t>
            </a:r>
            <a:r>
              <a:rPr lang="en-GB" sz="1600">
                <a:latin typeface="Tw Cen MT" panose="020B0602020104020603" pitchFamily="34" charset="0"/>
              </a:rPr>
              <a:t>from: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68992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2360</TotalTime>
  <Words>263</Words>
  <Application>Microsoft Office PowerPoint</Application>
  <PresentationFormat>Presentazione su schermo (4:3)</PresentationFormat>
  <Paragraphs>33</Paragraphs>
  <Slides>4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Tw Cen MT</vt:lpstr>
      <vt:lpstr>Tema di Office</vt:lpstr>
      <vt:lpstr>Personalizza struttura</vt:lpstr>
      <vt:lpstr> Initial Setup Lab-session 0</vt:lpstr>
      <vt:lpstr>Requirements</vt:lpstr>
      <vt:lpstr>Step 1: Installing Python 3.x</vt:lpstr>
      <vt:lpstr>Step 2: Installing pip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Alessio Tonioni</dc:creator>
  <cp:lastModifiedBy>Pierluigi Zama Ramirez</cp:lastModifiedBy>
  <cp:revision>138</cp:revision>
  <dcterms:created xsi:type="dcterms:W3CDTF">2017-01-13T13:53:04Z</dcterms:created>
  <dcterms:modified xsi:type="dcterms:W3CDTF">2019-09-22T20:00:07Z</dcterms:modified>
</cp:coreProperties>
</file>