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329" r:id="rId2"/>
    <p:sldId id="330" r:id="rId3"/>
    <p:sldId id="331" r:id="rId4"/>
    <p:sldId id="332" r:id="rId5"/>
    <p:sldId id="333" r:id="rId6"/>
    <p:sldId id="334" r:id="rId7"/>
    <p:sldId id="335" r:id="rId8"/>
    <p:sldId id="338" r:id="rId9"/>
    <p:sldId id="336" r:id="rId10"/>
    <p:sldId id="337" r:id="rId11"/>
  </p:sldIdLst>
  <p:sldSz cx="9144000" cy="5143500" type="screen16x9"/>
  <p:notesSz cx="6858000" cy="9144000"/>
  <p:defaultTextStyle>
    <a:defPPr>
      <a:defRPr lang="en-US"/>
    </a:defPPr>
    <a:lvl1pPr marL="0" algn="l" defTabSz="816413" rtl="0" eaLnBrk="1" latinLnBrk="0" hangingPunct="1">
      <a:defRPr sz="1641" kern="1200">
        <a:solidFill>
          <a:schemeClr val="tx1"/>
        </a:solidFill>
        <a:latin typeface="+mn-lt"/>
        <a:ea typeface="+mn-ea"/>
        <a:cs typeface="+mn-cs"/>
      </a:defRPr>
    </a:lvl1pPr>
    <a:lvl2pPr marL="408207" algn="l" defTabSz="816413" rtl="0" eaLnBrk="1" latinLnBrk="0" hangingPunct="1">
      <a:defRPr sz="1641" kern="1200">
        <a:solidFill>
          <a:schemeClr val="tx1"/>
        </a:solidFill>
        <a:latin typeface="+mn-lt"/>
        <a:ea typeface="+mn-ea"/>
        <a:cs typeface="+mn-cs"/>
      </a:defRPr>
    </a:lvl2pPr>
    <a:lvl3pPr marL="816413" algn="l" defTabSz="816413" rtl="0" eaLnBrk="1" latinLnBrk="0" hangingPunct="1">
      <a:defRPr sz="1641" kern="1200">
        <a:solidFill>
          <a:schemeClr val="tx1"/>
        </a:solidFill>
        <a:latin typeface="+mn-lt"/>
        <a:ea typeface="+mn-ea"/>
        <a:cs typeface="+mn-cs"/>
      </a:defRPr>
    </a:lvl3pPr>
    <a:lvl4pPr marL="1224621" algn="l" defTabSz="816413" rtl="0" eaLnBrk="1" latinLnBrk="0" hangingPunct="1">
      <a:defRPr sz="1641" kern="1200">
        <a:solidFill>
          <a:schemeClr val="tx1"/>
        </a:solidFill>
        <a:latin typeface="+mn-lt"/>
        <a:ea typeface="+mn-ea"/>
        <a:cs typeface="+mn-cs"/>
      </a:defRPr>
    </a:lvl4pPr>
    <a:lvl5pPr marL="1632828" algn="l" defTabSz="816413" rtl="0" eaLnBrk="1" latinLnBrk="0" hangingPunct="1">
      <a:defRPr sz="1641" kern="1200">
        <a:solidFill>
          <a:schemeClr val="tx1"/>
        </a:solidFill>
        <a:latin typeface="+mn-lt"/>
        <a:ea typeface="+mn-ea"/>
        <a:cs typeface="+mn-cs"/>
      </a:defRPr>
    </a:lvl5pPr>
    <a:lvl6pPr marL="2041035" algn="l" defTabSz="816413" rtl="0" eaLnBrk="1" latinLnBrk="0" hangingPunct="1">
      <a:defRPr sz="1641" kern="1200">
        <a:solidFill>
          <a:schemeClr val="tx1"/>
        </a:solidFill>
        <a:latin typeface="+mn-lt"/>
        <a:ea typeface="+mn-ea"/>
        <a:cs typeface="+mn-cs"/>
      </a:defRPr>
    </a:lvl6pPr>
    <a:lvl7pPr marL="2449242" algn="l" defTabSz="816413" rtl="0" eaLnBrk="1" latinLnBrk="0" hangingPunct="1">
      <a:defRPr sz="1641" kern="1200">
        <a:solidFill>
          <a:schemeClr val="tx1"/>
        </a:solidFill>
        <a:latin typeface="+mn-lt"/>
        <a:ea typeface="+mn-ea"/>
        <a:cs typeface="+mn-cs"/>
      </a:defRPr>
    </a:lvl7pPr>
    <a:lvl8pPr marL="2857448" algn="l" defTabSz="816413" rtl="0" eaLnBrk="1" latinLnBrk="0" hangingPunct="1">
      <a:defRPr sz="1641" kern="1200">
        <a:solidFill>
          <a:schemeClr val="tx1"/>
        </a:solidFill>
        <a:latin typeface="+mn-lt"/>
        <a:ea typeface="+mn-ea"/>
        <a:cs typeface="+mn-cs"/>
      </a:defRPr>
    </a:lvl8pPr>
    <a:lvl9pPr marL="3265656" algn="l" defTabSz="816413" rtl="0" eaLnBrk="1" latinLnBrk="0" hangingPunct="1">
      <a:defRPr sz="16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AE2"/>
    <a:srgbClr val="01649D"/>
    <a:srgbClr val="007226"/>
    <a:srgbClr val="86C10D"/>
    <a:srgbClr val="000000"/>
    <a:srgbClr val="0A141D"/>
    <a:srgbClr val="FFFFFF"/>
    <a:srgbClr val="104068"/>
    <a:srgbClr val="042943"/>
    <a:srgbClr val="8CC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14" autoAdjust="0"/>
    <p:restoredTop sz="94667"/>
  </p:normalViewPr>
  <p:slideViewPr>
    <p:cSldViewPr snapToGrid="0">
      <p:cViewPr varScale="1">
        <p:scale>
          <a:sx n="192" d="100"/>
          <a:sy n="192" d="100"/>
        </p:scale>
        <p:origin x="168" y="192"/>
      </p:cViewPr>
      <p:guideLst>
        <p:guide orient="horz" pos="261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364A8-D0D1-6346-B7C4-A77E653A81CB}" type="doc">
      <dgm:prSet loTypeId="urn:microsoft.com/office/officeart/2005/8/layout/target2" loCatId="" qsTypeId="urn:microsoft.com/office/officeart/2005/8/quickstyle/simple4" qsCatId="simple" csTypeId="urn:microsoft.com/office/officeart/2005/8/colors/accent4_4" csCatId="accent4" phldr="1"/>
      <dgm:spPr/>
      <dgm:t>
        <a:bodyPr/>
        <a:lstStyle/>
        <a:p>
          <a:endParaRPr lang="en-US"/>
        </a:p>
      </dgm:t>
    </dgm:pt>
    <dgm:pt modelId="{B8630127-2451-8C46-A075-84E64B19A6F4}">
      <dgm:prSet phldrT="[Text]"/>
      <dgm:spPr/>
      <dgm:t>
        <a:bodyPr/>
        <a:lstStyle/>
        <a:p>
          <a:r>
            <a:rPr lang="en-US" dirty="0" smtClean="0"/>
            <a:t>Artificial Intelligence</a:t>
          </a:r>
          <a:endParaRPr lang="en-US" dirty="0"/>
        </a:p>
      </dgm:t>
    </dgm:pt>
    <dgm:pt modelId="{29CD0D63-9717-8749-AD9F-6DD06DCE2ABD}" type="parTrans" cxnId="{05ADB79F-10C2-0E44-9878-0A2158417336}">
      <dgm:prSet/>
      <dgm:spPr/>
      <dgm:t>
        <a:bodyPr/>
        <a:lstStyle/>
        <a:p>
          <a:endParaRPr lang="en-US"/>
        </a:p>
      </dgm:t>
    </dgm:pt>
    <dgm:pt modelId="{63B73058-2657-9B41-BCA4-F792AED59193}" type="sibTrans" cxnId="{05ADB79F-10C2-0E44-9878-0A2158417336}">
      <dgm:prSet/>
      <dgm:spPr/>
      <dgm:t>
        <a:bodyPr/>
        <a:lstStyle/>
        <a:p>
          <a:endParaRPr lang="en-US"/>
        </a:p>
      </dgm:t>
    </dgm:pt>
    <dgm:pt modelId="{DA93B058-E389-A84A-9E7E-C13FE7D9600B}">
      <dgm:prSet phldrT="[Text]"/>
      <dgm:spPr/>
      <dgm:t>
        <a:bodyPr/>
        <a:lstStyle/>
        <a:p>
          <a:r>
            <a:rPr lang="en-US" dirty="0" smtClean="0"/>
            <a:t>Cognitive</a:t>
          </a:r>
          <a:endParaRPr lang="en-US" dirty="0"/>
        </a:p>
      </dgm:t>
    </dgm:pt>
    <dgm:pt modelId="{39D44600-EF1A-224F-8818-9EACFC4DDAF8}" type="parTrans" cxnId="{BAB7021F-9B07-F545-9DBB-C8CD864C4376}">
      <dgm:prSet/>
      <dgm:spPr/>
      <dgm:t>
        <a:bodyPr/>
        <a:lstStyle/>
        <a:p>
          <a:endParaRPr lang="en-US"/>
        </a:p>
      </dgm:t>
    </dgm:pt>
    <dgm:pt modelId="{C7D459ED-23C6-8841-B7B3-DFECD817FB9A}" type="sibTrans" cxnId="{BAB7021F-9B07-F545-9DBB-C8CD864C4376}">
      <dgm:prSet/>
      <dgm:spPr/>
      <dgm:t>
        <a:bodyPr/>
        <a:lstStyle/>
        <a:p>
          <a:endParaRPr lang="en-US"/>
        </a:p>
      </dgm:t>
    </dgm:pt>
    <dgm:pt modelId="{D37E7B5B-0EF4-5343-900D-59DB5070A9BC}">
      <dgm:prSet phldrT="[Text]"/>
      <dgm:spPr>
        <a:solidFill>
          <a:schemeClr val="accent2">
            <a:lumMod val="75000"/>
          </a:schemeClr>
        </a:solidFill>
      </dgm:spPr>
      <dgm:t>
        <a:bodyPr/>
        <a:lstStyle/>
        <a:p>
          <a:r>
            <a:rPr lang="en-US" dirty="0" smtClean="0"/>
            <a:t>Machine Learning</a:t>
          </a:r>
          <a:endParaRPr lang="en-US" dirty="0"/>
        </a:p>
      </dgm:t>
    </dgm:pt>
    <dgm:pt modelId="{42E013B4-8A22-7047-ABF2-FA94A33D59D8}" type="parTrans" cxnId="{3B4A1D4E-37CD-1D48-808E-C1D52A5FF57A}">
      <dgm:prSet/>
      <dgm:spPr/>
      <dgm:t>
        <a:bodyPr/>
        <a:lstStyle/>
        <a:p>
          <a:endParaRPr lang="en-US"/>
        </a:p>
      </dgm:t>
    </dgm:pt>
    <dgm:pt modelId="{69037799-5846-BE42-87B8-E70CD7CDE6FE}" type="sibTrans" cxnId="{3B4A1D4E-37CD-1D48-808E-C1D52A5FF57A}">
      <dgm:prSet/>
      <dgm:spPr/>
      <dgm:t>
        <a:bodyPr/>
        <a:lstStyle/>
        <a:p>
          <a:endParaRPr lang="en-US"/>
        </a:p>
      </dgm:t>
    </dgm:pt>
    <dgm:pt modelId="{0BB03C5B-C5E1-8142-94DB-9F934AEA7560}">
      <dgm:prSet phldrT="[Text]"/>
      <dgm:spPr/>
      <dgm:t>
        <a:bodyPr/>
        <a:lstStyle/>
        <a:p>
          <a:r>
            <a:rPr lang="en-US" dirty="0" smtClean="0"/>
            <a:t>Deep Learning</a:t>
          </a:r>
          <a:endParaRPr lang="en-US" dirty="0"/>
        </a:p>
      </dgm:t>
    </dgm:pt>
    <dgm:pt modelId="{AAD81E6A-4AE6-FA46-8897-7C88A6CFB7E8}" type="parTrans" cxnId="{6954ED7D-CCBC-734F-BA19-253C7A148E18}">
      <dgm:prSet/>
      <dgm:spPr/>
      <dgm:t>
        <a:bodyPr/>
        <a:lstStyle/>
        <a:p>
          <a:endParaRPr lang="en-US"/>
        </a:p>
      </dgm:t>
    </dgm:pt>
    <dgm:pt modelId="{8620F254-28BB-A844-B197-136C2A66F3BC}" type="sibTrans" cxnId="{6954ED7D-CCBC-734F-BA19-253C7A148E18}">
      <dgm:prSet/>
      <dgm:spPr/>
      <dgm:t>
        <a:bodyPr/>
        <a:lstStyle/>
        <a:p>
          <a:endParaRPr lang="en-US"/>
        </a:p>
      </dgm:t>
    </dgm:pt>
    <dgm:pt modelId="{72E23538-4F72-C84E-9AA3-ACF5B81C53B1}" type="pres">
      <dgm:prSet presAssocID="{4D3364A8-D0D1-6346-B7C4-A77E653A81CB}" presName="Name0" presStyleCnt="0">
        <dgm:presLayoutVars>
          <dgm:chMax val="3"/>
          <dgm:chPref val="1"/>
          <dgm:dir/>
          <dgm:animLvl val="lvl"/>
          <dgm:resizeHandles/>
        </dgm:presLayoutVars>
      </dgm:prSet>
      <dgm:spPr/>
      <dgm:t>
        <a:bodyPr/>
        <a:lstStyle/>
        <a:p>
          <a:endParaRPr lang="en-US"/>
        </a:p>
      </dgm:t>
    </dgm:pt>
    <dgm:pt modelId="{36E7C335-0B80-0447-B084-BA1E0CFEDF42}" type="pres">
      <dgm:prSet presAssocID="{4D3364A8-D0D1-6346-B7C4-A77E653A81CB}" presName="outerBox" presStyleCnt="0"/>
      <dgm:spPr/>
    </dgm:pt>
    <dgm:pt modelId="{18ED2FF3-77D0-5548-ABEA-410FFFC1DEAB}" type="pres">
      <dgm:prSet presAssocID="{4D3364A8-D0D1-6346-B7C4-A77E653A81CB}" presName="outerBoxParent" presStyleLbl="node1" presStyleIdx="0" presStyleCnt="3"/>
      <dgm:spPr/>
      <dgm:t>
        <a:bodyPr/>
        <a:lstStyle/>
        <a:p>
          <a:endParaRPr lang="en-US"/>
        </a:p>
      </dgm:t>
    </dgm:pt>
    <dgm:pt modelId="{B9A331BE-7AA1-5742-8987-D53DC6FC8032}" type="pres">
      <dgm:prSet presAssocID="{4D3364A8-D0D1-6346-B7C4-A77E653A81CB}" presName="outerBoxChildren" presStyleCnt="0"/>
      <dgm:spPr/>
    </dgm:pt>
    <dgm:pt modelId="{BCA9BC40-8CF0-CB48-8500-5FF1D44782EE}" type="pres">
      <dgm:prSet presAssocID="{4D3364A8-D0D1-6346-B7C4-A77E653A81CB}" presName="middleBox" presStyleCnt="0"/>
      <dgm:spPr/>
    </dgm:pt>
    <dgm:pt modelId="{AFDD0DD5-842E-7346-ADE5-20C55AC68757}" type="pres">
      <dgm:prSet presAssocID="{4D3364A8-D0D1-6346-B7C4-A77E653A81CB}" presName="middleBoxParent" presStyleLbl="node1" presStyleIdx="1" presStyleCnt="3"/>
      <dgm:spPr/>
      <dgm:t>
        <a:bodyPr/>
        <a:lstStyle/>
        <a:p>
          <a:endParaRPr lang="en-US"/>
        </a:p>
      </dgm:t>
    </dgm:pt>
    <dgm:pt modelId="{C788DE70-91CF-EE4C-B1BF-833A5C3EE187}" type="pres">
      <dgm:prSet presAssocID="{4D3364A8-D0D1-6346-B7C4-A77E653A81CB}" presName="middleBoxChildren" presStyleCnt="0"/>
      <dgm:spPr/>
    </dgm:pt>
    <dgm:pt modelId="{4A03E8EF-91AD-194C-854A-E330A2C021F0}" type="pres">
      <dgm:prSet presAssocID="{4D3364A8-D0D1-6346-B7C4-A77E653A81CB}" presName="centerBox" presStyleCnt="0"/>
      <dgm:spPr/>
    </dgm:pt>
    <dgm:pt modelId="{599D41FF-1912-1347-B69D-91F7A30E9EE7}" type="pres">
      <dgm:prSet presAssocID="{4D3364A8-D0D1-6346-B7C4-A77E653A81CB}" presName="centerBoxParent" presStyleLbl="node1" presStyleIdx="2" presStyleCnt="3"/>
      <dgm:spPr/>
      <dgm:t>
        <a:bodyPr/>
        <a:lstStyle/>
        <a:p>
          <a:endParaRPr lang="en-US"/>
        </a:p>
      </dgm:t>
    </dgm:pt>
    <dgm:pt modelId="{BE6B69F7-A38A-CE4A-9651-E9BF5D210269}" type="pres">
      <dgm:prSet presAssocID="{4D3364A8-D0D1-6346-B7C4-A77E653A81CB}" presName="centerBoxChildren" presStyleCnt="0"/>
      <dgm:spPr/>
    </dgm:pt>
    <dgm:pt modelId="{4B394504-1235-5E49-86D9-82E253AFA32C}" type="pres">
      <dgm:prSet presAssocID="{0BB03C5B-C5E1-8142-94DB-9F934AEA7560}" presName="cChild" presStyleLbl="fgAcc1" presStyleIdx="0" presStyleCnt="1">
        <dgm:presLayoutVars>
          <dgm:bulletEnabled val="1"/>
        </dgm:presLayoutVars>
      </dgm:prSet>
      <dgm:spPr/>
      <dgm:t>
        <a:bodyPr/>
        <a:lstStyle/>
        <a:p>
          <a:endParaRPr lang="en-US"/>
        </a:p>
      </dgm:t>
    </dgm:pt>
  </dgm:ptLst>
  <dgm:cxnLst>
    <dgm:cxn modelId="{BAB7021F-9B07-F545-9DBB-C8CD864C4376}" srcId="{4D3364A8-D0D1-6346-B7C4-A77E653A81CB}" destId="{DA93B058-E389-A84A-9E7E-C13FE7D9600B}" srcOrd="1" destOrd="0" parTransId="{39D44600-EF1A-224F-8818-9EACFC4DDAF8}" sibTransId="{C7D459ED-23C6-8841-B7B3-DFECD817FB9A}"/>
    <dgm:cxn modelId="{62D98714-8C1F-6540-8185-60C50E7DACAE}" type="presOf" srcId="{DA93B058-E389-A84A-9E7E-C13FE7D9600B}" destId="{AFDD0DD5-842E-7346-ADE5-20C55AC68757}" srcOrd="0" destOrd="0" presId="urn:microsoft.com/office/officeart/2005/8/layout/target2"/>
    <dgm:cxn modelId="{6954ED7D-CCBC-734F-BA19-253C7A148E18}" srcId="{D37E7B5B-0EF4-5343-900D-59DB5070A9BC}" destId="{0BB03C5B-C5E1-8142-94DB-9F934AEA7560}" srcOrd="0" destOrd="0" parTransId="{AAD81E6A-4AE6-FA46-8897-7C88A6CFB7E8}" sibTransId="{8620F254-28BB-A844-B197-136C2A66F3BC}"/>
    <dgm:cxn modelId="{72D745F0-6844-6940-8776-E6FBBE026DC2}" type="presOf" srcId="{D37E7B5B-0EF4-5343-900D-59DB5070A9BC}" destId="{599D41FF-1912-1347-B69D-91F7A30E9EE7}" srcOrd="0" destOrd="0" presId="urn:microsoft.com/office/officeart/2005/8/layout/target2"/>
    <dgm:cxn modelId="{5B443E23-65E8-BF4D-82AD-2E75678126D0}" type="presOf" srcId="{B8630127-2451-8C46-A075-84E64B19A6F4}" destId="{18ED2FF3-77D0-5548-ABEA-410FFFC1DEAB}" srcOrd="0" destOrd="0" presId="urn:microsoft.com/office/officeart/2005/8/layout/target2"/>
    <dgm:cxn modelId="{05ADB79F-10C2-0E44-9878-0A2158417336}" srcId="{4D3364A8-D0D1-6346-B7C4-A77E653A81CB}" destId="{B8630127-2451-8C46-A075-84E64B19A6F4}" srcOrd="0" destOrd="0" parTransId="{29CD0D63-9717-8749-AD9F-6DD06DCE2ABD}" sibTransId="{63B73058-2657-9B41-BCA4-F792AED59193}"/>
    <dgm:cxn modelId="{3B4A1D4E-37CD-1D48-808E-C1D52A5FF57A}" srcId="{4D3364A8-D0D1-6346-B7C4-A77E653A81CB}" destId="{D37E7B5B-0EF4-5343-900D-59DB5070A9BC}" srcOrd="2" destOrd="0" parTransId="{42E013B4-8A22-7047-ABF2-FA94A33D59D8}" sibTransId="{69037799-5846-BE42-87B8-E70CD7CDE6FE}"/>
    <dgm:cxn modelId="{6A3FB7A9-5EA1-AE41-83B1-591BD02E78EB}" type="presOf" srcId="{4D3364A8-D0D1-6346-B7C4-A77E653A81CB}" destId="{72E23538-4F72-C84E-9AA3-ACF5B81C53B1}" srcOrd="0" destOrd="0" presId="urn:microsoft.com/office/officeart/2005/8/layout/target2"/>
    <dgm:cxn modelId="{1807701A-D731-6143-B04E-CC8305D72841}" type="presOf" srcId="{0BB03C5B-C5E1-8142-94DB-9F934AEA7560}" destId="{4B394504-1235-5E49-86D9-82E253AFA32C}" srcOrd="0" destOrd="0" presId="urn:microsoft.com/office/officeart/2005/8/layout/target2"/>
    <dgm:cxn modelId="{D928E945-CC89-F542-A516-B15D1E810FC8}" type="presParOf" srcId="{72E23538-4F72-C84E-9AA3-ACF5B81C53B1}" destId="{36E7C335-0B80-0447-B084-BA1E0CFEDF42}" srcOrd="0" destOrd="0" presId="urn:microsoft.com/office/officeart/2005/8/layout/target2"/>
    <dgm:cxn modelId="{C9B3E440-C4B5-9848-800B-42CB3177B555}" type="presParOf" srcId="{36E7C335-0B80-0447-B084-BA1E0CFEDF42}" destId="{18ED2FF3-77D0-5548-ABEA-410FFFC1DEAB}" srcOrd="0" destOrd="0" presId="urn:microsoft.com/office/officeart/2005/8/layout/target2"/>
    <dgm:cxn modelId="{5200EACD-B665-5B4E-8B1B-076D656941DD}" type="presParOf" srcId="{36E7C335-0B80-0447-B084-BA1E0CFEDF42}" destId="{B9A331BE-7AA1-5742-8987-D53DC6FC8032}" srcOrd="1" destOrd="0" presId="urn:microsoft.com/office/officeart/2005/8/layout/target2"/>
    <dgm:cxn modelId="{CCFE4167-78BE-D94A-B6B6-0F3C3EE54FD1}" type="presParOf" srcId="{72E23538-4F72-C84E-9AA3-ACF5B81C53B1}" destId="{BCA9BC40-8CF0-CB48-8500-5FF1D44782EE}" srcOrd="1" destOrd="0" presId="urn:microsoft.com/office/officeart/2005/8/layout/target2"/>
    <dgm:cxn modelId="{3B2F108D-4268-2F45-9649-3785D7BE05A3}" type="presParOf" srcId="{BCA9BC40-8CF0-CB48-8500-5FF1D44782EE}" destId="{AFDD0DD5-842E-7346-ADE5-20C55AC68757}" srcOrd="0" destOrd="0" presId="urn:microsoft.com/office/officeart/2005/8/layout/target2"/>
    <dgm:cxn modelId="{5FD6755B-030C-5B4C-BA90-0AB4C119C6F3}" type="presParOf" srcId="{BCA9BC40-8CF0-CB48-8500-5FF1D44782EE}" destId="{C788DE70-91CF-EE4C-B1BF-833A5C3EE187}" srcOrd="1" destOrd="0" presId="urn:microsoft.com/office/officeart/2005/8/layout/target2"/>
    <dgm:cxn modelId="{668D4EE6-F976-9A48-AD37-2D969AEE88FA}" type="presParOf" srcId="{72E23538-4F72-C84E-9AA3-ACF5B81C53B1}" destId="{4A03E8EF-91AD-194C-854A-E330A2C021F0}" srcOrd="2" destOrd="0" presId="urn:microsoft.com/office/officeart/2005/8/layout/target2"/>
    <dgm:cxn modelId="{F75E4FD8-CFFB-5848-9A01-BC5910F0D60A}" type="presParOf" srcId="{4A03E8EF-91AD-194C-854A-E330A2C021F0}" destId="{599D41FF-1912-1347-B69D-91F7A30E9EE7}" srcOrd="0" destOrd="0" presId="urn:microsoft.com/office/officeart/2005/8/layout/target2"/>
    <dgm:cxn modelId="{B3995C7C-3359-844D-BCE7-F1A1AE40D90E}" type="presParOf" srcId="{4A03E8EF-91AD-194C-854A-E330A2C021F0}" destId="{BE6B69F7-A38A-CE4A-9651-E9BF5D210269}" srcOrd="1" destOrd="0" presId="urn:microsoft.com/office/officeart/2005/8/layout/target2"/>
    <dgm:cxn modelId="{BCAA3845-7181-654D-8465-DA0831718957}" type="presParOf" srcId="{BE6B69F7-A38A-CE4A-9651-E9BF5D210269}" destId="{4B394504-1235-5E49-86D9-82E253AFA32C}"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A99EE-ABFC-7D4B-8D03-100E9F9D521F}" type="doc">
      <dgm:prSet loTypeId="urn:microsoft.com/office/officeart/2005/8/layout/lProcess2" loCatId="" qsTypeId="urn:microsoft.com/office/officeart/2005/8/quickstyle/simple1" qsCatId="simple" csTypeId="urn:microsoft.com/office/officeart/2005/8/colors/accent4_4" csCatId="accent4" phldr="1"/>
      <dgm:spPr/>
      <dgm:t>
        <a:bodyPr/>
        <a:lstStyle/>
        <a:p>
          <a:endParaRPr lang="en-US"/>
        </a:p>
      </dgm:t>
    </dgm:pt>
    <dgm:pt modelId="{47AD1C87-55EC-B94A-9761-F117BB4C8A00}">
      <dgm:prSet phldrT="[Text]"/>
      <dgm:spPr/>
      <dgm:t>
        <a:bodyPr/>
        <a:lstStyle/>
        <a:p>
          <a:r>
            <a:rPr lang="en-US" b="0" i="0" dirty="0" smtClean="0">
              <a:latin typeface="Arial" charset="0"/>
              <a:ea typeface="Arial" charset="0"/>
              <a:cs typeface="Arial" charset="0"/>
            </a:rPr>
            <a:t>Research</a:t>
          </a:r>
          <a:endParaRPr lang="en-US" b="0" i="0" dirty="0">
            <a:latin typeface="Arial" charset="0"/>
            <a:ea typeface="Arial" charset="0"/>
            <a:cs typeface="Arial" charset="0"/>
          </a:endParaRPr>
        </a:p>
      </dgm:t>
    </dgm:pt>
    <dgm:pt modelId="{1E300E7E-5A22-BD4D-8060-C446C107929F}" type="parTrans" cxnId="{09648959-723D-DC4D-BFA8-AF50F8B6FF1A}">
      <dgm:prSet/>
      <dgm:spPr/>
      <dgm:t>
        <a:bodyPr/>
        <a:lstStyle/>
        <a:p>
          <a:endParaRPr lang="en-US" b="0" i="0">
            <a:latin typeface="Arial" charset="0"/>
            <a:ea typeface="Arial" charset="0"/>
            <a:cs typeface="Arial" charset="0"/>
          </a:endParaRPr>
        </a:p>
      </dgm:t>
    </dgm:pt>
    <dgm:pt modelId="{0E4990AE-D6AA-1F48-B108-FB3568DD7249}" type="sibTrans" cxnId="{09648959-723D-DC4D-BFA8-AF50F8B6FF1A}">
      <dgm:prSet/>
      <dgm:spPr/>
      <dgm:t>
        <a:bodyPr/>
        <a:lstStyle/>
        <a:p>
          <a:endParaRPr lang="en-US" b="0" i="0">
            <a:latin typeface="Arial" charset="0"/>
            <a:ea typeface="Arial" charset="0"/>
            <a:cs typeface="Arial" charset="0"/>
          </a:endParaRPr>
        </a:p>
      </dgm:t>
    </dgm:pt>
    <dgm:pt modelId="{73AC6959-D91F-1D43-BD76-5CD7BC98CF5A}">
      <dgm:prSet phldrT="[Text]"/>
      <dgm:spPr/>
      <dgm:t>
        <a:bodyPr/>
        <a:lstStyle/>
        <a:p>
          <a:r>
            <a:rPr lang="en-US" b="0" i="0" dirty="0" smtClean="0">
              <a:latin typeface="Arial" charset="0"/>
              <a:ea typeface="Arial" charset="0"/>
              <a:cs typeface="Arial" charset="0"/>
            </a:rPr>
            <a:t>New Algorithms</a:t>
          </a:r>
          <a:endParaRPr lang="en-US" b="0" i="0" dirty="0">
            <a:latin typeface="Arial" charset="0"/>
            <a:ea typeface="Arial" charset="0"/>
            <a:cs typeface="Arial" charset="0"/>
          </a:endParaRPr>
        </a:p>
      </dgm:t>
    </dgm:pt>
    <dgm:pt modelId="{74D2B0D1-E892-EA43-98D4-201B26FBB9A7}" type="parTrans" cxnId="{687FB538-7A91-4545-B809-9FDE453F7EEB}">
      <dgm:prSet/>
      <dgm:spPr/>
      <dgm:t>
        <a:bodyPr/>
        <a:lstStyle/>
        <a:p>
          <a:endParaRPr lang="en-US" b="0" i="0">
            <a:latin typeface="Arial" charset="0"/>
            <a:ea typeface="Arial" charset="0"/>
            <a:cs typeface="Arial" charset="0"/>
          </a:endParaRPr>
        </a:p>
      </dgm:t>
    </dgm:pt>
    <dgm:pt modelId="{7286B09C-0B69-B94C-BB1E-2508766EFCE6}" type="sibTrans" cxnId="{687FB538-7A91-4545-B809-9FDE453F7EEB}">
      <dgm:prSet/>
      <dgm:spPr/>
      <dgm:t>
        <a:bodyPr/>
        <a:lstStyle/>
        <a:p>
          <a:endParaRPr lang="en-US" b="0" i="0">
            <a:latin typeface="Arial" charset="0"/>
            <a:ea typeface="Arial" charset="0"/>
            <a:cs typeface="Arial" charset="0"/>
          </a:endParaRPr>
        </a:p>
      </dgm:t>
    </dgm:pt>
    <dgm:pt modelId="{422B88FC-A5B2-7A42-A0C8-C60AE7225B03}">
      <dgm:prSet phldrT="[Text]"/>
      <dgm:spPr/>
      <dgm:t>
        <a:bodyPr/>
        <a:lstStyle/>
        <a:p>
          <a:r>
            <a:rPr lang="en-US" b="0" i="0" dirty="0" smtClean="0">
              <a:latin typeface="Arial" charset="0"/>
              <a:ea typeface="Arial" charset="0"/>
              <a:cs typeface="Arial" charset="0"/>
            </a:rPr>
            <a:t>Chips</a:t>
          </a:r>
          <a:endParaRPr lang="en-US" b="0" i="0" dirty="0">
            <a:latin typeface="Arial" charset="0"/>
            <a:ea typeface="Arial" charset="0"/>
            <a:cs typeface="Arial" charset="0"/>
          </a:endParaRPr>
        </a:p>
      </dgm:t>
    </dgm:pt>
    <dgm:pt modelId="{7847E233-F2AD-744A-86A2-F98225681B50}" type="parTrans" cxnId="{28EE222F-17D3-4D40-8356-3095A652341A}">
      <dgm:prSet/>
      <dgm:spPr/>
      <dgm:t>
        <a:bodyPr/>
        <a:lstStyle/>
        <a:p>
          <a:endParaRPr lang="en-US" b="0" i="0">
            <a:latin typeface="Arial" charset="0"/>
            <a:ea typeface="Arial" charset="0"/>
            <a:cs typeface="Arial" charset="0"/>
          </a:endParaRPr>
        </a:p>
      </dgm:t>
    </dgm:pt>
    <dgm:pt modelId="{9B9C08BC-6A8F-AB42-B618-9EACF1C809AC}" type="sibTrans" cxnId="{28EE222F-17D3-4D40-8356-3095A652341A}">
      <dgm:prSet/>
      <dgm:spPr/>
      <dgm:t>
        <a:bodyPr/>
        <a:lstStyle/>
        <a:p>
          <a:endParaRPr lang="en-US" b="0" i="0">
            <a:latin typeface="Arial" charset="0"/>
            <a:ea typeface="Arial" charset="0"/>
            <a:cs typeface="Arial" charset="0"/>
          </a:endParaRPr>
        </a:p>
      </dgm:t>
    </dgm:pt>
    <dgm:pt modelId="{87D090F9-C1C4-EE48-B995-D4EFA171393D}">
      <dgm:prSet phldrT="[Text]"/>
      <dgm:spPr/>
      <dgm:t>
        <a:bodyPr/>
        <a:lstStyle/>
        <a:p>
          <a:r>
            <a:rPr lang="en-US" b="0" i="0" dirty="0" smtClean="0">
              <a:latin typeface="Arial" charset="0"/>
              <a:ea typeface="Arial" charset="0"/>
              <a:cs typeface="Arial" charset="0"/>
            </a:rPr>
            <a:t>Core Technologies</a:t>
          </a:r>
          <a:endParaRPr lang="en-US" b="0" i="0" dirty="0">
            <a:latin typeface="Arial" charset="0"/>
            <a:ea typeface="Arial" charset="0"/>
            <a:cs typeface="Arial" charset="0"/>
          </a:endParaRPr>
        </a:p>
      </dgm:t>
    </dgm:pt>
    <dgm:pt modelId="{ED90A3A3-46A9-174B-BE11-169C95032A6E}" type="parTrans" cxnId="{DD54317F-B44D-9B47-8D7F-28060FBECCCB}">
      <dgm:prSet/>
      <dgm:spPr/>
      <dgm:t>
        <a:bodyPr/>
        <a:lstStyle/>
        <a:p>
          <a:endParaRPr lang="en-US" b="0" i="0">
            <a:latin typeface="Arial" charset="0"/>
            <a:ea typeface="Arial" charset="0"/>
            <a:cs typeface="Arial" charset="0"/>
          </a:endParaRPr>
        </a:p>
      </dgm:t>
    </dgm:pt>
    <dgm:pt modelId="{5A617D38-D30F-D649-815E-F7CE20A3B385}" type="sibTrans" cxnId="{DD54317F-B44D-9B47-8D7F-28060FBECCCB}">
      <dgm:prSet/>
      <dgm:spPr/>
      <dgm:t>
        <a:bodyPr/>
        <a:lstStyle/>
        <a:p>
          <a:endParaRPr lang="en-US" b="0" i="0">
            <a:latin typeface="Arial" charset="0"/>
            <a:ea typeface="Arial" charset="0"/>
            <a:cs typeface="Arial" charset="0"/>
          </a:endParaRPr>
        </a:p>
      </dgm:t>
    </dgm:pt>
    <dgm:pt modelId="{1ECE1C18-FE1A-0A40-993F-B77103CD607A}">
      <dgm:prSet phldrT="[Text]"/>
      <dgm:spPr/>
      <dgm:t>
        <a:bodyPr/>
        <a:lstStyle/>
        <a:p>
          <a:r>
            <a:rPr lang="en-US" b="0" i="0" dirty="0" smtClean="0">
              <a:latin typeface="Arial" charset="0"/>
              <a:ea typeface="Arial" charset="0"/>
              <a:cs typeface="Arial" charset="0"/>
            </a:rPr>
            <a:t>ML/Deep Learning</a:t>
          </a:r>
          <a:endParaRPr lang="en-US" b="0" i="0" dirty="0">
            <a:latin typeface="Arial" charset="0"/>
            <a:ea typeface="Arial" charset="0"/>
            <a:cs typeface="Arial" charset="0"/>
          </a:endParaRPr>
        </a:p>
      </dgm:t>
    </dgm:pt>
    <dgm:pt modelId="{99B184DE-A984-924B-A23B-CE1F319AD9E4}" type="parTrans" cxnId="{13868841-5941-4F4E-8C6B-BDE0CA80512F}">
      <dgm:prSet/>
      <dgm:spPr/>
      <dgm:t>
        <a:bodyPr/>
        <a:lstStyle/>
        <a:p>
          <a:endParaRPr lang="en-US" b="0" i="0">
            <a:latin typeface="Arial" charset="0"/>
            <a:ea typeface="Arial" charset="0"/>
            <a:cs typeface="Arial" charset="0"/>
          </a:endParaRPr>
        </a:p>
      </dgm:t>
    </dgm:pt>
    <dgm:pt modelId="{B245341F-2F7E-6645-8EEE-AF3A58767E67}" type="sibTrans" cxnId="{13868841-5941-4F4E-8C6B-BDE0CA80512F}">
      <dgm:prSet/>
      <dgm:spPr/>
      <dgm:t>
        <a:bodyPr/>
        <a:lstStyle/>
        <a:p>
          <a:endParaRPr lang="en-US" b="0" i="0">
            <a:latin typeface="Arial" charset="0"/>
            <a:ea typeface="Arial" charset="0"/>
            <a:cs typeface="Arial" charset="0"/>
          </a:endParaRPr>
        </a:p>
      </dgm:t>
    </dgm:pt>
    <dgm:pt modelId="{E326E79E-245C-2D4F-AC2A-629A74263668}">
      <dgm:prSet phldrT="[Text]"/>
      <dgm:spPr/>
      <dgm:t>
        <a:bodyPr/>
        <a:lstStyle/>
        <a:p>
          <a:r>
            <a:rPr lang="en-US" b="0" i="0" dirty="0" smtClean="0">
              <a:latin typeface="Arial" charset="0"/>
              <a:ea typeface="Arial" charset="0"/>
              <a:cs typeface="Arial" charset="0"/>
            </a:rPr>
            <a:t>Neural Networks</a:t>
          </a:r>
          <a:endParaRPr lang="en-US" b="0" i="0" dirty="0">
            <a:latin typeface="Arial" charset="0"/>
            <a:ea typeface="Arial" charset="0"/>
            <a:cs typeface="Arial" charset="0"/>
          </a:endParaRPr>
        </a:p>
      </dgm:t>
    </dgm:pt>
    <dgm:pt modelId="{2F932CD3-2F90-CF43-8719-751D9D8C8731}" type="parTrans" cxnId="{26BC89DB-EC5E-5B43-8987-F1048156BC8B}">
      <dgm:prSet/>
      <dgm:spPr/>
      <dgm:t>
        <a:bodyPr/>
        <a:lstStyle/>
        <a:p>
          <a:endParaRPr lang="en-US" b="0" i="0">
            <a:latin typeface="Arial" charset="0"/>
            <a:ea typeface="Arial" charset="0"/>
            <a:cs typeface="Arial" charset="0"/>
          </a:endParaRPr>
        </a:p>
      </dgm:t>
    </dgm:pt>
    <dgm:pt modelId="{06C5A932-88F0-DA4D-A473-CBAD14725245}" type="sibTrans" cxnId="{26BC89DB-EC5E-5B43-8987-F1048156BC8B}">
      <dgm:prSet/>
      <dgm:spPr/>
      <dgm:t>
        <a:bodyPr/>
        <a:lstStyle/>
        <a:p>
          <a:endParaRPr lang="en-US" b="0" i="0">
            <a:latin typeface="Arial" charset="0"/>
            <a:ea typeface="Arial" charset="0"/>
            <a:cs typeface="Arial" charset="0"/>
          </a:endParaRPr>
        </a:p>
      </dgm:t>
    </dgm:pt>
    <dgm:pt modelId="{DC4E4434-9553-7D4D-81CE-C8F5CB47A541}">
      <dgm:prSet phldrT="[Text]"/>
      <dgm:spPr/>
      <dgm:t>
        <a:bodyPr/>
        <a:lstStyle/>
        <a:p>
          <a:r>
            <a:rPr lang="en-US" b="0" i="0" dirty="0" smtClean="0">
              <a:latin typeface="Arial" charset="0"/>
              <a:ea typeface="Arial" charset="0"/>
              <a:cs typeface="Arial" charset="0"/>
            </a:rPr>
            <a:t>Platforms</a:t>
          </a:r>
          <a:endParaRPr lang="en-US" b="0" i="0" dirty="0">
            <a:latin typeface="Arial" charset="0"/>
            <a:ea typeface="Arial" charset="0"/>
            <a:cs typeface="Arial" charset="0"/>
          </a:endParaRPr>
        </a:p>
      </dgm:t>
    </dgm:pt>
    <dgm:pt modelId="{78010667-CCB8-5148-8AAD-D85BC4BD48AA}" type="parTrans" cxnId="{E96ADBE1-E6E7-9C42-8E36-04C1CC7504D9}">
      <dgm:prSet/>
      <dgm:spPr/>
      <dgm:t>
        <a:bodyPr/>
        <a:lstStyle/>
        <a:p>
          <a:endParaRPr lang="en-US" b="0" i="0">
            <a:latin typeface="Arial" charset="0"/>
            <a:ea typeface="Arial" charset="0"/>
            <a:cs typeface="Arial" charset="0"/>
          </a:endParaRPr>
        </a:p>
      </dgm:t>
    </dgm:pt>
    <dgm:pt modelId="{ED26D02A-BF90-FB43-B8CF-3CD60DBBB402}" type="sibTrans" cxnId="{E96ADBE1-E6E7-9C42-8E36-04C1CC7504D9}">
      <dgm:prSet/>
      <dgm:spPr/>
      <dgm:t>
        <a:bodyPr/>
        <a:lstStyle/>
        <a:p>
          <a:endParaRPr lang="en-US" b="0" i="0">
            <a:latin typeface="Arial" charset="0"/>
            <a:ea typeface="Arial" charset="0"/>
            <a:cs typeface="Arial" charset="0"/>
          </a:endParaRPr>
        </a:p>
      </dgm:t>
    </dgm:pt>
    <dgm:pt modelId="{CAC7127B-A93A-3B4B-86AB-5FCE25CBA708}">
      <dgm:prSet phldrT="[Text]"/>
      <dgm:spPr/>
      <dgm:t>
        <a:bodyPr/>
        <a:lstStyle/>
        <a:p>
          <a:r>
            <a:rPr lang="en-US" b="0" i="0" dirty="0" smtClean="0">
              <a:solidFill>
                <a:schemeClr val="accent4">
                  <a:lumMod val="50000"/>
                </a:schemeClr>
              </a:solidFill>
              <a:latin typeface="Arial" charset="0"/>
              <a:ea typeface="Arial" charset="0"/>
              <a:cs typeface="Arial" charset="0"/>
            </a:rPr>
            <a:t>Watson API's</a:t>
          </a:r>
          <a:endParaRPr lang="en-US" b="0" i="0" dirty="0">
            <a:solidFill>
              <a:schemeClr val="accent4">
                <a:lumMod val="50000"/>
              </a:schemeClr>
            </a:solidFill>
            <a:latin typeface="Arial" charset="0"/>
            <a:ea typeface="Arial" charset="0"/>
            <a:cs typeface="Arial" charset="0"/>
          </a:endParaRPr>
        </a:p>
      </dgm:t>
    </dgm:pt>
    <dgm:pt modelId="{16779F68-005C-9645-9937-CA6AB34AD3A1}" type="parTrans" cxnId="{7D72558B-8CC5-FA4A-877A-CA611280E1DB}">
      <dgm:prSet/>
      <dgm:spPr/>
      <dgm:t>
        <a:bodyPr/>
        <a:lstStyle/>
        <a:p>
          <a:endParaRPr lang="en-US" b="0" i="0">
            <a:latin typeface="Arial" charset="0"/>
            <a:ea typeface="Arial" charset="0"/>
            <a:cs typeface="Arial" charset="0"/>
          </a:endParaRPr>
        </a:p>
      </dgm:t>
    </dgm:pt>
    <dgm:pt modelId="{140D1052-BCB1-5C41-A1D0-35BC5DA0A16C}" type="sibTrans" cxnId="{7D72558B-8CC5-FA4A-877A-CA611280E1DB}">
      <dgm:prSet/>
      <dgm:spPr/>
      <dgm:t>
        <a:bodyPr/>
        <a:lstStyle/>
        <a:p>
          <a:endParaRPr lang="en-US" b="0" i="0">
            <a:latin typeface="Arial" charset="0"/>
            <a:ea typeface="Arial" charset="0"/>
            <a:cs typeface="Arial" charset="0"/>
          </a:endParaRPr>
        </a:p>
      </dgm:t>
    </dgm:pt>
    <dgm:pt modelId="{F99DF286-9F48-444B-BCB0-A94EA00F7E77}">
      <dgm:prSet phldrT="[Text]"/>
      <dgm:spPr/>
      <dgm:t>
        <a:bodyPr/>
        <a:lstStyle/>
        <a:p>
          <a:r>
            <a:rPr lang="en-US" b="0" i="0" dirty="0" smtClean="0">
              <a:latin typeface="Arial" charset="0"/>
              <a:ea typeface="Arial" charset="0"/>
              <a:cs typeface="Arial" charset="0"/>
            </a:rPr>
            <a:t>General Solutions</a:t>
          </a:r>
          <a:endParaRPr lang="en-US" b="0" i="0" dirty="0">
            <a:latin typeface="Arial" charset="0"/>
            <a:ea typeface="Arial" charset="0"/>
            <a:cs typeface="Arial" charset="0"/>
          </a:endParaRPr>
        </a:p>
      </dgm:t>
    </dgm:pt>
    <dgm:pt modelId="{2A4E9DB0-5563-F247-8EEF-21A3151A30DC}" type="parTrans" cxnId="{04044981-92C6-8044-8535-A0E9BF33014C}">
      <dgm:prSet/>
      <dgm:spPr/>
      <dgm:t>
        <a:bodyPr/>
        <a:lstStyle/>
        <a:p>
          <a:endParaRPr lang="en-US" b="0" i="0">
            <a:latin typeface="Arial" charset="0"/>
            <a:ea typeface="Arial" charset="0"/>
            <a:cs typeface="Arial" charset="0"/>
          </a:endParaRPr>
        </a:p>
      </dgm:t>
    </dgm:pt>
    <dgm:pt modelId="{BB27A91A-0055-1D4B-86F8-8FB0A9CB9A6B}" type="sibTrans" cxnId="{04044981-92C6-8044-8535-A0E9BF33014C}">
      <dgm:prSet/>
      <dgm:spPr/>
      <dgm:t>
        <a:bodyPr/>
        <a:lstStyle/>
        <a:p>
          <a:endParaRPr lang="en-US" b="0" i="0">
            <a:latin typeface="Arial" charset="0"/>
            <a:ea typeface="Arial" charset="0"/>
            <a:cs typeface="Arial" charset="0"/>
          </a:endParaRPr>
        </a:p>
      </dgm:t>
    </dgm:pt>
    <dgm:pt modelId="{2072755F-1858-C741-B501-7B9E909692A1}">
      <dgm:prSet phldrT="[Text]"/>
      <dgm:spPr/>
      <dgm:t>
        <a:bodyPr/>
        <a:lstStyle/>
        <a:p>
          <a:r>
            <a:rPr lang="en-US" b="0" i="0" dirty="0" smtClean="0">
              <a:latin typeface="Arial" charset="0"/>
              <a:ea typeface="Arial" charset="0"/>
              <a:cs typeface="Arial" charset="0"/>
            </a:rPr>
            <a:t>Industry Solutions</a:t>
          </a:r>
          <a:endParaRPr lang="en-US" b="0" i="0" dirty="0">
            <a:latin typeface="Arial" charset="0"/>
            <a:ea typeface="Arial" charset="0"/>
            <a:cs typeface="Arial" charset="0"/>
          </a:endParaRPr>
        </a:p>
      </dgm:t>
    </dgm:pt>
    <dgm:pt modelId="{BBBD4383-FF2A-8E40-8F95-9E6C15CF1E2B}" type="parTrans" cxnId="{6D8021C4-4652-0545-B1D3-A06161D47E99}">
      <dgm:prSet/>
      <dgm:spPr/>
      <dgm:t>
        <a:bodyPr/>
        <a:lstStyle/>
        <a:p>
          <a:endParaRPr lang="en-US" b="0" i="0">
            <a:latin typeface="Arial" charset="0"/>
            <a:ea typeface="Arial" charset="0"/>
            <a:cs typeface="Arial" charset="0"/>
          </a:endParaRPr>
        </a:p>
      </dgm:t>
    </dgm:pt>
    <dgm:pt modelId="{8AE82B1E-9451-E34A-9AC5-4EF20112B905}" type="sibTrans" cxnId="{6D8021C4-4652-0545-B1D3-A06161D47E99}">
      <dgm:prSet/>
      <dgm:spPr/>
      <dgm:t>
        <a:bodyPr/>
        <a:lstStyle/>
        <a:p>
          <a:endParaRPr lang="en-US" b="0" i="0">
            <a:latin typeface="Arial" charset="0"/>
            <a:ea typeface="Arial" charset="0"/>
            <a:cs typeface="Arial" charset="0"/>
          </a:endParaRPr>
        </a:p>
      </dgm:t>
    </dgm:pt>
    <dgm:pt modelId="{DC53DBC4-3E4E-4C4C-B0E1-277054477FC3}">
      <dgm:prSet phldrT="[Text]"/>
      <dgm:spPr/>
      <dgm:t>
        <a:bodyPr/>
        <a:lstStyle/>
        <a:p>
          <a:r>
            <a:rPr lang="en-US" b="0" i="0" dirty="0" smtClean="0">
              <a:latin typeface="Arial" charset="0"/>
              <a:ea typeface="Arial" charset="0"/>
              <a:cs typeface="Arial" charset="0"/>
            </a:rPr>
            <a:t>Hardware</a:t>
          </a:r>
          <a:endParaRPr lang="en-US" b="0" i="0" dirty="0">
            <a:latin typeface="Arial" charset="0"/>
            <a:ea typeface="Arial" charset="0"/>
            <a:cs typeface="Arial" charset="0"/>
          </a:endParaRPr>
        </a:p>
      </dgm:t>
    </dgm:pt>
    <dgm:pt modelId="{BF471575-CF53-EA41-84DC-4B59FE006C67}" type="parTrans" cxnId="{FE3A03B9-02F0-2C47-8111-1605A2AD4F05}">
      <dgm:prSet/>
      <dgm:spPr/>
      <dgm:t>
        <a:bodyPr/>
        <a:lstStyle/>
        <a:p>
          <a:endParaRPr lang="en-US" b="0" i="0">
            <a:latin typeface="Arial" charset="0"/>
            <a:ea typeface="Arial" charset="0"/>
            <a:cs typeface="Arial" charset="0"/>
          </a:endParaRPr>
        </a:p>
      </dgm:t>
    </dgm:pt>
    <dgm:pt modelId="{F1F30AF1-6427-8D45-8996-C530A2C98402}" type="sibTrans" cxnId="{FE3A03B9-02F0-2C47-8111-1605A2AD4F05}">
      <dgm:prSet/>
      <dgm:spPr/>
      <dgm:t>
        <a:bodyPr/>
        <a:lstStyle/>
        <a:p>
          <a:endParaRPr lang="en-US" b="0" i="0">
            <a:latin typeface="Arial" charset="0"/>
            <a:ea typeface="Arial" charset="0"/>
            <a:cs typeface="Arial" charset="0"/>
          </a:endParaRPr>
        </a:p>
      </dgm:t>
    </dgm:pt>
    <dgm:pt modelId="{471FF985-C362-7145-BBA2-3E34BCE5166C}">
      <dgm:prSet phldrT="[Text]"/>
      <dgm:spPr/>
      <dgm:t>
        <a:bodyPr/>
        <a:lstStyle/>
        <a:p>
          <a:r>
            <a:rPr lang="en-US" b="0" i="0" dirty="0" smtClean="0">
              <a:latin typeface="Arial" charset="0"/>
              <a:ea typeface="Arial" charset="0"/>
              <a:cs typeface="Arial" charset="0"/>
            </a:rPr>
            <a:t>Analytics</a:t>
          </a:r>
          <a:endParaRPr lang="en-US" b="0" i="0" dirty="0">
            <a:latin typeface="Arial" charset="0"/>
            <a:ea typeface="Arial" charset="0"/>
            <a:cs typeface="Arial" charset="0"/>
          </a:endParaRPr>
        </a:p>
      </dgm:t>
    </dgm:pt>
    <dgm:pt modelId="{67A574AA-5435-8B42-B084-40C950903926}" type="parTrans" cxnId="{9F3063B1-9855-7944-A5E3-F05B04A46BDB}">
      <dgm:prSet/>
      <dgm:spPr/>
      <dgm:t>
        <a:bodyPr/>
        <a:lstStyle/>
        <a:p>
          <a:endParaRPr lang="en-US" b="0" i="0">
            <a:latin typeface="Arial" charset="0"/>
            <a:ea typeface="Arial" charset="0"/>
            <a:cs typeface="Arial" charset="0"/>
          </a:endParaRPr>
        </a:p>
      </dgm:t>
    </dgm:pt>
    <dgm:pt modelId="{3E3B943C-DDD5-2245-9656-9AFC08D7DCB8}" type="sibTrans" cxnId="{9F3063B1-9855-7944-A5E3-F05B04A46BDB}">
      <dgm:prSet/>
      <dgm:spPr/>
      <dgm:t>
        <a:bodyPr/>
        <a:lstStyle/>
        <a:p>
          <a:endParaRPr lang="en-US" b="0" i="0">
            <a:latin typeface="Arial" charset="0"/>
            <a:ea typeface="Arial" charset="0"/>
            <a:cs typeface="Arial" charset="0"/>
          </a:endParaRPr>
        </a:p>
      </dgm:t>
    </dgm:pt>
    <dgm:pt modelId="{2C09B315-A829-E84F-9969-6C3ED3727699}">
      <dgm:prSet phldrT="[Text]"/>
      <dgm:spPr/>
      <dgm:t>
        <a:bodyPr/>
        <a:lstStyle/>
        <a:p>
          <a:r>
            <a:rPr lang="en-US" b="0" i="0" dirty="0" smtClean="0">
              <a:latin typeface="Arial" charset="0"/>
              <a:ea typeface="Arial" charset="0"/>
              <a:cs typeface="Arial" charset="0"/>
            </a:rPr>
            <a:t>Data Management</a:t>
          </a:r>
          <a:endParaRPr lang="en-US" b="0" i="0" dirty="0">
            <a:latin typeface="Arial" charset="0"/>
            <a:ea typeface="Arial" charset="0"/>
            <a:cs typeface="Arial" charset="0"/>
          </a:endParaRPr>
        </a:p>
      </dgm:t>
    </dgm:pt>
    <dgm:pt modelId="{827A8E5B-8B15-844A-8E6A-E8B0D425753B}" type="parTrans" cxnId="{1593674C-A80F-8446-A2B6-F47D5F548907}">
      <dgm:prSet/>
      <dgm:spPr/>
      <dgm:t>
        <a:bodyPr/>
        <a:lstStyle/>
        <a:p>
          <a:endParaRPr lang="en-US" b="0" i="0">
            <a:latin typeface="Arial" charset="0"/>
            <a:ea typeface="Arial" charset="0"/>
            <a:cs typeface="Arial" charset="0"/>
          </a:endParaRPr>
        </a:p>
      </dgm:t>
    </dgm:pt>
    <dgm:pt modelId="{47B458A8-B91A-FA4D-A75B-2A9420B6C3E7}" type="sibTrans" cxnId="{1593674C-A80F-8446-A2B6-F47D5F548907}">
      <dgm:prSet/>
      <dgm:spPr/>
      <dgm:t>
        <a:bodyPr/>
        <a:lstStyle/>
        <a:p>
          <a:endParaRPr lang="en-US" b="0" i="0">
            <a:latin typeface="Arial" charset="0"/>
            <a:ea typeface="Arial" charset="0"/>
            <a:cs typeface="Arial" charset="0"/>
          </a:endParaRPr>
        </a:p>
      </dgm:t>
    </dgm:pt>
    <dgm:pt modelId="{53276A2F-E167-5C4E-8F6B-F919B07F0257}">
      <dgm:prSet phldrT="[Text]"/>
      <dgm:spPr/>
      <dgm:t>
        <a:bodyPr/>
        <a:lstStyle/>
        <a:p>
          <a:r>
            <a:rPr lang="en-US" b="0" i="0" dirty="0" err="1" smtClean="0">
              <a:latin typeface="Arial" charset="0"/>
              <a:ea typeface="Arial" charset="0"/>
              <a:cs typeface="Arial" charset="0"/>
            </a:rPr>
            <a:t>PowerAI</a:t>
          </a:r>
          <a:endParaRPr lang="en-US" b="0" i="0" dirty="0">
            <a:latin typeface="Arial" charset="0"/>
            <a:ea typeface="Arial" charset="0"/>
            <a:cs typeface="Arial" charset="0"/>
          </a:endParaRPr>
        </a:p>
      </dgm:t>
    </dgm:pt>
    <dgm:pt modelId="{CA8DE44D-0935-D548-A693-E3C0ACB04ED0}" type="parTrans" cxnId="{B3421F3D-3863-5244-A31B-6549480B827B}">
      <dgm:prSet/>
      <dgm:spPr/>
      <dgm:t>
        <a:bodyPr/>
        <a:lstStyle/>
        <a:p>
          <a:endParaRPr lang="en-US" b="0" i="0">
            <a:latin typeface="Arial" charset="0"/>
            <a:ea typeface="Arial" charset="0"/>
            <a:cs typeface="Arial" charset="0"/>
          </a:endParaRPr>
        </a:p>
      </dgm:t>
    </dgm:pt>
    <dgm:pt modelId="{347A96F4-055E-5640-8749-12683B33C0A5}" type="sibTrans" cxnId="{B3421F3D-3863-5244-A31B-6549480B827B}">
      <dgm:prSet/>
      <dgm:spPr/>
      <dgm:t>
        <a:bodyPr/>
        <a:lstStyle/>
        <a:p>
          <a:endParaRPr lang="en-US" b="0" i="0">
            <a:latin typeface="Arial" charset="0"/>
            <a:ea typeface="Arial" charset="0"/>
            <a:cs typeface="Arial" charset="0"/>
          </a:endParaRPr>
        </a:p>
      </dgm:t>
    </dgm:pt>
    <dgm:pt modelId="{65C27A5A-871A-544E-9B3B-DFE666B79D4B}">
      <dgm:prSet phldrT="[Text]"/>
      <dgm:spPr/>
      <dgm:t>
        <a:bodyPr/>
        <a:lstStyle/>
        <a:p>
          <a:r>
            <a:rPr lang="en-US" b="0" i="0" dirty="0" smtClean="0">
              <a:solidFill>
                <a:schemeClr val="accent4">
                  <a:lumMod val="50000"/>
                </a:schemeClr>
              </a:solidFill>
              <a:latin typeface="Arial" charset="0"/>
              <a:ea typeface="Arial" charset="0"/>
              <a:cs typeface="Arial" charset="0"/>
            </a:rPr>
            <a:t>Data Science Experience</a:t>
          </a:r>
          <a:endParaRPr lang="en-US" b="0" i="0" dirty="0">
            <a:solidFill>
              <a:schemeClr val="accent4">
                <a:lumMod val="50000"/>
              </a:schemeClr>
            </a:solidFill>
            <a:latin typeface="Arial" charset="0"/>
            <a:ea typeface="Arial" charset="0"/>
            <a:cs typeface="Arial" charset="0"/>
          </a:endParaRPr>
        </a:p>
      </dgm:t>
    </dgm:pt>
    <dgm:pt modelId="{A2EA23F8-C96F-6948-A2C9-27CD9C7AB20C}" type="parTrans" cxnId="{67A2A3E4-6B50-AC46-950F-FB04CA0A9254}">
      <dgm:prSet/>
      <dgm:spPr/>
      <dgm:t>
        <a:bodyPr/>
        <a:lstStyle/>
        <a:p>
          <a:endParaRPr lang="en-US" b="0" i="0">
            <a:latin typeface="Arial" charset="0"/>
            <a:ea typeface="Arial" charset="0"/>
            <a:cs typeface="Arial" charset="0"/>
          </a:endParaRPr>
        </a:p>
      </dgm:t>
    </dgm:pt>
    <dgm:pt modelId="{270C029A-FFC9-3C44-94DC-A56DD7D0675D}" type="sibTrans" cxnId="{67A2A3E4-6B50-AC46-950F-FB04CA0A9254}">
      <dgm:prSet/>
      <dgm:spPr/>
      <dgm:t>
        <a:bodyPr/>
        <a:lstStyle/>
        <a:p>
          <a:endParaRPr lang="en-US" b="0" i="0">
            <a:latin typeface="Arial" charset="0"/>
            <a:ea typeface="Arial" charset="0"/>
            <a:cs typeface="Arial" charset="0"/>
          </a:endParaRPr>
        </a:p>
      </dgm:t>
    </dgm:pt>
    <dgm:pt modelId="{8661D856-9490-2B47-A915-ECA02EDCF433}">
      <dgm:prSet phldrT="[Text]"/>
      <dgm:spPr/>
      <dgm:t>
        <a:bodyPr/>
        <a:lstStyle/>
        <a:p>
          <a:r>
            <a:rPr lang="en-US" b="0" i="0" dirty="0" smtClean="0">
              <a:latin typeface="Arial" charset="0"/>
              <a:ea typeface="Arial" charset="0"/>
              <a:cs typeface="Arial" charset="0"/>
            </a:rPr>
            <a:t>Watson Conversation</a:t>
          </a:r>
          <a:endParaRPr lang="en-US" b="0" i="0" dirty="0">
            <a:latin typeface="Arial" charset="0"/>
            <a:ea typeface="Arial" charset="0"/>
            <a:cs typeface="Arial" charset="0"/>
          </a:endParaRPr>
        </a:p>
      </dgm:t>
    </dgm:pt>
    <dgm:pt modelId="{84A2E7E0-C287-3445-9FA2-2036E5034016}" type="parTrans" cxnId="{BAB5A9FF-1626-6144-9B6A-ADC00C6828E7}">
      <dgm:prSet/>
      <dgm:spPr/>
      <dgm:t>
        <a:bodyPr/>
        <a:lstStyle/>
        <a:p>
          <a:endParaRPr lang="en-US" b="0" i="0">
            <a:latin typeface="Arial" charset="0"/>
            <a:ea typeface="Arial" charset="0"/>
            <a:cs typeface="Arial" charset="0"/>
          </a:endParaRPr>
        </a:p>
      </dgm:t>
    </dgm:pt>
    <dgm:pt modelId="{9407CE65-D619-6D48-A975-C71305C851DF}" type="sibTrans" cxnId="{BAB5A9FF-1626-6144-9B6A-ADC00C6828E7}">
      <dgm:prSet/>
      <dgm:spPr/>
      <dgm:t>
        <a:bodyPr/>
        <a:lstStyle/>
        <a:p>
          <a:endParaRPr lang="en-US" b="0" i="0">
            <a:latin typeface="Arial" charset="0"/>
            <a:ea typeface="Arial" charset="0"/>
            <a:cs typeface="Arial" charset="0"/>
          </a:endParaRPr>
        </a:p>
      </dgm:t>
    </dgm:pt>
    <dgm:pt modelId="{7365166B-3D37-D64B-83FF-F6A310E31ACB}">
      <dgm:prSet phldrT="[Text]"/>
      <dgm:spPr/>
      <dgm:t>
        <a:bodyPr/>
        <a:lstStyle/>
        <a:p>
          <a:r>
            <a:rPr lang="en-US" b="0" i="0" dirty="0" smtClean="0">
              <a:latin typeface="Arial" charset="0"/>
              <a:ea typeface="Arial" charset="0"/>
              <a:cs typeface="Arial" charset="0"/>
            </a:rPr>
            <a:t>Watson Discovery</a:t>
          </a:r>
          <a:endParaRPr lang="en-US" b="0" i="0" dirty="0">
            <a:latin typeface="Arial" charset="0"/>
            <a:ea typeface="Arial" charset="0"/>
            <a:cs typeface="Arial" charset="0"/>
          </a:endParaRPr>
        </a:p>
      </dgm:t>
    </dgm:pt>
    <dgm:pt modelId="{BF649779-340B-E445-977B-59181B190514}" type="parTrans" cxnId="{187263D2-2BAA-574E-8509-6E1D6A23CB7A}">
      <dgm:prSet/>
      <dgm:spPr/>
      <dgm:t>
        <a:bodyPr/>
        <a:lstStyle/>
        <a:p>
          <a:endParaRPr lang="en-US" b="0" i="0">
            <a:latin typeface="Arial" charset="0"/>
            <a:ea typeface="Arial" charset="0"/>
            <a:cs typeface="Arial" charset="0"/>
          </a:endParaRPr>
        </a:p>
      </dgm:t>
    </dgm:pt>
    <dgm:pt modelId="{5208700B-7192-3943-BB67-B38553DD2E42}" type="sibTrans" cxnId="{187263D2-2BAA-574E-8509-6E1D6A23CB7A}">
      <dgm:prSet/>
      <dgm:spPr/>
      <dgm:t>
        <a:bodyPr/>
        <a:lstStyle/>
        <a:p>
          <a:endParaRPr lang="en-US" b="0" i="0">
            <a:latin typeface="Arial" charset="0"/>
            <a:ea typeface="Arial" charset="0"/>
            <a:cs typeface="Arial" charset="0"/>
          </a:endParaRPr>
        </a:p>
      </dgm:t>
    </dgm:pt>
    <dgm:pt modelId="{3DF007AE-FB9D-1641-BD58-7D79399DF4FF}">
      <dgm:prSet phldrT="[Text]"/>
      <dgm:spPr/>
      <dgm:t>
        <a:bodyPr/>
        <a:lstStyle/>
        <a:p>
          <a:r>
            <a:rPr lang="en-US" b="0" i="0" dirty="0" smtClean="0">
              <a:latin typeface="Arial" charset="0"/>
              <a:ea typeface="Arial" charset="0"/>
              <a:cs typeface="Arial" charset="0"/>
            </a:rPr>
            <a:t>Knowledge Studio</a:t>
          </a:r>
          <a:endParaRPr lang="en-US" b="0" i="0" dirty="0">
            <a:latin typeface="Arial" charset="0"/>
            <a:ea typeface="Arial" charset="0"/>
            <a:cs typeface="Arial" charset="0"/>
          </a:endParaRPr>
        </a:p>
      </dgm:t>
    </dgm:pt>
    <dgm:pt modelId="{F888CA11-62A9-B546-8CA7-5F8B011E03F5}" type="parTrans" cxnId="{48D68BCF-121F-B745-9EE9-5B715F2A5805}">
      <dgm:prSet/>
      <dgm:spPr/>
      <dgm:t>
        <a:bodyPr/>
        <a:lstStyle/>
        <a:p>
          <a:endParaRPr lang="en-US" b="0" i="0">
            <a:latin typeface="Arial" charset="0"/>
            <a:ea typeface="Arial" charset="0"/>
            <a:cs typeface="Arial" charset="0"/>
          </a:endParaRPr>
        </a:p>
      </dgm:t>
    </dgm:pt>
    <dgm:pt modelId="{B4EF03E7-A018-5843-A222-C5EE0975AD95}" type="sibTrans" cxnId="{48D68BCF-121F-B745-9EE9-5B715F2A5805}">
      <dgm:prSet/>
      <dgm:spPr/>
      <dgm:t>
        <a:bodyPr/>
        <a:lstStyle/>
        <a:p>
          <a:endParaRPr lang="en-US" b="0" i="0">
            <a:latin typeface="Arial" charset="0"/>
            <a:ea typeface="Arial" charset="0"/>
            <a:cs typeface="Arial" charset="0"/>
          </a:endParaRPr>
        </a:p>
      </dgm:t>
    </dgm:pt>
    <dgm:pt modelId="{7DC70FC4-E592-C24E-A0E2-9583A5FE2563}">
      <dgm:prSet phldrT="[Text]"/>
      <dgm:spPr/>
      <dgm:t>
        <a:bodyPr/>
        <a:lstStyle/>
        <a:p>
          <a:r>
            <a:rPr lang="en-US" b="0" i="0" dirty="0" smtClean="0">
              <a:latin typeface="Arial" charset="0"/>
              <a:ea typeface="Arial" charset="0"/>
              <a:cs typeface="Arial" charset="0"/>
            </a:rPr>
            <a:t>Watson Explorer</a:t>
          </a:r>
          <a:endParaRPr lang="en-US" b="0" i="0" dirty="0">
            <a:latin typeface="Arial" charset="0"/>
            <a:ea typeface="Arial" charset="0"/>
            <a:cs typeface="Arial" charset="0"/>
          </a:endParaRPr>
        </a:p>
      </dgm:t>
    </dgm:pt>
    <dgm:pt modelId="{B845E2E3-C779-6446-A7CC-9843A7EC3DFD}" type="parTrans" cxnId="{F0FBBC69-BB01-5B48-B4A2-951D0B9FBE29}">
      <dgm:prSet/>
      <dgm:spPr/>
      <dgm:t>
        <a:bodyPr/>
        <a:lstStyle/>
        <a:p>
          <a:endParaRPr lang="en-US" b="0" i="0">
            <a:latin typeface="Arial" charset="0"/>
            <a:ea typeface="Arial" charset="0"/>
            <a:cs typeface="Arial" charset="0"/>
          </a:endParaRPr>
        </a:p>
      </dgm:t>
    </dgm:pt>
    <dgm:pt modelId="{964E1003-E7EB-4F4D-863B-8CCABBCFACD8}" type="sibTrans" cxnId="{F0FBBC69-BB01-5B48-B4A2-951D0B9FBE29}">
      <dgm:prSet/>
      <dgm:spPr/>
      <dgm:t>
        <a:bodyPr/>
        <a:lstStyle/>
        <a:p>
          <a:endParaRPr lang="en-US" b="0" i="0">
            <a:latin typeface="Arial" charset="0"/>
            <a:ea typeface="Arial" charset="0"/>
            <a:cs typeface="Arial" charset="0"/>
          </a:endParaRPr>
        </a:p>
      </dgm:t>
    </dgm:pt>
    <dgm:pt modelId="{94789F5C-5DC0-1A4F-948D-481CB4EBBBF8}">
      <dgm:prSet phldrT="[Text]"/>
      <dgm:spPr/>
      <dgm:t>
        <a:bodyPr/>
        <a:lstStyle/>
        <a:p>
          <a:r>
            <a:rPr lang="en-US" b="0" i="0" dirty="0" smtClean="0">
              <a:latin typeface="Arial" charset="0"/>
              <a:ea typeface="Arial" charset="0"/>
              <a:cs typeface="Arial" charset="0"/>
            </a:rPr>
            <a:t>Security</a:t>
          </a:r>
          <a:endParaRPr lang="en-US" b="0" i="0" dirty="0">
            <a:latin typeface="Arial" charset="0"/>
            <a:ea typeface="Arial" charset="0"/>
            <a:cs typeface="Arial" charset="0"/>
          </a:endParaRPr>
        </a:p>
      </dgm:t>
    </dgm:pt>
    <dgm:pt modelId="{292D5210-F344-5F4E-9BBC-E126B4DD028C}" type="parTrans" cxnId="{BF929138-E2F3-F44E-880C-7BAEEB68915B}">
      <dgm:prSet/>
      <dgm:spPr/>
      <dgm:t>
        <a:bodyPr/>
        <a:lstStyle/>
        <a:p>
          <a:endParaRPr lang="en-US" b="0" i="0">
            <a:latin typeface="Arial" charset="0"/>
            <a:ea typeface="Arial" charset="0"/>
            <a:cs typeface="Arial" charset="0"/>
          </a:endParaRPr>
        </a:p>
      </dgm:t>
    </dgm:pt>
    <dgm:pt modelId="{2C3ABD35-452B-3942-9957-B245E9C521E8}" type="sibTrans" cxnId="{BF929138-E2F3-F44E-880C-7BAEEB68915B}">
      <dgm:prSet/>
      <dgm:spPr/>
      <dgm:t>
        <a:bodyPr/>
        <a:lstStyle/>
        <a:p>
          <a:endParaRPr lang="en-US" b="0" i="0">
            <a:latin typeface="Arial" charset="0"/>
            <a:ea typeface="Arial" charset="0"/>
            <a:cs typeface="Arial" charset="0"/>
          </a:endParaRPr>
        </a:p>
      </dgm:t>
    </dgm:pt>
    <dgm:pt modelId="{2CB40DC3-092C-4F42-A508-D2600C9C5F67}">
      <dgm:prSet phldrT="[Text]"/>
      <dgm:spPr/>
      <dgm:t>
        <a:bodyPr/>
        <a:lstStyle/>
        <a:p>
          <a:r>
            <a:rPr lang="en-US" b="0" i="0" dirty="0" smtClean="0">
              <a:latin typeface="Arial" charset="0"/>
              <a:ea typeface="Arial" charset="0"/>
              <a:cs typeface="Arial" charset="0"/>
            </a:rPr>
            <a:t>Healthcare</a:t>
          </a:r>
          <a:endParaRPr lang="en-US" b="0" i="0" dirty="0">
            <a:latin typeface="Arial" charset="0"/>
            <a:ea typeface="Arial" charset="0"/>
            <a:cs typeface="Arial" charset="0"/>
          </a:endParaRPr>
        </a:p>
      </dgm:t>
    </dgm:pt>
    <dgm:pt modelId="{E084A858-18D3-0043-854A-FC416AD4C8B8}" type="parTrans" cxnId="{7469D4AE-D308-E347-974F-F191405B338F}">
      <dgm:prSet/>
      <dgm:spPr/>
      <dgm:t>
        <a:bodyPr/>
        <a:lstStyle/>
        <a:p>
          <a:endParaRPr lang="en-US" b="0" i="0">
            <a:latin typeface="Arial" charset="0"/>
            <a:ea typeface="Arial" charset="0"/>
            <a:cs typeface="Arial" charset="0"/>
          </a:endParaRPr>
        </a:p>
      </dgm:t>
    </dgm:pt>
    <dgm:pt modelId="{71DF9BFD-9B19-5844-9A18-2D579B7BFBF0}" type="sibTrans" cxnId="{7469D4AE-D308-E347-974F-F191405B338F}">
      <dgm:prSet/>
      <dgm:spPr/>
      <dgm:t>
        <a:bodyPr/>
        <a:lstStyle/>
        <a:p>
          <a:endParaRPr lang="en-US" b="0" i="0">
            <a:latin typeface="Arial" charset="0"/>
            <a:ea typeface="Arial" charset="0"/>
            <a:cs typeface="Arial" charset="0"/>
          </a:endParaRPr>
        </a:p>
      </dgm:t>
    </dgm:pt>
    <dgm:pt modelId="{70578FFC-96FD-2044-89A6-B459CFD7EEFC}">
      <dgm:prSet phldrT="[Text]"/>
      <dgm:spPr/>
      <dgm:t>
        <a:bodyPr/>
        <a:lstStyle/>
        <a:p>
          <a:r>
            <a:rPr lang="en-US" b="0" i="0" dirty="0" smtClean="0">
              <a:latin typeface="Arial" charset="0"/>
              <a:ea typeface="Arial" charset="0"/>
              <a:cs typeface="Arial" charset="0"/>
            </a:rPr>
            <a:t>Internet of Things</a:t>
          </a:r>
          <a:endParaRPr lang="en-US" b="0" i="0" dirty="0">
            <a:latin typeface="Arial" charset="0"/>
            <a:ea typeface="Arial" charset="0"/>
            <a:cs typeface="Arial" charset="0"/>
          </a:endParaRPr>
        </a:p>
      </dgm:t>
    </dgm:pt>
    <dgm:pt modelId="{929C6D46-DC33-6644-8553-D500809288AA}" type="parTrans" cxnId="{BD50E879-284F-4045-B24A-4C37FE95492F}">
      <dgm:prSet/>
      <dgm:spPr/>
      <dgm:t>
        <a:bodyPr/>
        <a:lstStyle/>
        <a:p>
          <a:endParaRPr lang="en-US" b="0" i="0">
            <a:latin typeface="Arial" charset="0"/>
            <a:ea typeface="Arial" charset="0"/>
            <a:cs typeface="Arial" charset="0"/>
          </a:endParaRPr>
        </a:p>
      </dgm:t>
    </dgm:pt>
    <dgm:pt modelId="{83D6BED6-4465-474A-A2F9-578194661069}" type="sibTrans" cxnId="{BD50E879-284F-4045-B24A-4C37FE95492F}">
      <dgm:prSet/>
      <dgm:spPr/>
      <dgm:t>
        <a:bodyPr/>
        <a:lstStyle/>
        <a:p>
          <a:endParaRPr lang="en-US" b="0" i="0">
            <a:latin typeface="Arial" charset="0"/>
            <a:ea typeface="Arial" charset="0"/>
            <a:cs typeface="Arial" charset="0"/>
          </a:endParaRPr>
        </a:p>
      </dgm:t>
    </dgm:pt>
    <dgm:pt modelId="{BE32406D-4D0A-3045-A8B5-C93F5A79E269}">
      <dgm:prSet phldrT="[Text]"/>
      <dgm:spPr/>
      <dgm:t>
        <a:bodyPr/>
        <a:lstStyle/>
        <a:p>
          <a:r>
            <a:rPr lang="en-US" b="0" i="0" dirty="0" smtClean="0">
              <a:latin typeface="Arial" charset="0"/>
              <a:ea typeface="Arial" charset="0"/>
              <a:cs typeface="Arial" charset="0"/>
            </a:rPr>
            <a:t>Surveillance Insight</a:t>
          </a:r>
          <a:endParaRPr lang="en-US" b="0" i="0" dirty="0">
            <a:latin typeface="Arial" charset="0"/>
            <a:ea typeface="Arial" charset="0"/>
            <a:cs typeface="Arial" charset="0"/>
          </a:endParaRPr>
        </a:p>
      </dgm:t>
    </dgm:pt>
    <dgm:pt modelId="{5CF37A2F-219A-984F-BAA3-E08058C98A96}" type="parTrans" cxnId="{6A72B5E4-7046-214A-B338-6EF9971E8DE8}">
      <dgm:prSet/>
      <dgm:spPr/>
      <dgm:t>
        <a:bodyPr/>
        <a:lstStyle/>
        <a:p>
          <a:endParaRPr lang="en-US" b="0" i="0">
            <a:latin typeface="Arial" charset="0"/>
            <a:ea typeface="Arial" charset="0"/>
            <a:cs typeface="Arial" charset="0"/>
          </a:endParaRPr>
        </a:p>
      </dgm:t>
    </dgm:pt>
    <dgm:pt modelId="{9A87CDE2-0A27-894C-8843-BA03FA28DFA2}" type="sibTrans" cxnId="{6A72B5E4-7046-214A-B338-6EF9971E8DE8}">
      <dgm:prSet/>
      <dgm:spPr/>
      <dgm:t>
        <a:bodyPr/>
        <a:lstStyle/>
        <a:p>
          <a:endParaRPr lang="en-US" b="0" i="0">
            <a:latin typeface="Arial" charset="0"/>
            <a:ea typeface="Arial" charset="0"/>
            <a:cs typeface="Arial" charset="0"/>
          </a:endParaRPr>
        </a:p>
      </dgm:t>
    </dgm:pt>
    <dgm:pt modelId="{AF2FAD0A-614C-514D-92B4-C2B8CC049898}">
      <dgm:prSet phldrT="[Text]"/>
      <dgm:spPr/>
      <dgm:t>
        <a:bodyPr/>
        <a:lstStyle/>
        <a:p>
          <a:r>
            <a:rPr lang="en-US" b="0" i="0" dirty="0" smtClean="0">
              <a:latin typeface="Arial" charset="0"/>
              <a:ea typeface="Arial" charset="0"/>
              <a:cs typeface="Arial" charset="0"/>
            </a:rPr>
            <a:t>Customer Insight</a:t>
          </a:r>
          <a:endParaRPr lang="en-US" b="0" i="0" dirty="0">
            <a:latin typeface="Arial" charset="0"/>
            <a:ea typeface="Arial" charset="0"/>
            <a:cs typeface="Arial" charset="0"/>
          </a:endParaRPr>
        </a:p>
      </dgm:t>
    </dgm:pt>
    <dgm:pt modelId="{75768183-6D9C-9D49-A050-4FC4D18BCC57}" type="parTrans" cxnId="{42899C57-C090-CD47-8D79-8FA80817CD6A}">
      <dgm:prSet/>
      <dgm:spPr/>
      <dgm:t>
        <a:bodyPr/>
        <a:lstStyle/>
        <a:p>
          <a:endParaRPr lang="en-US" b="0" i="0">
            <a:latin typeface="Arial" charset="0"/>
            <a:ea typeface="Arial" charset="0"/>
            <a:cs typeface="Arial" charset="0"/>
          </a:endParaRPr>
        </a:p>
      </dgm:t>
    </dgm:pt>
    <dgm:pt modelId="{0770DB60-1665-DD4B-A0A3-42376D61EC2F}" type="sibTrans" cxnId="{42899C57-C090-CD47-8D79-8FA80817CD6A}">
      <dgm:prSet/>
      <dgm:spPr/>
      <dgm:t>
        <a:bodyPr/>
        <a:lstStyle/>
        <a:p>
          <a:endParaRPr lang="en-US" b="0" i="0">
            <a:latin typeface="Arial" charset="0"/>
            <a:ea typeface="Arial" charset="0"/>
            <a:cs typeface="Arial" charset="0"/>
          </a:endParaRPr>
        </a:p>
      </dgm:t>
    </dgm:pt>
    <dgm:pt modelId="{9684DDA5-6ABB-EA4F-8CBB-C3C395287F18}" type="pres">
      <dgm:prSet presAssocID="{869A99EE-ABFC-7D4B-8D03-100E9F9D521F}" presName="theList" presStyleCnt="0">
        <dgm:presLayoutVars>
          <dgm:dir/>
          <dgm:animLvl val="lvl"/>
          <dgm:resizeHandles val="exact"/>
        </dgm:presLayoutVars>
      </dgm:prSet>
      <dgm:spPr/>
      <dgm:t>
        <a:bodyPr/>
        <a:lstStyle/>
        <a:p>
          <a:endParaRPr lang="en-US"/>
        </a:p>
      </dgm:t>
    </dgm:pt>
    <dgm:pt modelId="{4F235E4D-762B-3648-98AA-0BD295FC9241}" type="pres">
      <dgm:prSet presAssocID="{47AD1C87-55EC-B94A-9761-F117BB4C8A00}" presName="compNode" presStyleCnt="0"/>
      <dgm:spPr/>
    </dgm:pt>
    <dgm:pt modelId="{C1DACD72-BE35-754B-827D-9F141EA875E7}" type="pres">
      <dgm:prSet presAssocID="{47AD1C87-55EC-B94A-9761-F117BB4C8A00}" presName="aNode" presStyleLbl="bgShp" presStyleIdx="0" presStyleCnt="5"/>
      <dgm:spPr/>
      <dgm:t>
        <a:bodyPr/>
        <a:lstStyle/>
        <a:p>
          <a:endParaRPr lang="en-US"/>
        </a:p>
      </dgm:t>
    </dgm:pt>
    <dgm:pt modelId="{DB2E35FE-18AB-7D46-AE85-E292F61FDA95}" type="pres">
      <dgm:prSet presAssocID="{47AD1C87-55EC-B94A-9761-F117BB4C8A00}" presName="textNode" presStyleLbl="bgShp" presStyleIdx="0" presStyleCnt="5"/>
      <dgm:spPr/>
      <dgm:t>
        <a:bodyPr/>
        <a:lstStyle/>
        <a:p>
          <a:endParaRPr lang="en-US"/>
        </a:p>
      </dgm:t>
    </dgm:pt>
    <dgm:pt modelId="{2DCA9285-00F5-DC4B-9C30-6DAF47710980}" type="pres">
      <dgm:prSet presAssocID="{47AD1C87-55EC-B94A-9761-F117BB4C8A00}" presName="compChildNode" presStyleCnt="0"/>
      <dgm:spPr/>
    </dgm:pt>
    <dgm:pt modelId="{A748F5F3-41E6-8644-8FD2-D0BD12FE2568}" type="pres">
      <dgm:prSet presAssocID="{47AD1C87-55EC-B94A-9761-F117BB4C8A00}" presName="theInnerList" presStyleCnt="0"/>
      <dgm:spPr/>
    </dgm:pt>
    <dgm:pt modelId="{0DB67AD8-5B45-184D-815C-F9AFA81DAB58}" type="pres">
      <dgm:prSet presAssocID="{73AC6959-D91F-1D43-BD76-5CD7BC98CF5A}" presName="childNode" presStyleLbl="node1" presStyleIdx="0" presStyleCnt="19">
        <dgm:presLayoutVars>
          <dgm:bulletEnabled val="1"/>
        </dgm:presLayoutVars>
      </dgm:prSet>
      <dgm:spPr/>
      <dgm:t>
        <a:bodyPr/>
        <a:lstStyle/>
        <a:p>
          <a:endParaRPr lang="en-US"/>
        </a:p>
      </dgm:t>
    </dgm:pt>
    <dgm:pt modelId="{6BD23296-F39C-1640-BFBA-5574B81105D6}" type="pres">
      <dgm:prSet presAssocID="{73AC6959-D91F-1D43-BD76-5CD7BC98CF5A}" presName="aSpace2" presStyleCnt="0"/>
      <dgm:spPr/>
    </dgm:pt>
    <dgm:pt modelId="{FC299C7B-BFED-AC40-9AFE-6BB4A9D5BC55}" type="pres">
      <dgm:prSet presAssocID="{422B88FC-A5B2-7A42-A0C8-C60AE7225B03}" presName="childNode" presStyleLbl="node1" presStyleIdx="1" presStyleCnt="19">
        <dgm:presLayoutVars>
          <dgm:bulletEnabled val="1"/>
        </dgm:presLayoutVars>
      </dgm:prSet>
      <dgm:spPr/>
      <dgm:t>
        <a:bodyPr/>
        <a:lstStyle/>
        <a:p>
          <a:endParaRPr lang="en-US"/>
        </a:p>
      </dgm:t>
    </dgm:pt>
    <dgm:pt modelId="{492979B3-BC31-764F-931F-128B42AD437D}" type="pres">
      <dgm:prSet presAssocID="{422B88FC-A5B2-7A42-A0C8-C60AE7225B03}" presName="aSpace2" presStyleCnt="0"/>
      <dgm:spPr/>
    </dgm:pt>
    <dgm:pt modelId="{F3B2E6EC-CD52-2C42-BF90-BAA8F5F3B5D1}" type="pres">
      <dgm:prSet presAssocID="{DC53DBC4-3E4E-4C4C-B0E1-277054477FC3}" presName="childNode" presStyleLbl="node1" presStyleIdx="2" presStyleCnt="19">
        <dgm:presLayoutVars>
          <dgm:bulletEnabled val="1"/>
        </dgm:presLayoutVars>
      </dgm:prSet>
      <dgm:spPr/>
      <dgm:t>
        <a:bodyPr/>
        <a:lstStyle/>
        <a:p>
          <a:endParaRPr lang="en-US"/>
        </a:p>
      </dgm:t>
    </dgm:pt>
    <dgm:pt modelId="{2A93D980-C4C3-2243-8A94-2A09A7BD7D9E}" type="pres">
      <dgm:prSet presAssocID="{47AD1C87-55EC-B94A-9761-F117BB4C8A00}" presName="aSpace" presStyleCnt="0"/>
      <dgm:spPr/>
    </dgm:pt>
    <dgm:pt modelId="{2DC27303-FCD0-924F-B4E4-847CCFE6DD5F}" type="pres">
      <dgm:prSet presAssocID="{87D090F9-C1C4-EE48-B995-D4EFA171393D}" presName="compNode" presStyleCnt="0"/>
      <dgm:spPr/>
    </dgm:pt>
    <dgm:pt modelId="{6A26F756-8FA5-3541-9FAC-006D25579B02}" type="pres">
      <dgm:prSet presAssocID="{87D090F9-C1C4-EE48-B995-D4EFA171393D}" presName="aNode" presStyleLbl="bgShp" presStyleIdx="1" presStyleCnt="5"/>
      <dgm:spPr/>
      <dgm:t>
        <a:bodyPr/>
        <a:lstStyle/>
        <a:p>
          <a:endParaRPr lang="en-US"/>
        </a:p>
      </dgm:t>
    </dgm:pt>
    <dgm:pt modelId="{A47EB9EB-6018-C842-9CC3-F66EB57DE932}" type="pres">
      <dgm:prSet presAssocID="{87D090F9-C1C4-EE48-B995-D4EFA171393D}" presName="textNode" presStyleLbl="bgShp" presStyleIdx="1" presStyleCnt="5"/>
      <dgm:spPr/>
      <dgm:t>
        <a:bodyPr/>
        <a:lstStyle/>
        <a:p>
          <a:endParaRPr lang="en-US"/>
        </a:p>
      </dgm:t>
    </dgm:pt>
    <dgm:pt modelId="{CD5F19E0-DB25-2442-A25A-65D796A30241}" type="pres">
      <dgm:prSet presAssocID="{87D090F9-C1C4-EE48-B995-D4EFA171393D}" presName="compChildNode" presStyleCnt="0"/>
      <dgm:spPr/>
    </dgm:pt>
    <dgm:pt modelId="{3E335AA7-B457-604F-8661-D0BB7CF23E60}" type="pres">
      <dgm:prSet presAssocID="{87D090F9-C1C4-EE48-B995-D4EFA171393D}" presName="theInnerList" presStyleCnt="0"/>
      <dgm:spPr/>
    </dgm:pt>
    <dgm:pt modelId="{727C72BA-A045-ED45-8604-89EE9B70F35F}" type="pres">
      <dgm:prSet presAssocID="{1ECE1C18-FE1A-0A40-993F-B77103CD607A}" presName="childNode" presStyleLbl="node1" presStyleIdx="3" presStyleCnt="19">
        <dgm:presLayoutVars>
          <dgm:bulletEnabled val="1"/>
        </dgm:presLayoutVars>
      </dgm:prSet>
      <dgm:spPr/>
      <dgm:t>
        <a:bodyPr/>
        <a:lstStyle/>
        <a:p>
          <a:endParaRPr lang="en-US"/>
        </a:p>
      </dgm:t>
    </dgm:pt>
    <dgm:pt modelId="{2100546A-B4A8-FF41-BEB2-8510EA2B3583}" type="pres">
      <dgm:prSet presAssocID="{1ECE1C18-FE1A-0A40-993F-B77103CD607A}" presName="aSpace2" presStyleCnt="0"/>
      <dgm:spPr/>
    </dgm:pt>
    <dgm:pt modelId="{F67C7B3B-198B-A741-8CE3-E05C86E98F9F}" type="pres">
      <dgm:prSet presAssocID="{E326E79E-245C-2D4F-AC2A-629A74263668}" presName="childNode" presStyleLbl="node1" presStyleIdx="4" presStyleCnt="19">
        <dgm:presLayoutVars>
          <dgm:bulletEnabled val="1"/>
        </dgm:presLayoutVars>
      </dgm:prSet>
      <dgm:spPr/>
      <dgm:t>
        <a:bodyPr/>
        <a:lstStyle/>
        <a:p>
          <a:endParaRPr lang="en-US"/>
        </a:p>
      </dgm:t>
    </dgm:pt>
    <dgm:pt modelId="{68986609-F3EA-344B-A07A-F76A23AB0956}" type="pres">
      <dgm:prSet presAssocID="{E326E79E-245C-2D4F-AC2A-629A74263668}" presName="aSpace2" presStyleCnt="0"/>
      <dgm:spPr/>
    </dgm:pt>
    <dgm:pt modelId="{0239D578-39E3-9D44-A78D-462CE88C03B9}" type="pres">
      <dgm:prSet presAssocID="{471FF985-C362-7145-BBA2-3E34BCE5166C}" presName="childNode" presStyleLbl="node1" presStyleIdx="5" presStyleCnt="19">
        <dgm:presLayoutVars>
          <dgm:bulletEnabled val="1"/>
        </dgm:presLayoutVars>
      </dgm:prSet>
      <dgm:spPr/>
      <dgm:t>
        <a:bodyPr/>
        <a:lstStyle/>
        <a:p>
          <a:endParaRPr lang="en-US"/>
        </a:p>
      </dgm:t>
    </dgm:pt>
    <dgm:pt modelId="{68DC5342-66A6-A14C-812D-0835ED577824}" type="pres">
      <dgm:prSet presAssocID="{471FF985-C362-7145-BBA2-3E34BCE5166C}" presName="aSpace2" presStyleCnt="0"/>
      <dgm:spPr/>
    </dgm:pt>
    <dgm:pt modelId="{DFF47326-6254-8445-884C-91367C5E0A7A}" type="pres">
      <dgm:prSet presAssocID="{2C09B315-A829-E84F-9969-6C3ED3727699}" presName="childNode" presStyleLbl="node1" presStyleIdx="6" presStyleCnt="19">
        <dgm:presLayoutVars>
          <dgm:bulletEnabled val="1"/>
        </dgm:presLayoutVars>
      </dgm:prSet>
      <dgm:spPr/>
      <dgm:t>
        <a:bodyPr/>
        <a:lstStyle/>
        <a:p>
          <a:endParaRPr lang="en-US"/>
        </a:p>
      </dgm:t>
    </dgm:pt>
    <dgm:pt modelId="{CC608393-18BF-E945-98A0-33B581E203D8}" type="pres">
      <dgm:prSet presAssocID="{2C09B315-A829-E84F-9969-6C3ED3727699}" presName="aSpace2" presStyleCnt="0"/>
      <dgm:spPr/>
    </dgm:pt>
    <dgm:pt modelId="{A7BBBBE6-2D91-E747-9F8C-AD7B5B10555F}" type="pres">
      <dgm:prSet presAssocID="{53276A2F-E167-5C4E-8F6B-F919B07F0257}" presName="childNode" presStyleLbl="node1" presStyleIdx="7" presStyleCnt="19">
        <dgm:presLayoutVars>
          <dgm:bulletEnabled val="1"/>
        </dgm:presLayoutVars>
      </dgm:prSet>
      <dgm:spPr/>
      <dgm:t>
        <a:bodyPr/>
        <a:lstStyle/>
        <a:p>
          <a:endParaRPr lang="en-US"/>
        </a:p>
      </dgm:t>
    </dgm:pt>
    <dgm:pt modelId="{EBEB9639-4E68-0244-ABEB-0C0F0B75F1FE}" type="pres">
      <dgm:prSet presAssocID="{87D090F9-C1C4-EE48-B995-D4EFA171393D}" presName="aSpace" presStyleCnt="0"/>
      <dgm:spPr/>
    </dgm:pt>
    <dgm:pt modelId="{B40EE915-5F61-8F40-9F99-9A619E05D9D6}" type="pres">
      <dgm:prSet presAssocID="{DC4E4434-9553-7D4D-81CE-C8F5CB47A541}" presName="compNode" presStyleCnt="0"/>
      <dgm:spPr/>
    </dgm:pt>
    <dgm:pt modelId="{AF115720-492E-B94E-9F0C-865B5AE0FC4F}" type="pres">
      <dgm:prSet presAssocID="{DC4E4434-9553-7D4D-81CE-C8F5CB47A541}" presName="aNode" presStyleLbl="bgShp" presStyleIdx="2" presStyleCnt="5"/>
      <dgm:spPr/>
      <dgm:t>
        <a:bodyPr/>
        <a:lstStyle/>
        <a:p>
          <a:endParaRPr lang="en-US"/>
        </a:p>
      </dgm:t>
    </dgm:pt>
    <dgm:pt modelId="{F7BDCDE9-AAA6-1240-A2A2-23D46E7FE58A}" type="pres">
      <dgm:prSet presAssocID="{DC4E4434-9553-7D4D-81CE-C8F5CB47A541}" presName="textNode" presStyleLbl="bgShp" presStyleIdx="2" presStyleCnt="5"/>
      <dgm:spPr/>
      <dgm:t>
        <a:bodyPr/>
        <a:lstStyle/>
        <a:p>
          <a:endParaRPr lang="en-US"/>
        </a:p>
      </dgm:t>
    </dgm:pt>
    <dgm:pt modelId="{12F21634-8BAD-A046-ABB8-CA2EA992B57A}" type="pres">
      <dgm:prSet presAssocID="{DC4E4434-9553-7D4D-81CE-C8F5CB47A541}" presName="compChildNode" presStyleCnt="0"/>
      <dgm:spPr/>
    </dgm:pt>
    <dgm:pt modelId="{19F00535-8EB9-D345-BCD9-CD8BD3DDE29A}" type="pres">
      <dgm:prSet presAssocID="{DC4E4434-9553-7D4D-81CE-C8F5CB47A541}" presName="theInnerList" presStyleCnt="0"/>
      <dgm:spPr/>
    </dgm:pt>
    <dgm:pt modelId="{AB7C6C40-8F4D-F644-9A0F-267CE9DEA52C}" type="pres">
      <dgm:prSet presAssocID="{CAC7127B-A93A-3B4B-86AB-5FCE25CBA708}" presName="childNode" presStyleLbl="node1" presStyleIdx="8" presStyleCnt="19">
        <dgm:presLayoutVars>
          <dgm:bulletEnabled val="1"/>
        </dgm:presLayoutVars>
      </dgm:prSet>
      <dgm:spPr/>
      <dgm:t>
        <a:bodyPr/>
        <a:lstStyle/>
        <a:p>
          <a:endParaRPr lang="en-US"/>
        </a:p>
      </dgm:t>
    </dgm:pt>
    <dgm:pt modelId="{89D9668B-DDA3-C548-B76A-D2F2ED322FFF}" type="pres">
      <dgm:prSet presAssocID="{CAC7127B-A93A-3B4B-86AB-5FCE25CBA708}" presName="aSpace2" presStyleCnt="0"/>
      <dgm:spPr/>
    </dgm:pt>
    <dgm:pt modelId="{18658C5D-F173-A042-ADB9-36F1C6273464}" type="pres">
      <dgm:prSet presAssocID="{65C27A5A-871A-544E-9B3B-DFE666B79D4B}" presName="childNode" presStyleLbl="node1" presStyleIdx="9" presStyleCnt="19">
        <dgm:presLayoutVars>
          <dgm:bulletEnabled val="1"/>
        </dgm:presLayoutVars>
      </dgm:prSet>
      <dgm:spPr/>
      <dgm:t>
        <a:bodyPr/>
        <a:lstStyle/>
        <a:p>
          <a:endParaRPr lang="en-US"/>
        </a:p>
      </dgm:t>
    </dgm:pt>
    <dgm:pt modelId="{9B50CEBB-ECFD-3243-AB93-9B093923114C}" type="pres">
      <dgm:prSet presAssocID="{DC4E4434-9553-7D4D-81CE-C8F5CB47A541}" presName="aSpace" presStyleCnt="0"/>
      <dgm:spPr/>
    </dgm:pt>
    <dgm:pt modelId="{C24EADBA-7103-924F-AA51-825292D514B2}" type="pres">
      <dgm:prSet presAssocID="{F99DF286-9F48-444B-BCB0-A94EA00F7E77}" presName="compNode" presStyleCnt="0"/>
      <dgm:spPr/>
    </dgm:pt>
    <dgm:pt modelId="{8EDB2051-48E2-D644-BCBC-3B8CF73397C6}" type="pres">
      <dgm:prSet presAssocID="{F99DF286-9F48-444B-BCB0-A94EA00F7E77}" presName="aNode" presStyleLbl="bgShp" presStyleIdx="3" presStyleCnt="5"/>
      <dgm:spPr/>
      <dgm:t>
        <a:bodyPr/>
        <a:lstStyle/>
        <a:p>
          <a:endParaRPr lang="en-US"/>
        </a:p>
      </dgm:t>
    </dgm:pt>
    <dgm:pt modelId="{36B6FDD6-79CF-0944-AC28-1737B28C5215}" type="pres">
      <dgm:prSet presAssocID="{F99DF286-9F48-444B-BCB0-A94EA00F7E77}" presName="textNode" presStyleLbl="bgShp" presStyleIdx="3" presStyleCnt="5"/>
      <dgm:spPr/>
      <dgm:t>
        <a:bodyPr/>
        <a:lstStyle/>
        <a:p>
          <a:endParaRPr lang="en-US"/>
        </a:p>
      </dgm:t>
    </dgm:pt>
    <dgm:pt modelId="{931543C6-4F61-1047-BBF3-3AB856F62048}" type="pres">
      <dgm:prSet presAssocID="{F99DF286-9F48-444B-BCB0-A94EA00F7E77}" presName="compChildNode" presStyleCnt="0"/>
      <dgm:spPr/>
    </dgm:pt>
    <dgm:pt modelId="{3EE8CD27-F89A-4B42-892D-969523B75F2A}" type="pres">
      <dgm:prSet presAssocID="{F99DF286-9F48-444B-BCB0-A94EA00F7E77}" presName="theInnerList" presStyleCnt="0"/>
      <dgm:spPr/>
    </dgm:pt>
    <dgm:pt modelId="{5881DF54-3E32-8F45-A883-C89D6BCD66BE}" type="pres">
      <dgm:prSet presAssocID="{8661D856-9490-2B47-A915-ECA02EDCF433}" presName="childNode" presStyleLbl="node1" presStyleIdx="10" presStyleCnt="19">
        <dgm:presLayoutVars>
          <dgm:bulletEnabled val="1"/>
        </dgm:presLayoutVars>
      </dgm:prSet>
      <dgm:spPr/>
      <dgm:t>
        <a:bodyPr/>
        <a:lstStyle/>
        <a:p>
          <a:endParaRPr lang="en-US"/>
        </a:p>
      </dgm:t>
    </dgm:pt>
    <dgm:pt modelId="{07C09F25-22CA-FC4C-88D0-89654C7BDDC6}" type="pres">
      <dgm:prSet presAssocID="{8661D856-9490-2B47-A915-ECA02EDCF433}" presName="aSpace2" presStyleCnt="0"/>
      <dgm:spPr/>
    </dgm:pt>
    <dgm:pt modelId="{AA692720-335D-F846-A2E2-6D175A88D55F}" type="pres">
      <dgm:prSet presAssocID="{7365166B-3D37-D64B-83FF-F6A310E31ACB}" presName="childNode" presStyleLbl="node1" presStyleIdx="11" presStyleCnt="19">
        <dgm:presLayoutVars>
          <dgm:bulletEnabled val="1"/>
        </dgm:presLayoutVars>
      </dgm:prSet>
      <dgm:spPr/>
      <dgm:t>
        <a:bodyPr/>
        <a:lstStyle/>
        <a:p>
          <a:endParaRPr lang="en-US"/>
        </a:p>
      </dgm:t>
    </dgm:pt>
    <dgm:pt modelId="{DE4AE02C-1B34-2B4E-8415-90C366D1C0EA}" type="pres">
      <dgm:prSet presAssocID="{7365166B-3D37-D64B-83FF-F6A310E31ACB}" presName="aSpace2" presStyleCnt="0"/>
      <dgm:spPr/>
    </dgm:pt>
    <dgm:pt modelId="{BCA21BC9-4C4C-F445-8E82-B03C52045087}" type="pres">
      <dgm:prSet presAssocID="{3DF007AE-FB9D-1641-BD58-7D79399DF4FF}" presName="childNode" presStyleLbl="node1" presStyleIdx="12" presStyleCnt="19">
        <dgm:presLayoutVars>
          <dgm:bulletEnabled val="1"/>
        </dgm:presLayoutVars>
      </dgm:prSet>
      <dgm:spPr/>
      <dgm:t>
        <a:bodyPr/>
        <a:lstStyle/>
        <a:p>
          <a:endParaRPr lang="en-US"/>
        </a:p>
      </dgm:t>
    </dgm:pt>
    <dgm:pt modelId="{F358CAA5-A412-6641-93BE-D8D57B476F5D}" type="pres">
      <dgm:prSet presAssocID="{3DF007AE-FB9D-1641-BD58-7D79399DF4FF}" presName="aSpace2" presStyleCnt="0"/>
      <dgm:spPr/>
    </dgm:pt>
    <dgm:pt modelId="{E17CD1C5-9CA1-4346-B99D-053D207F357A}" type="pres">
      <dgm:prSet presAssocID="{7DC70FC4-E592-C24E-A0E2-9583A5FE2563}" presName="childNode" presStyleLbl="node1" presStyleIdx="13" presStyleCnt="19">
        <dgm:presLayoutVars>
          <dgm:bulletEnabled val="1"/>
        </dgm:presLayoutVars>
      </dgm:prSet>
      <dgm:spPr/>
      <dgm:t>
        <a:bodyPr/>
        <a:lstStyle/>
        <a:p>
          <a:endParaRPr lang="en-US"/>
        </a:p>
      </dgm:t>
    </dgm:pt>
    <dgm:pt modelId="{3BFF36AB-858B-214C-9815-85D310B0B1BD}" type="pres">
      <dgm:prSet presAssocID="{F99DF286-9F48-444B-BCB0-A94EA00F7E77}" presName="aSpace" presStyleCnt="0"/>
      <dgm:spPr/>
    </dgm:pt>
    <dgm:pt modelId="{C228A26E-AEC7-084A-A256-D8C13F8196E1}" type="pres">
      <dgm:prSet presAssocID="{2072755F-1858-C741-B501-7B9E909692A1}" presName="compNode" presStyleCnt="0"/>
      <dgm:spPr/>
    </dgm:pt>
    <dgm:pt modelId="{6D5036BE-AE7D-3446-9FB2-257622FA8DFD}" type="pres">
      <dgm:prSet presAssocID="{2072755F-1858-C741-B501-7B9E909692A1}" presName="aNode" presStyleLbl="bgShp" presStyleIdx="4" presStyleCnt="5"/>
      <dgm:spPr/>
      <dgm:t>
        <a:bodyPr/>
        <a:lstStyle/>
        <a:p>
          <a:endParaRPr lang="en-US"/>
        </a:p>
      </dgm:t>
    </dgm:pt>
    <dgm:pt modelId="{7FFD14B4-D3DA-1244-B278-DB678323205D}" type="pres">
      <dgm:prSet presAssocID="{2072755F-1858-C741-B501-7B9E909692A1}" presName="textNode" presStyleLbl="bgShp" presStyleIdx="4" presStyleCnt="5"/>
      <dgm:spPr/>
      <dgm:t>
        <a:bodyPr/>
        <a:lstStyle/>
        <a:p>
          <a:endParaRPr lang="en-US"/>
        </a:p>
      </dgm:t>
    </dgm:pt>
    <dgm:pt modelId="{C1E3BBE0-2595-5844-952D-41028AC47C97}" type="pres">
      <dgm:prSet presAssocID="{2072755F-1858-C741-B501-7B9E909692A1}" presName="compChildNode" presStyleCnt="0"/>
      <dgm:spPr/>
    </dgm:pt>
    <dgm:pt modelId="{C4550198-CFDC-7B46-A464-B642E35F93D9}" type="pres">
      <dgm:prSet presAssocID="{2072755F-1858-C741-B501-7B9E909692A1}" presName="theInnerList" presStyleCnt="0"/>
      <dgm:spPr/>
    </dgm:pt>
    <dgm:pt modelId="{CDA5CDD5-888E-C743-AD29-50B3344F156F}" type="pres">
      <dgm:prSet presAssocID="{94789F5C-5DC0-1A4F-948D-481CB4EBBBF8}" presName="childNode" presStyleLbl="node1" presStyleIdx="14" presStyleCnt="19">
        <dgm:presLayoutVars>
          <dgm:bulletEnabled val="1"/>
        </dgm:presLayoutVars>
      </dgm:prSet>
      <dgm:spPr/>
      <dgm:t>
        <a:bodyPr/>
        <a:lstStyle/>
        <a:p>
          <a:endParaRPr lang="en-US"/>
        </a:p>
      </dgm:t>
    </dgm:pt>
    <dgm:pt modelId="{06F1CC45-9D33-2C40-9C9E-4D026CF717EF}" type="pres">
      <dgm:prSet presAssocID="{94789F5C-5DC0-1A4F-948D-481CB4EBBBF8}" presName="aSpace2" presStyleCnt="0"/>
      <dgm:spPr/>
    </dgm:pt>
    <dgm:pt modelId="{BC0AA6FC-145D-1448-AF72-B4F99C493F59}" type="pres">
      <dgm:prSet presAssocID="{2CB40DC3-092C-4F42-A508-D2600C9C5F67}" presName="childNode" presStyleLbl="node1" presStyleIdx="15" presStyleCnt="19">
        <dgm:presLayoutVars>
          <dgm:bulletEnabled val="1"/>
        </dgm:presLayoutVars>
      </dgm:prSet>
      <dgm:spPr/>
      <dgm:t>
        <a:bodyPr/>
        <a:lstStyle/>
        <a:p>
          <a:endParaRPr lang="en-US"/>
        </a:p>
      </dgm:t>
    </dgm:pt>
    <dgm:pt modelId="{A5F5CFFE-1267-774A-A088-041C52D3BCAD}" type="pres">
      <dgm:prSet presAssocID="{2CB40DC3-092C-4F42-A508-D2600C9C5F67}" presName="aSpace2" presStyleCnt="0"/>
      <dgm:spPr/>
    </dgm:pt>
    <dgm:pt modelId="{80D83324-A33C-D949-9472-816F616DC19A}" type="pres">
      <dgm:prSet presAssocID="{AF2FAD0A-614C-514D-92B4-C2B8CC049898}" presName="childNode" presStyleLbl="node1" presStyleIdx="16" presStyleCnt="19">
        <dgm:presLayoutVars>
          <dgm:bulletEnabled val="1"/>
        </dgm:presLayoutVars>
      </dgm:prSet>
      <dgm:spPr/>
      <dgm:t>
        <a:bodyPr/>
        <a:lstStyle/>
        <a:p>
          <a:endParaRPr lang="en-US"/>
        </a:p>
      </dgm:t>
    </dgm:pt>
    <dgm:pt modelId="{ED290E5C-A6C8-EC44-A881-24485AF10758}" type="pres">
      <dgm:prSet presAssocID="{AF2FAD0A-614C-514D-92B4-C2B8CC049898}" presName="aSpace2" presStyleCnt="0"/>
      <dgm:spPr/>
    </dgm:pt>
    <dgm:pt modelId="{D8AE54FD-D690-0B4D-B1D3-5DC6BDA94773}" type="pres">
      <dgm:prSet presAssocID="{70578FFC-96FD-2044-89A6-B459CFD7EEFC}" presName="childNode" presStyleLbl="node1" presStyleIdx="17" presStyleCnt="19">
        <dgm:presLayoutVars>
          <dgm:bulletEnabled val="1"/>
        </dgm:presLayoutVars>
      </dgm:prSet>
      <dgm:spPr/>
      <dgm:t>
        <a:bodyPr/>
        <a:lstStyle/>
        <a:p>
          <a:endParaRPr lang="en-US"/>
        </a:p>
      </dgm:t>
    </dgm:pt>
    <dgm:pt modelId="{C59AE40B-304A-0C4B-9EE2-1C878D942AA1}" type="pres">
      <dgm:prSet presAssocID="{70578FFC-96FD-2044-89A6-B459CFD7EEFC}" presName="aSpace2" presStyleCnt="0"/>
      <dgm:spPr/>
    </dgm:pt>
    <dgm:pt modelId="{11DD832A-A72C-4344-AA0F-89D13A1C67CB}" type="pres">
      <dgm:prSet presAssocID="{BE32406D-4D0A-3045-A8B5-C93F5A79E269}" presName="childNode" presStyleLbl="node1" presStyleIdx="18" presStyleCnt="19">
        <dgm:presLayoutVars>
          <dgm:bulletEnabled val="1"/>
        </dgm:presLayoutVars>
      </dgm:prSet>
      <dgm:spPr/>
      <dgm:t>
        <a:bodyPr/>
        <a:lstStyle/>
        <a:p>
          <a:endParaRPr lang="en-US"/>
        </a:p>
      </dgm:t>
    </dgm:pt>
  </dgm:ptLst>
  <dgm:cxnLst>
    <dgm:cxn modelId="{67A2A3E4-6B50-AC46-950F-FB04CA0A9254}" srcId="{DC4E4434-9553-7D4D-81CE-C8F5CB47A541}" destId="{65C27A5A-871A-544E-9B3B-DFE666B79D4B}" srcOrd="1" destOrd="0" parTransId="{A2EA23F8-C96F-6948-A2C9-27CD9C7AB20C}" sibTransId="{270C029A-FFC9-3C44-94DC-A56DD7D0675D}"/>
    <dgm:cxn modelId="{0B8B6512-A88E-7448-B437-8B6412C70DA7}" type="presOf" srcId="{70578FFC-96FD-2044-89A6-B459CFD7EEFC}" destId="{D8AE54FD-D690-0B4D-B1D3-5DC6BDA94773}" srcOrd="0" destOrd="0" presId="urn:microsoft.com/office/officeart/2005/8/layout/lProcess2"/>
    <dgm:cxn modelId="{0FF7A707-6AB8-6345-A786-703179F3098A}" type="presOf" srcId="{47AD1C87-55EC-B94A-9761-F117BB4C8A00}" destId="{DB2E35FE-18AB-7D46-AE85-E292F61FDA95}" srcOrd="1" destOrd="0" presId="urn:microsoft.com/office/officeart/2005/8/layout/lProcess2"/>
    <dgm:cxn modelId="{1593674C-A80F-8446-A2B6-F47D5F548907}" srcId="{87D090F9-C1C4-EE48-B995-D4EFA171393D}" destId="{2C09B315-A829-E84F-9969-6C3ED3727699}" srcOrd="3" destOrd="0" parTransId="{827A8E5B-8B15-844A-8E6A-E8B0D425753B}" sibTransId="{47B458A8-B91A-FA4D-A75B-2A9420B6C3E7}"/>
    <dgm:cxn modelId="{E4D4F217-F19A-7447-80E4-BC99B0992504}" type="presOf" srcId="{F99DF286-9F48-444B-BCB0-A94EA00F7E77}" destId="{36B6FDD6-79CF-0944-AC28-1737B28C5215}" srcOrd="1" destOrd="0" presId="urn:microsoft.com/office/officeart/2005/8/layout/lProcess2"/>
    <dgm:cxn modelId="{4BB731A3-624E-D84F-827F-B6AB321527FD}" type="presOf" srcId="{DC4E4434-9553-7D4D-81CE-C8F5CB47A541}" destId="{AF115720-492E-B94E-9F0C-865B5AE0FC4F}" srcOrd="0" destOrd="0" presId="urn:microsoft.com/office/officeart/2005/8/layout/lProcess2"/>
    <dgm:cxn modelId="{C10AC6DE-BEE9-594B-9985-68C9598A6138}" type="presOf" srcId="{1ECE1C18-FE1A-0A40-993F-B77103CD607A}" destId="{727C72BA-A045-ED45-8604-89EE9B70F35F}" srcOrd="0" destOrd="0" presId="urn:microsoft.com/office/officeart/2005/8/layout/lProcess2"/>
    <dgm:cxn modelId="{09648959-723D-DC4D-BFA8-AF50F8B6FF1A}" srcId="{869A99EE-ABFC-7D4B-8D03-100E9F9D521F}" destId="{47AD1C87-55EC-B94A-9761-F117BB4C8A00}" srcOrd="0" destOrd="0" parTransId="{1E300E7E-5A22-BD4D-8060-C446C107929F}" sibTransId="{0E4990AE-D6AA-1F48-B108-FB3568DD7249}"/>
    <dgm:cxn modelId="{1E4BED24-B219-9A4C-A0CE-9826A70B668A}" type="presOf" srcId="{DC53DBC4-3E4E-4C4C-B0E1-277054477FC3}" destId="{F3B2E6EC-CD52-2C42-BF90-BAA8F5F3B5D1}" srcOrd="0" destOrd="0" presId="urn:microsoft.com/office/officeart/2005/8/layout/lProcess2"/>
    <dgm:cxn modelId="{E96ADBE1-E6E7-9C42-8E36-04C1CC7504D9}" srcId="{869A99EE-ABFC-7D4B-8D03-100E9F9D521F}" destId="{DC4E4434-9553-7D4D-81CE-C8F5CB47A541}" srcOrd="2" destOrd="0" parTransId="{78010667-CCB8-5148-8AAD-D85BC4BD48AA}" sibTransId="{ED26D02A-BF90-FB43-B8CF-3CD60DBBB402}"/>
    <dgm:cxn modelId="{FD497EEA-E364-194E-8760-ADB34C06E42F}" type="presOf" srcId="{471FF985-C362-7145-BBA2-3E34BCE5166C}" destId="{0239D578-39E3-9D44-A78D-462CE88C03B9}" srcOrd="0" destOrd="0" presId="urn:microsoft.com/office/officeart/2005/8/layout/lProcess2"/>
    <dgm:cxn modelId="{7469D4AE-D308-E347-974F-F191405B338F}" srcId="{2072755F-1858-C741-B501-7B9E909692A1}" destId="{2CB40DC3-092C-4F42-A508-D2600C9C5F67}" srcOrd="1" destOrd="0" parTransId="{E084A858-18D3-0043-854A-FC416AD4C8B8}" sibTransId="{71DF9BFD-9B19-5844-9A18-2D579B7BFBF0}"/>
    <dgm:cxn modelId="{BAB5A9FF-1626-6144-9B6A-ADC00C6828E7}" srcId="{F99DF286-9F48-444B-BCB0-A94EA00F7E77}" destId="{8661D856-9490-2B47-A915-ECA02EDCF433}" srcOrd="0" destOrd="0" parTransId="{84A2E7E0-C287-3445-9FA2-2036E5034016}" sibTransId="{9407CE65-D619-6D48-A975-C71305C851DF}"/>
    <dgm:cxn modelId="{55FD0CA5-58E4-CB4D-8774-15998F13975E}" type="presOf" srcId="{CAC7127B-A93A-3B4B-86AB-5FCE25CBA708}" destId="{AB7C6C40-8F4D-F644-9A0F-267CE9DEA52C}" srcOrd="0" destOrd="0" presId="urn:microsoft.com/office/officeart/2005/8/layout/lProcess2"/>
    <dgm:cxn modelId="{381B83EB-E8E3-BE41-A412-89243F2E2D2C}" type="presOf" srcId="{8661D856-9490-2B47-A915-ECA02EDCF433}" destId="{5881DF54-3E32-8F45-A883-C89D6BCD66BE}" srcOrd="0" destOrd="0" presId="urn:microsoft.com/office/officeart/2005/8/layout/lProcess2"/>
    <dgm:cxn modelId="{BD50E879-284F-4045-B24A-4C37FE95492F}" srcId="{2072755F-1858-C741-B501-7B9E909692A1}" destId="{70578FFC-96FD-2044-89A6-B459CFD7EEFC}" srcOrd="3" destOrd="0" parTransId="{929C6D46-DC33-6644-8553-D500809288AA}" sibTransId="{83D6BED6-4465-474A-A2F9-578194661069}"/>
    <dgm:cxn modelId="{4C1A2463-07AB-DE48-8F47-9CC5CCE0BE3B}" type="presOf" srcId="{7DC70FC4-E592-C24E-A0E2-9583A5FE2563}" destId="{E17CD1C5-9CA1-4346-B99D-053D207F357A}" srcOrd="0" destOrd="0" presId="urn:microsoft.com/office/officeart/2005/8/layout/lProcess2"/>
    <dgm:cxn modelId="{B3421F3D-3863-5244-A31B-6549480B827B}" srcId="{87D090F9-C1C4-EE48-B995-D4EFA171393D}" destId="{53276A2F-E167-5C4E-8F6B-F919B07F0257}" srcOrd="4" destOrd="0" parTransId="{CA8DE44D-0935-D548-A693-E3C0ACB04ED0}" sibTransId="{347A96F4-055E-5640-8749-12683B33C0A5}"/>
    <dgm:cxn modelId="{05528CA5-4844-8649-8132-218766281449}" type="presOf" srcId="{47AD1C87-55EC-B94A-9761-F117BB4C8A00}" destId="{C1DACD72-BE35-754B-827D-9F141EA875E7}" srcOrd="0" destOrd="0" presId="urn:microsoft.com/office/officeart/2005/8/layout/lProcess2"/>
    <dgm:cxn modelId="{6A72B5E4-7046-214A-B338-6EF9971E8DE8}" srcId="{2072755F-1858-C741-B501-7B9E909692A1}" destId="{BE32406D-4D0A-3045-A8B5-C93F5A79E269}" srcOrd="4" destOrd="0" parTransId="{5CF37A2F-219A-984F-BAA3-E08058C98A96}" sibTransId="{9A87CDE2-0A27-894C-8843-BA03FA28DFA2}"/>
    <dgm:cxn modelId="{E78918E5-3958-AA49-8D05-CB1B7192DD70}" type="presOf" srcId="{2C09B315-A829-E84F-9969-6C3ED3727699}" destId="{DFF47326-6254-8445-884C-91367C5E0A7A}" srcOrd="0" destOrd="0" presId="urn:microsoft.com/office/officeart/2005/8/layout/lProcess2"/>
    <dgm:cxn modelId="{48D68BCF-121F-B745-9EE9-5B715F2A5805}" srcId="{F99DF286-9F48-444B-BCB0-A94EA00F7E77}" destId="{3DF007AE-FB9D-1641-BD58-7D79399DF4FF}" srcOrd="2" destOrd="0" parTransId="{F888CA11-62A9-B546-8CA7-5F8B011E03F5}" sibTransId="{B4EF03E7-A018-5843-A222-C5EE0975AD95}"/>
    <dgm:cxn modelId="{04044981-92C6-8044-8535-A0E9BF33014C}" srcId="{869A99EE-ABFC-7D4B-8D03-100E9F9D521F}" destId="{F99DF286-9F48-444B-BCB0-A94EA00F7E77}" srcOrd="3" destOrd="0" parTransId="{2A4E9DB0-5563-F247-8EEF-21A3151A30DC}" sibTransId="{BB27A91A-0055-1D4B-86F8-8FB0A9CB9A6B}"/>
    <dgm:cxn modelId="{28EE222F-17D3-4D40-8356-3095A652341A}" srcId="{47AD1C87-55EC-B94A-9761-F117BB4C8A00}" destId="{422B88FC-A5B2-7A42-A0C8-C60AE7225B03}" srcOrd="1" destOrd="0" parTransId="{7847E233-F2AD-744A-86A2-F98225681B50}" sibTransId="{9B9C08BC-6A8F-AB42-B618-9EACF1C809AC}"/>
    <dgm:cxn modelId="{42899C57-C090-CD47-8D79-8FA80817CD6A}" srcId="{2072755F-1858-C741-B501-7B9E909692A1}" destId="{AF2FAD0A-614C-514D-92B4-C2B8CC049898}" srcOrd="2" destOrd="0" parTransId="{75768183-6D9C-9D49-A050-4FC4D18BCC57}" sibTransId="{0770DB60-1665-DD4B-A0A3-42376D61EC2F}"/>
    <dgm:cxn modelId="{D331E3B9-6B76-BD48-B9C8-3BFC82A48338}" type="presOf" srcId="{DC4E4434-9553-7D4D-81CE-C8F5CB47A541}" destId="{F7BDCDE9-AAA6-1240-A2A2-23D46E7FE58A}" srcOrd="1" destOrd="0" presId="urn:microsoft.com/office/officeart/2005/8/layout/lProcess2"/>
    <dgm:cxn modelId="{7D72558B-8CC5-FA4A-877A-CA611280E1DB}" srcId="{DC4E4434-9553-7D4D-81CE-C8F5CB47A541}" destId="{CAC7127B-A93A-3B4B-86AB-5FCE25CBA708}" srcOrd="0" destOrd="0" parTransId="{16779F68-005C-9645-9937-CA6AB34AD3A1}" sibTransId="{140D1052-BCB1-5C41-A1D0-35BC5DA0A16C}"/>
    <dgm:cxn modelId="{A5E05125-E1A0-8B4D-92A7-38585643A764}" type="presOf" srcId="{E326E79E-245C-2D4F-AC2A-629A74263668}" destId="{F67C7B3B-198B-A741-8CE3-E05C86E98F9F}" srcOrd="0" destOrd="0" presId="urn:microsoft.com/office/officeart/2005/8/layout/lProcess2"/>
    <dgm:cxn modelId="{FE3A03B9-02F0-2C47-8111-1605A2AD4F05}" srcId="{47AD1C87-55EC-B94A-9761-F117BB4C8A00}" destId="{DC53DBC4-3E4E-4C4C-B0E1-277054477FC3}" srcOrd="2" destOrd="0" parTransId="{BF471575-CF53-EA41-84DC-4B59FE006C67}" sibTransId="{F1F30AF1-6427-8D45-8996-C530A2C98402}"/>
    <dgm:cxn modelId="{13868841-5941-4F4E-8C6B-BDE0CA80512F}" srcId="{87D090F9-C1C4-EE48-B995-D4EFA171393D}" destId="{1ECE1C18-FE1A-0A40-993F-B77103CD607A}" srcOrd="0" destOrd="0" parTransId="{99B184DE-A984-924B-A23B-CE1F319AD9E4}" sibTransId="{B245341F-2F7E-6645-8EEE-AF3A58767E67}"/>
    <dgm:cxn modelId="{D4532817-CF30-E247-B7E5-D55F787D6739}" type="presOf" srcId="{2CB40DC3-092C-4F42-A508-D2600C9C5F67}" destId="{BC0AA6FC-145D-1448-AF72-B4F99C493F59}" srcOrd="0" destOrd="0" presId="urn:microsoft.com/office/officeart/2005/8/layout/lProcess2"/>
    <dgm:cxn modelId="{F0FBBC69-BB01-5B48-B4A2-951D0B9FBE29}" srcId="{F99DF286-9F48-444B-BCB0-A94EA00F7E77}" destId="{7DC70FC4-E592-C24E-A0E2-9583A5FE2563}" srcOrd="3" destOrd="0" parTransId="{B845E2E3-C779-6446-A7CC-9843A7EC3DFD}" sibTransId="{964E1003-E7EB-4F4D-863B-8CCABBCFACD8}"/>
    <dgm:cxn modelId="{5D97F1CD-68DB-C346-84FB-E8F7B9428C47}" type="presOf" srcId="{869A99EE-ABFC-7D4B-8D03-100E9F9D521F}" destId="{9684DDA5-6ABB-EA4F-8CBB-C3C395287F18}" srcOrd="0" destOrd="0" presId="urn:microsoft.com/office/officeart/2005/8/layout/lProcess2"/>
    <dgm:cxn modelId="{3DE8D1BE-6121-044A-AEAB-5CBA1B998F1D}" type="presOf" srcId="{94789F5C-5DC0-1A4F-948D-481CB4EBBBF8}" destId="{CDA5CDD5-888E-C743-AD29-50B3344F156F}" srcOrd="0" destOrd="0" presId="urn:microsoft.com/office/officeart/2005/8/layout/lProcess2"/>
    <dgm:cxn modelId="{C6FB88A3-84A1-6E49-B250-BD762FF33EA9}" type="presOf" srcId="{422B88FC-A5B2-7A42-A0C8-C60AE7225B03}" destId="{FC299C7B-BFED-AC40-9AFE-6BB4A9D5BC55}" srcOrd="0" destOrd="0" presId="urn:microsoft.com/office/officeart/2005/8/layout/lProcess2"/>
    <dgm:cxn modelId="{9F3063B1-9855-7944-A5E3-F05B04A46BDB}" srcId="{87D090F9-C1C4-EE48-B995-D4EFA171393D}" destId="{471FF985-C362-7145-BBA2-3E34BCE5166C}" srcOrd="2" destOrd="0" parTransId="{67A574AA-5435-8B42-B084-40C950903926}" sibTransId="{3E3B943C-DDD5-2245-9656-9AFC08D7DCB8}"/>
    <dgm:cxn modelId="{187263D2-2BAA-574E-8509-6E1D6A23CB7A}" srcId="{F99DF286-9F48-444B-BCB0-A94EA00F7E77}" destId="{7365166B-3D37-D64B-83FF-F6A310E31ACB}" srcOrd="1" destOrd="0" parTransId="{BF649779-340B-E445-977B-59181B190514}" sibTransId="{5208700B-7192-3943-BB67-B38553DD2E42}"/>
    <dgm:cxn modelId="{57AA1B52-A904-DD4E-9823-D07E9C441CB8}" type="presOf" srcId="{7365166B-3D37-D64B-83FF-F6A310E31ACB}" destId="{AA692720-335D-F846-A2E2-6D175A88D55F}" srcOrd="0" destOrd="0" presId="urn:microsoft.com/office/officeart/2005/8/layout/lProcess2"/>
    <dgm:cxn modelId="{AFCF6782-FF96-994A-8CD3-2A607222E0C4}" type="presOf" srcId="{73AC6959-D91F-1D43-BD76-5CD7BC98CF5A}" destId="{0DB67AD8-5B45-184D-815C-F9AFA81DAB58}" srcOrd="0" destOrd="0" presId="urn:microsoft.com/office/officeart/2005/8/layout/lProcess2"/>
    <dgm:cxn modelId="{375674F1-8557-0946-B20A-88660B6A1659}" type="presOf" srcId="{F99DF286-9F48-444B-BCB0-A94EA00F7E77}" destId="{8EDB2051-48E2-D644-BCBC-3B8CF73397C6}" srcOrd="0" destOrd="0" presId="urn:microsoft.com/office/officeart/2005/8/layout/lProcess2"/>
    <dgm:cxn modelId="{687FB538-7A91-4545-B809-9FDE453F7EEB}" srcId="{47AD1C87-55EC-B94A-9761-F117BB4C8A00}" destId="{73AC6959-D91F-1D43-BD76-5CD7BC98CF5A}" srcOrd="0" destOrd="0" parTransId="{74D2B0D1-E892-EA43-98D4-201B26FBB9A7}" sibTransId="{7286B09C-0B69-B94C-BB1E-2508766EFCE6}"/>
    <dgm:cxn modelId="{6D8021C4-4652-0545-B1D3-A06161D47E99}" srcId="{869A99EE-ABFC-7D4B-8D03-100E9F9D521F}" destId="{2072755F-1858-C741-B501-7B9E909692A1}" srcOrd="4" destOrd="0" parTransId="{BBBD4383-FF2A-8E40-8F95-9E6C15CF1E2B}" sibTransId="{8AE82B1E-9451-E34A-9AC5-4EF20112B905}"/>
    <dgm:cxn modelId="{BF929138-E2F3-F44E-880C-7BAEEB68915B}" srcId="{2072755F-1858-C741-B501-7B9E909692A1}" destId="{94789F5C-5DC0-1A4F-948D-481CB4EBBBF8}" srcOrd="0" destOrd="0" parTransId="{292D5210-F344-5F4E-9BBC-E126B4DD028C}" sibTransId="{2C3ABD35-452B-3942-9957-B245E9C521E8}"/>
    <dgm:cxn modelId="{DD54317F-B44D-9B47-8D7F-28060FBECCCB}" srcId="{869A99EE-ABFC-7D4B-8D03-100E9F9D521F}" destId="{87D090F9-C1C4-EE48-B995-D4EFA171393D}" srcOrd="1" destOrd="0" parTransId="{ED90A3A3-46A9-174B-BE11-169C95032A6E}" sibTransId="{5A617D38-D30F-D649-815E-F7CE20A3B385}"/>
    <dgm:cxn modelId="{D0D93F8A-B056-C54A-9F85-3519FA1F0DA3}" type="presOf" srcId="{53276A2F-E167-5C4E-8F6B-F919B07F0257}" destId="{A7BBBBE6-2D91-E747-9F8C-AD7B5B10555F}" srcOrd="0" destOrd="0" presId="urn:microsoft.com/office/officeart/2005/8/layout/lProcess2"/>
    <dgm:cxn modelId="{26BC89DB-EC5E-5B43-8987-F1048156BC8B}" srcId="{87D090F9-C1C4-EE48-B995-D4EFA171393D}" destId="{E326E79E-245C-2D4F-AC2A-629A74263668}" srcOrd="1" destOrd="0" parTransId="{2F932CD3-2F90-CF43-8719-751D9D8C8731}" sibTransId="{06C5A932-88F0-DA4D-A473-CBAD14725245}"/>
    <dgm:cxn modelId="{EDD58947-D53C-384A-9C7D-41FAF3413809}" type="presOf" srcId="{87D090F9-C1C4-EE48-B995-D4EFA171393D}" destId="{A47EB9EB-6018-C842-9CC3-F66EB57DE932}" srcOrd="1" destOrd="0" presId="urn:microsoft.com/office/officeart/2005/8/layout/lProcess2"/>
    <dgm:cxn modelId="{C5555007-029C-6E43-A040-8490BE47D611}" type="presOf" srcId="{BE32406D-4D0A-3045-A8B5-C93F5A79E269}" destId="{11DD832A-A72C-4344-AA0F-89D13A1C67CB}" srcOrd="0" destOrd="0" presId="urn:microsoft.com/office/officeart/2005/8/layout/lProcess2"/>
    <dgm:cxn modelId="{26D133C2-A1DC-7849-A0BF-7D24CAA1C909}" type="presOf" srcId="{87D090F9-C1C4-EE48-B995-D4EFA171393D}" destId="{6A26F756-8FA5-3541-9FAC-006D25579B02}" srcOrd="0" destOrd="0" presId="urn:microsoft.com/office/officeart/2005/8/layout/lProcess2"/>
    <dgm:cxn modelId="{DEF9BFAB-906F-794C-A5B3-DBE08AC07369}" type="presOf" srcId="{2072755F-1858-C741-B501-7B9E909692A1}" destId="{6D5036BE-AE7D-3446-9FB2-257622FA8DFD}" srcOrd="0" destOrd="0" presId="urn:microsoft.com/office/officeart/2005/8/layout/lProcess2"/>
    <dgm:cxn modelId="{48B7EEB5-9C94-A844-9D08-9E42B49B703A}" type="presOf" srcId="{3DF007AE-FB9D-1641-BD58-7D79399DF4FF}" destId="{BCA21BC9-4C4C-F445-8E82-B03C52045087}" srcOrd="0" destOrd="0" presId="urn:microsoft.com/office/officeart/2005/8/layout/lProcess2"/>
    <dgm:cxn modelId="{8ACAA5A9-E246-C547-A1D8-776A3894E93B}" type="presOf" srcId="{65C27A5A-871A-544E-9B3B-DFE666B79D4B}" destId="{18658C5D-F173-A042-ADB9-36F1C6273464}" srcOrd="0" destOrd="0" presId="urn:microsoft.com/office/officeart/2005/8/layout/lProcess2"/>
    <dgm:cxn modelId="{F026510F-6FF3-4642-9B62-3278FEA8DF7C}" type="presOf" srcId="{2072755F-1858-C741-B501-7B9E909692A1}" destId="{7FFD14B4-D3DA-1244-B278-DB678323205D}" srcOrd="1" destOrd="0" presId="urn:microsoft.com/office/officeart/2005/8/layout/lProcess2"/>
    <dgm:cxn modelId="{5A804EB9-B39F-DE4E-B41B-A0A22F8F1711}" type="presOf" srcId="{AF2FAD0A-614C-514D-92B4-C2B8CC049898}" destId="{80D83324-A33C-D949-9472-816F616DC19A}" srcOrd="0" destOrd="0" presId="urn:microsoft.com/office/officeart/2005/8/layout/lProcess2"/>
    <dgm:cxn modelId="{62CE3976-0B7B-CA4E-A8B4-B0D89007E657}" type="presParOf" srcId="{9684DDA5-6ABB-EA4F-8CBB-C3C395287F18}" destId="{4F235E4D-762B-3648-98AA-0BD295FC9241}" srcOrd="0" destOrd="0" presId="urn:microsoft.com/office/officeart/2005/8/layout/lProcess2"/>
    <dgm:cxn modelId="{DD675E9F-A6F3-4F4B-88FD-16D62EB55203}" type="presParOf" srcId="{4F235E4D-762B-3648-98AA-0BD295FC9241}" destId="{C1DACD72-BE35-754B-827D-9F141EA875E7}" srcOrd="0" destOrd="0" presId="urn:microsoft.com/office/officeart/2005/8/layout/lProcess2"/>
    <dgm:cxn modelId="{9A98F82B-E87D-EB4C-BE90-82DD2F4D7FFE}" type="presParOf" srcId="{4F235E4D-762B-3648-98AA-0BD295FC9241}" destId="{DB2E35FE-18AB-7D46-AE85-E292F61FDA95}" srcOrd="1" destOrd="0" presId="urn:microsoft.com/office/officeart/2005/8/layout/lProcess2"/>
    <dgm:cxn modelId="{73533809-DFFB-D849-8AE0-CB8279E9802B}" type="presParOf" srcId="{4F235E4D-762B-3648-98AA-0BD295FC9241}" destId="{2DCA9285-00F5-DC4B-9C30-6DAF47710980}" srcOrd="2" destOrd="0" presId="urn:microsoft.com/office/officeart/2005/8/layout/lProcess2"/>
    <dgm:cxn modelId="{C7914AB0-7FF7-CB4C-9690-84E8793FFCAB}" type="presParOf" srcId="{2DCA9285-00F5-DC4B-9C30-6DAF47710980}" destId="{A748F5F3-41E6-8644-8FD2-D0BD12FE2568}" srcOrd="0" destOrd="0" presId="urn:microsoft.com/office/officeart/2005/8/layout/lProcess2"/>
    <dgm:cxn modelId="{2D088790-F9E3-3C41-8F8D-A7B07F0371C3}" type="presParOf" srcId="{A748F5F3-41E6-8644-8FD2-D0BD12FE2568}" destId="{0DB67AD8-5B45-184D-815C-F9AFA81DAB58}" srcOrd="0" destOrd="0" presId="urn:microsoft.com/office/officeart/2005/8/layout/lProcess2"/>
    <dgm:cxn modelId="{73C41A36-BA6C-7F45-9A96-99254AEA985A}" type="presParOf" srcId="{A748F5F3-41E6-8644-8FD2-D0BD12FE2568}" destId="{6BD23296-F39C-1640-BFBA-5574B81105D6}" srcOrd="1" destOrd="0" presId="urn:microsoft.com/office/officeart/2005/8/layout/lProcess2"/>
    <dgm:cxn modelId="{379A487A-9D4F-F148-88A8-BB02F957960D}" type="presParOf" srcId="{A748F5F3-41E6-8644-8FD2-D0BD12FE2568}" destId="{FC299C7B-BFED-AC40-9AFE-6BB4A9D5BC55}" srcOrd="2" destOrd="0" presId="urn:microsoft.com/office/officeart/2005/8/layout/lProcess2"/>
    <dgm:cxn modelId="{4FC5F4C0-B5C0-CE4B-80BC-6C3857B0A16B}" type="presParOf" srcId="{A748F5F3-41E6-8644-8FD2-D0BD12FE2568}" destId="{492979B3-BC31-764F-931F-128B42AD437D}" srcOrd="3" destOrd="0" presId="urn:microsoft.com/office/officeart/2005/8/layout/lProcess2"/>
    <dgm:cxn modelId="{81072BE6-1163-4B4C-98CC-4EE4A2CC761F}" type="presParOf" srcId="{A748F5F3-41E6-8644-8FD2-D0BD12FE2568}" destId="{F3B2E6EC-CD52-2C42-BF90-BAA8F5F3B5D1}" srcOrd="4" destOrd="0" presId="urn:microsoft.com/office/officeart/2005/8/layout/lProcess2"/>
    <dgm:cxn modelId="{11EE29E4-FF2C-074A-99D4-E7913A0B7E6B}" type="presParOf" srcId="{9684DDA5-6ABB-EA4F-8CBB-C3C395287F18}" destId="{2A93D980-C4C3-2243-8A94-2A09A7BD7D9E}" srcOrd="1" destOrd="0" presId="urn:microsoft.com/office/officeart/2005/8/layout/lProcess2"/>
    <dgm:cxn modelId="{B008BABF-3ABA-4349-9FE0-E8ADDF9E6F46}" type="presParOf" srcId="{9684DDA5-6ABB-EA4F-8CBB-C3C395287F18}" destId="{2DC27303-FCD0-924F-B4E4-847CCFE6DD5F}" srcOrd="2" destOrd="0" presId="urn:microsoft.com/office/officeart/2005/8/layout/lProcess2"/>
    <dgm:cxn modelId="{29F90C7E-22D0-C444-AB1F-F5EA1189639B}" type="presParOf" srcId="{2DC27303-FCD0-924F-B4E4-847CCFE6DD5F}" destId="{6A26F756-8FA5-3541-9FAC-006D25579B02}" srcOrd="0" destOrd="0" presId="urn:microsoft.com/office/officeart/2005/8/layout/lProcess2"/>
    <dgm:cxn modelId="{56435FB3-4374-1941-8674-0A165A78CA6E}" type="presParOf" srcId="{2DC27303-FCD0-924F-B4E4-847CCFE6DD5F}" destId="{A47EB9EB-6018-C842-9CC3-F66EB57DE932}" srcOrd="1" destOrd="0" presId="urn:microsoft.com/office/officeart/2005/8/layout/lProcess2"/>
    <dgm:cxn modelId="{3AC6EF90-D46A-A340-A3FD-B3CADDDDBA7F}" type="presParOf" srcId="{2DC27303-FCD0-924F-B4E4-847CCFE6DD5F}" destId="{CD5F19E0-DB25-2442-A25A-65D796A30241}" srcOrd="2" destOrd="0" presId="urn:microsoft.com/office/officeart/2005/8/layout/lProcess2"/>
    <dgm:cxn modelId="{FD34BAD9-DA18-EE4F-8BB2-1F1CBD2A1B7A}" type="presParOf" srcId="{CD5F19E0-DB25-2442-A25A-65D796A30241}" destId="{3E335AA7-B457-604F-8661-D0BB7CF23E60}" srcOrd="0" destOrd="0" presId="urn:microsoft.com/office/officeart/2005/8/layout/lProcess2"/>
    <dgm:cxn modelId="{82AAC48B-B36A-844B-9426-EA869EF6E95B}" type="presParOf" srcId="{3E335AA7-B457-604F-8661-D0BB7CF23E60}" destId="{727C72BA-A045-ED45-8604-89EE9B70F35F}" srcOrd="0" destOrd="0" presId="urn:microsoft.com/office/officeart/2005/8/layout/lProcess2"/>
    <dgm:cxn modelId="{7F3F53EB-CD74-0643-B848-6D1F8205D777}" type="presParOf" srcId="{3E335AA7-B457-604F-8661-D0BB7CF23E60}" destId="{2100546A-B4A8-FF41-BEB2-8510EA2B3583}" srcOrd="1" destOrd="0" presId="urn:microsoft.com/office/officeart/2005/8/layout/lProcess2"/>
    <dgm:cxn modelId="{7C2822F7-75D9-1B40-B4D1-D4D11B8ADF8C}" type="presParOf" srcId="{3E335AA7-B457-604F-8661-D0BB7CF23E60}" destId="{F67C7B3B-198B-A741-8CE3-E05C86E98F9F}" srcOrd="2" destOrd="0" presId="urn:microsoft.com/office/officeart/2005/8/layout/lProcess2"/>
    <dgm:cxn modelId="{4C96CC4F-5423-2146-8DA8-0EA96686483C}" type="presParOf" srcId="{3E335AA7-B457-604F-8661-D0BB7CF23E60}" destId="{68986609-F3EA-344B-A07A-F76A23AB0956}" srcOrd="3" destOrd="0" presId="urn:microsoft.com/office/officeart/2005/8/layout/lProcess2"/>
    <dgm:cxn modelId="{9399E2DB-02C7-8345-87E6-2A7D674700D3}" type="presParOf" srcId="{3E335AA7-B457-604F-8661-D0BB7CF23E60}" destId="{0239D578-39E3-9D44-A78D-462CE88C03B9}" srcOrd="4" destOrd="0" presId="urn:microsoft.com/office/officeart/2005/8/layout/lProcess2"/>
    <dgm:cxn modelId="{52B1284E-9014-DA4F-82E7-934958AD380A}" type="presParOf" srcId="{3E335AA7-B457-604F-8661-D0BB7CF23E60}" destId="{68DC5342-66A6-A14C-812D-0835ED577824}" srcOrd="5" destOrd="0" presId="urn:microsoft.com/office/officeart/2005/8/layout/lProcess2"/>
    <dgm:cxn modelId="{4C2C437D-D4C2-374D-B8E9-AA2CDA9D888B}" type="presParOf" srcId="{3E335AA7-B457-604F-8661-D0BB7CF23E60}" destId="{DFF47326-6254-8445-884C-91367C5E0A7A}" srcOrd="6" destOrd="0" presId="urn:microsoft.com/office/officeart/2005/8/layout/lProcess2"/>
    <dgm:cxn modelId="{BE3109E8-F7D9-3248-A1AA-67D8850BB277}" type="presParOf" srcId="{3E335AA7-B457-604F-8661-D0BB7CF23E60}" destId="{CC608393-18BF-E945-98A0-33B581E203D8}" srcOrd="7" destOrd="0" presId="urn:microsoft.com/office/officeart/2005/8/layout/lProcess2"/>
    <dgm:cxn modelId="{45A3C823-B3E3-1F4A-A077-03445722175C}" type="presParOf" srcId="{3E335AA7-B457-604F-8661-D0BB7CF23E60}" destId="{A7BBBBE6-2D91-E747-9F8C-AD7B5B10555F}" srcOrd="8" destOrd="0" presId="urn:microsoft.com/office/officeart/2005/8/layout/lProcess2"/>
    <dgm:cxn modelId="{DE84AB7D-3031-7742-9A93-F51BC8F86E36}" type="presParOf" srcId="{9684DDA5-6ABB-EA4F-8CBB-C3C395287F18}" destId="{EBEB9639-4E68-0244-ABEB-0C0F0B75F1FE}" srcOrd="3" destOrd="0" presId="urn:microsoft.com/office/officeart/2005/8/layout/lProcess2"/>
    <dgm:cxn modelId="{BFFE4AB8-B544-A044-B523-869CCDB3C5CF}" type="presParOf" srcId="{9684DDA5-6ABB-EA4F-8CBB-C3C395287F18}" destId="{B40EE915-5F61-8F40-9F99-9A619E05D9D6}" srcOrd="4" destOrd="0" presId="urn:microsoft.com/office/officeart/2005/8/layout/lProcess2"/>
    <dgm:cxn modelId="{C5ABE589-8AFA-114C-AA56-2A89A263754A}" type="presParOf" srcId="{B40EE915-5F61-8F40-9F99-9A619E05D9D6}" destId="{AF115720-492E-B94E-9F0C-865B5AE0FC4F}" srcOrd="0" destOrd="0" presId="urn:microsoft.com/office/officeart/2005/8/layout/lProcess2"/>
    <dgm:cxn modelId="{5C7C01AA-4DED-FB41-8A15-CA597D04D93A}" type="presParOf" srcId="{B40EE915-5F61-8F40-9F99-9A619E05D9D6}" destId="{F7BDCDE9-AAA6-1240-A2A2-23D46E7FE58A}" srcOrd="1" destOrd="0" presId="urn:microsoft.com/office/officeart/2005/8/layout/lProcess2"/>
    <dgm:cxn modelId="{CC02694E-3669-C043-B0E5-8BA557050317}" type="presParOf" srcId="{B40EE915-5F61-8F40-9F99-9A619E05D9D6}" destId="{12F21634-8BAD-A046-ABB8-CA2EA992B57A}" srcOrd="2" destOrd="0" presId="urn:microsoft.com/office/officeart/2005/8/layout/lProcess2"/>
    <dgm:cxn modelId="{0A7FBD04-F288-3A40-A43A-1D15D0AF57A2}" type="presParOf" srcId="{12F21634-8BAD-A046-ABB8-CA2EA992B57A}" destId="{19F00535-8EB9-D345-BCD9-CD8BD3DDE29A}" srcOrd="0" destOrd="0" presId="urn:microsoft.com/office/officeart/2005/8/layout/lProcess2"/>
    <dgm:cxn modelId="{B2FFEA4E-2F13-C04B-9E4F-89F8C8129A58}" type="presParOf" srcId="{19F00535-8EB9-D345-BCD9-CD8BD3DDE29A}" destId="{AB7C6C40-8F4D-F644-9A0F-267CE9DEA52C}" srcOrd="0" destOrd="0" presId="urn:microsoft.com/office/officeart/2005/8/layout/lProcess2"/>
    <dgm:cxn modelId="{4E116983-7CC6-464E-8FAE-ECE43C7475BF}" type="presParOf" srcId="{19F00535-8EB9-D345-BCD9-CD8BD3DDE29A}" destId="{89D9668B-DDA3-C548-B76A-D2F2ED322FFF}" srcOrd="1" destOrd="0" presId="urn:microsoft.com/office/officeart/2005/8/layout/lProcess2"/>
    <dgm:cxn modelId="{76F73B99-C617-9C49-83EE-778B2C5975E2}" type="presParOf" srcId="{19F00535-8EB9-D345-BCD9-CD8BD3DDE29A}" destId="{18658C5D-F173-A042-ADB9-36F1C6273464}" srcOrd="2" destOrd="0" presId="urn:microsoft.com/office/officeart/2005/8/layout/lProcess2"/>
    <dgm:cxn modelId="{8AE391FA-9DC3-4B4E-9EA0-7BA9BDD65C8D}" type="presParOf" srcId="{9684DDA5-6ABB-EA4F-8CBB-C3C395287F18}" destId="{9B50CEBB-ECFD-3243-AB93-9B093923114C}" srcOrd="5" destOrd="0" presId="urn:microsoft.com/office/officeart/2005/8/layout/lProcess2"/>
    <dgm:cxn modelId="{2AD24052-40FA-3046-8B07-D249EEDC2617}" type="presParOf" srcId="{9684DDA5-6ABB-EA4F-8CBB-C3C395287F18}" destId="{C24EADBA-7103-924F-AA51-825292D514B2}" srcOrd="6" destOrd="0" presId="urn:microsoft.com/office/officeart/2005/8/layout/lProcess2"/>
    <dgm:cxn modelId="{21A26228-B26F-134A-9740-04B56DA2963F}" type="presParOf" srcId="{C24EADBA-7103-924F-AA51-825292D514B2}" destId="{8EDB2051-48E2-D644-BCBC-3B8CF73397C6}" srcOrd="0" destOrd="0" presId="urn:microsoft.com/office/officeart/2005/8/layout/lProcess2"/>
    <dgm:cxn modelId="{37E06466-796E-294F-B543-622BDAE632DE}" type="presParOf" srcId="{C24EADBA-7103-924F-AA51-825292D514B2}" destId="{36B6FDD6-79CF-0944-AC28-1737B28C5215}" srcOrd="1" destOrd="0" presId="urn:microsoft.com/office/officeart/2005/8/layout/lProcess2"/>
    <dgm:cxn modelId="{05C61DBE-20C2-CC49-90FD-F54DC9E4D70B}" type="presParOf" srcId="{C24EADBA-7103-924F-AA51-825292D514B2}" destId="{931543C6-4F61-1047-BBF3-3AB856F62048}" srcOrd="2" destOrd="0" presId="urn:microsoft.com/office/officeart/2005/8/layout/lProcess2"/>
    <dgm:cxn modelId="{D25EF38B-1832-E945-9D0E-2B905CE560A1}" type="presParOf" srcId="{931543C6-4F61-1047-BBF3-3AB856F62048}" destId="{3EE8CD27-F89A-4B42-892D-969523B75F2A}" srcOrd="0" destOrd="0" presId="urn:microsoft.com/office/officeart/2005/8/layout/lProcess2"/>
    <dgm:cxn modelId="{7609791F-F589-1643-98D9-7F94A7EA475F}" type="presParOf" srcId="{3EE8CD27-F89A-4B42-892D-969523B75F2A}" destId="{5881DF54-3E32-8F45-A883-C89D6BCD66BE}" srcOrd="0" destOrd="0" presId="urn:microsoft.com/office/officeart/2005/8/layout/lProcess2"/>
    <dgm:cxn modelId="{0F1E1952-E9AF-4041-B787-7505E586D693}" type="presParOf" srcId="{3EE8CD27-F89A-4B42-892D-969523B75F2A}" destId="{07C09F25-22CA-FC4C-88D0-89654C7BDDC6}" srcOrd="1" destOrd="0" presId="urn:microsoft.com/office/officeart/2005/8/layout/lProcess2"/>
    <dgm:cxn modelId="{0B6FE6B2-E982-154D-90B2-E77B6B43E61F}" type="presParOf" srcId="{3EE8CD27-F89A-4B42-892D-969523B75F2A}" destId="{AA692720-335D-F846-A2E2-6D175A88D55F}" srcOrd="2" destOrd="0" presId="urn:microsoft.com/office/officeart/2005/8/layout/lProcess2"/>
    <dgm:cxn modelId="{76037F20-172B-3D4F-9121-09C0DEB9EAEB}" type="presParOf" srcId="{3EE8CD27-F89A-4B42-892D-969523B75F2A}" destId="{DE4AE02C-1B34-2B4E-8415-90C366D1C0EA}" srcOrd="3" destOrd="0" presId="urn:microsoft.com/office/officeart/2005/8/layout/lProcess2"/>
    <dgm:cxn modelId="{E3091F65-DE16-4941-8C74-2E97A46866F9}" type="presParOf" srcId="{3EE8CD27-F89A-4B42-892D-969523B75F2A}" destId="{BCA21BC9-4C4C-F445-8E82-B03C52045087}" srcOrd="4" destOrd="0" presId="urn:microsoft.com/office/officeart/2005/8/layout/lProcess2"/>
    <dgm:cxn modelId="{DAC9E40B-FAF3-6740-9764-AAE3534ECC0B}" type="presParOf" srcId="{3EE8CD27-F89A-4B42-892D-969523B75F2A}" destId="{F358CAA5-A412-6641-93BE-D8D57B476F5D}" srcOrd="5" destOrd="0" presId="urn:microsoft.com/office/officeart/2005/8/layout/lProcess2"/>
    <dgm:cxn modelId="{5AA62D78-C6DA-DA43-8BA8-B51182334B49}" type="presParOf" srcId="{3EE8CD27-F89A-4B42-892D-969523B75F2A}" destId="{E17CD1C5-9CA1-4346-B99D-053D207F357A}" srcOrd="6" destOrd="0" presId="urn:microsoft.com/office/officeart/2005/8/layout/lProcess2"/>
    <dgm:cxn modelId="{169CC1CF-C593-1E4F-87AB-8836F95250EE}" type="presParOf" srcId="{9684DDA5-6ABB-EA4F-8CBB-C3C395287F18}" destId="{3BFF36AB-858B-214C-9815-85D310B0B1BD}" srcOrd="7" destOrd="0" presId="urn:microsoft.com/office/officeart/2005/8/layout/lProcess2"/>
    <dgm:cxn modelId="{5847D6EC-2DBD-9942-892D-5780AEACB589}" type="presParOf" srcId="{9684DDA5-6ABB-EA4F-8CBB-C3C395287F18}" destId="{C228A26E-AEC7-084A-A256-D8C13F8196E1}" srcOrd="8" destOrd="0" presId="urn:microsoft.com/office/officeart/2005/8/layout/lProcess2"/>
    <dgm:cxn modelId="{80D78C21-73BC-FC45-8441-0FCDDB7F8A3D}" type="presParOf" srcId="{C228A26E-AEC7-084A-A256-D8C13F8196E1}" destId="{6D5036BE-AE7D-3446-9FB2-257622FA8DFD}" srcOrd="0" destOrd="0" presId="urn:microsoft.com/office/officeart/2005/8/layout/lProcess2"/>
    <dgm:cxn modelId="{CF727BAE-DBC7-8343-95C5-D62BD1B3F832}" type="presParOf" srcId="{C228A26E-AEC7-084A-A256-D8C13F8196E1}" destId="{7FFD14B4-D3DA-1244-B278-DB678323205D}" srcOrd="1" destOrd="0" presId="urn:microsoft.com/office/officeart/2005/8/layout/lProcess2"/>
    <dgm:cxn modelId="{A30A66BD-6450-FA4A-A47E-2CD06E60AF31}" type="presParOf" srcId="{C228A26E-AEC7-084A-A256-D8C13F8196E1}" destId="{C1E3BBE0-2595-5844-952D-41028AC47C97}" srcOrd="2" destOrd="0" presId="urn:microsoft.com/office/officeart/2005/8/layout/lProcess2"/>
    <dgm:cxn modelId="{97D11C71-7FC6-3749-B58C-C0BC2F42CD41}" type="presParOf" srcId="{C1E3BBE0-2595-5844-952D-41028AC47C97}" destId="{C4550198-CFDC-7B46-A464-B642E35F93D9}" srcOrd="0" destOrd="0" presId="urn:microsoft.com/office/officeart/2005/8/layout/lProcess2"/>
    <dgm:cxn modelId="{E7378349-AA19-044D-8941-050AA0401FAE}" type="presParOf" srcId="{C4550198-CFDC-7B46-A464-B642E35F93D9}" destId="{CDA5CDD5-888E-C743-AD29-50B3344F156F}" srcOrd="0" destOrd="0" presId="urn:microsoft.com/office/officeart/2005/8/layout/lProcess2"/>
    <dgm:cxn modelId="{BB24F6A5-4A08-B94B-A3AA-AB71F9F11F41}" type="presParOf" srcId="{C4550198-CFDC-7B46-A464-B642E35F93D9}" destId="{06F1CC45-9D33-2C40-9C9E-4D026CF717EF}" srcOrd="1" destOrd="0" presId="urn:microsoft.com/office/officeart/2005/8/layout/lProcess2"/>
    <dgm:cxn modelId="{59B51BDD-66D6-2A40-8E34-F77829B701B4}" type="presParOf" srcId="{C4550198-CFDC-7B46-A464-B642E35F93D9}" destId="{BC0AA6FC-145D-1448-AF72-B4F99C493F59}" srcOrd="2" destOrd="0" presId="urn:microsoft.com/office/officeart/2005/8/layout/lProcess2"/>
    <dgm:cxn modelId="{6D98E5B6-8EDD-2D47-A1C6-DD12679A0F84}" type="presParOf" srcId="{C4550198-CFDC-7B46-A464-B642E35F93D9}" destId="{A5F5CFFE-1267-774A-A088-041C52D3BCAD}" srcOrd="3" destOrd="0" presId="urn:microsoft.com/office/officeart/2005/8/layout/lProcess2"/>
    <dgm:cxn modelId="{2AD49260-32A2-4940-8EB4-E65CB5D4495C}" type="presParOf" srcId="{C4550198-CFDC-7B46-A464-B642E35F93D9}" destId="{80D83324-A33C-D949-9472-816F616DC19A}" srcOrd="4" destOrd="0" presId="urn:microsoft.com/office/officeart/2005/8/layout/lProcess2"/>
    <dgm:cxn modelId="{615C05D6-CC1E-C149-862F-0EFFC722AE90}" type="presParOf" srcId="{C4550198-CFDC-7B46-A464-B642E35F93D9}" destId="{ED290E5C-A6C8-EC44-A881-24485AF10758}" srcOrd="5" destOrd="0" presId="urn:microsoft.com/office/officeart/2005/8/layout/lProcess2"/>
    <dgm:cxn modelId="{873DA586-41CA-264A-B88F-C7DEE371DD46}" type="presParOf" srcId="{C4550198-CFDC-7B46-A464-B642E35F93D9}" destId="{D8AE54FD-D690-0B4D-B1D3-5DC6BDA94773}" srcOrd="6" destOrd="0" presId="urn:microsoft.com/office/officeart/2005/8/layout/lProcess2"/>
    <dgm:cxn modelId="{BE408B2E-A21E-594B-9EAB-530CAAE18573}" type="presParOf" srcId="{C4550198-CFDC-7B46-A464-B642E35F93D9}" destId="{C59AE40B-304A-0C4B-9EE2-1C878D942AA1}" srcOrd="7" destOrd="0" presId="urn:microsoft.com/office/officeart/2005/8/layout/lProcess2"/>
    <dgm:cxn modelId="{E62F0442-841D-1A48-825C-B83D881DC6A0}" type="presParOf" srcId="{C4550198-CFDC-7B46-A464-B642E35F93D9}" destId="{11DD832A-A72C-4344-AA0F-89D13A1C67CB}"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D2FF3-77D0-5548-ABEA-410FFFC1DEAB}">
      <dsp:nvSpPr>
        <dsp:cNvPr id="0" name=""/>
        <dsp:cNvSpPr/>
      </dsp:nvSpPr>
      <dsp:spPr>
        <a:xfrm>
          <a:off x="0" y="0"/>
          <a:ext cx="5440680" cy="3723640"/>
        </a:xfrm>
        <a:prstGeom prst="roundRect">
          <a:avLst>
            <a:gd name="adj" fmla="val 8500"/>
          </a:avLst>
        </a:prstGeom>
        <a:gradFill rotWithShape="0">
          <a:gsLst>
            <a:gs pos="0">
              <a:schemeClr val="accent4">
                <a:shade val="50000"/>
                <a:hueOff val="0"/>
                <a:satOff val="0"/>
                <a:lumOff val="0"/>
                <a:alphaOff val="0"/>
                <a:satMod val="103000"/>
                <a:lumMod val="102000"/>
                <a:tint val="94000"/>
              </a:schemeClr>
            </a:gs>
            <a:gs pos="50000">
              <a:schemeClr val="accent4">
                <a:shade val="50000"/>
                <a:hueOff val="0"/>
                <a:satOff val="0"/>
                <a:lumOff val="0"/>
                <a:alphaOff val="0"/>
                <a:satMod val="110000"/>
                <a:lumMod val="100000"/>
                <a:shade val="100000"/>
              </a:schemeClr>
            </a:gs>
            <a:gs pos="100000">
              <a:schemeClr val="accent4">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2889958" numCol="1" spcCol="1270" anchor="t" anchorCtr="0">
          <a:noAutofit/>
        </a:bodyPr>
        <a:lstStyle/>
        <a:p>
          <a:pPr lvl="0" algn="l" defTabSz="1377950">
            <a:lnSpc>
              <a:spcPct val="90000"/>
            </a:lnSpc>
            <a:spcBef>
              <a:spcPct val="0"/>
            </a:spcBef>
            <a:spcAft>
              <a:spcPct val="35000"/>
            </a:spcAft>
          </a:pPr>
          <a:r>
            <a:rPr lang="en-US" sz="3100" kern="1200" dirty="0" smtClean="0"/>
            <a:t>Artificial Intelligence</a:t>
          </a:r>
          <a:endParaRPr lang="en-US" sz="3100" kern="1200" dirty="0"/>
        </a:p>
      </dsp:txBody>
      <dsp:txXfrm>
        <a:off x="92702" y="92702"/>
        <a:ext cx="5255276" cy="3538236"/>
      </dsp:txXfrm>
    </dsp:sp>
    <dsp:sp modelId="{AFDD0DD5-842E-7346-ADE5-20C55AC68757}">
      <dsp:nvSpPr>
        <dsp:cNvPr id="0" name=""/>
        <dsp:cNvSpPr/>
      </dsp:nvSpPr>
      <dsp:spPr>
        <a:xfrm>
          <a:off x="136017" y="930910"/>
          <a:ext cx="5168646" cy="2606548"/>
        </a:xfrm>
        <a:prstGeom prst="roundRect">
          <a:avLst>
            <a:gd name="adj" fmla="val 10500"/>
          </a:avLst>
        </a:prstGeom>
        <a:gradFill rotWithShape="0">
          <a:gsLst>
            <a:gs pos="0">
              <a:schemeClr val="accent4">
                <a:shade val="50000"/>
                <a:hueOff val="426160"/>
                <a:satOff val="-30418"/>
                <a:lumOff val="32964"/>
                <a:alphaOff val="0"/>
                <a:satMod val="103000"/>
                <a:lumMod val="102000"/>
                <a:tint val="94000"/>
              </a:schemeClr>
            </a:gs>
            <a:gs pos="50000">
              <a:schemeClr val="accent4">
                <a:shade val="50000"/>
                <a:hueOff val="426160"/>
                <a:satOff val="-30418"/>
                <a:lumOff val="32964"/>
                <a:alphaOff val="0"/>
                <a:satMod val="110000"/>
                <a:lumMod val="100000"/>
                <a:shade val="100000"/>
              </a:schemeClr>
            </a:gs>
            <a:gs pos="100000">
              <a:schemeClr val="accent4">
                <a:shade val="50000"/>
                <a:hueOff val="426160"/>
                <a:satOff val="-30418"/>
                <a:lumOff val="329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655158" numCol="1" spcCol="1270" anchor="t" anchorCtr="0">
          <a:noAutofit/>
        </a:bodyPr>
        <a:lstStyle/>
        <a:p>
          <a:pPr lvl="0" algn="l" defTabSz="1377950">
            <a:lnSpc>
              <a:spcPct val="90000"/>
            </a:lnSpc>
            <a:spcBef>
              <a:spcPct val="0"/>
            </a:spcBef>
            <a:spcAft>
              <a:spcPct val="35000"/>
            </a:spcAft>
          </a:pPr>
          <a:r>
            <a:rPr lang="en-US" sz="3100" kern="1200" dirty="0" smtClean="0"/>
            <a:t>Cognitive</a:t>
          </a:r>
          <a:endParaRPr lang="en-US" sz="3100" kern="1200" dirty="0"/>
        </a:p>
      </dsp:txBody>
      <dsp:txXfrm>
        <a:off x="216177" y="1011070"/>
        <a:ext cx="5008326" cy="2446228"/>
      </dsp:txXfrm>
    </dsp:sp>
    <dsp:sp modelId="{599D41FF-1912-1347-B69D-91F7A30E9EE7}">
      <dsp:nvSpPr>
        <dsp:cNvPr id="0" name=""/>
        <dsp:cNvSpPr/>
      </dsp:nvSpPr>
      <dsp:spPr>
        <a:xfrm>
          <a:off x="272034" y="1861820"/>
          <a:ext cx="4896612" cy="1489455"/>
        </a:xfrm>
        <a:prstGeom prst="roundRect">
          <a:avLst>
            <a:gd name="adj" fmla="val 105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840715" numCol="1" spcCol="1270" anchor="t" anchorCtr="0">
          <a:noAutofit/>
        </a:bodyPr>
        <a:lstStyle/>
        <a:p>
          <a:pPr lvl="0" algn="l" defTabSz="1377950">
            <a:lnSpc>
              <a:spcPct val="90000"/>
            </a:lnSpc>
            <a:spcBef>
              <a:spcPct val="0"/>
            </a:spcBef>
            <a:spcAft>
              <a:spcPct val="35000"/>
            </a:spcAft>
          </a:pPr>
          <a:r>
            <a:rPr lang="en-US" sz="3100" kern="1200" dirty="0" smtClean="0"/>
            <a:t>Machine Learning</a:t>
          </a:r>
          <a:endParaRPr lang="en-US" sz="3100" kern="1200" dirty="0"/>
        </a:p>
      </dsp:txBody>
      <dsp:txXfrm>
        <a:off x="317840" y="1907626"/>
        <a:ext cx="4805000" cy="1397843"/>
      </dsp:txXfrm>
    </dsp:sp>
    <dsp:sp modelId="{4B394504-1235-5E49-86D9-82E253AFA32C}">
      <dsp:nvSpPr>
        <dsp:cNvPr id="0" name=""/>
        <dsp:cNvSpPr/>
      </dsp:nvSpPr>
      <dsp:spPr>
        <a:xfrm>
          <a:off x="394449" y="2532075"/>
          <a:ext cx="4651781" cy="670255"/>
        </a:xfrm>
        <a:prstGeom prst="roundRect">
          <a:avLst>
            <a:gd name="adj" fmla="val 10500"/>
          </a:avLst>
        </a:prstGeom>
        <a:solidFill>
          <a:schemeClr val="lt1">
            <a:alpha val="90000"/>
            <a:hueOff val="0"/>
            <a:satOff val="0"/>
            <a:lumOff val="0"/>
            <a:alphaOff val="0"/>
          </a:schemeClr>
        </a:solidFill>
        <a:ln w="6350" cap="flat" cmpd="sng" algn="ctr">
          <a:solidFill>
            <a:schemeClr val="accent4">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Deep Learning</a:t>
          </a:r>
          <a:endParaRPr lang="en-US" sz="2900" kern="1200" dirty="0"/>
        </a:p>
      </dsp:txBody>
      <dsp:txXfrm>
        <a:off x="415062" y="2552688"/>
        <a:ext cx="4610555" cy="62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ACD72-BE35-754B-827D-9F141EA875E7}">
      <dsp:nvSpPr>
        <dsp:cNvPr id="0" name=""/>
        <dsp:cNvSpPr/>
      </dsp:nvSpPr>
      <dsp:spPr>
        <a:xfrm>
          <a:off x="4272" y="0"/>
          <a:ext cx="1499383" cy="3449320"/>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latin typeface="Arial" charset="0"/>
              <a:ea typeface="Arial" charset="0"/>
              <a:cs typeface="Arial" charset="0"/>
            </a:rPr>
            <a:t>Research</a:t>
          </a:r>
          <a:endParaRPr lang="en-US" sz="1800" b="0" i="0" kern="1200" dirty="0">
            <a:latin typeface="Arial" charset="0"/>
            <a:ea typeface="Arial" charset="0"/>
            <a:cs typeface="Arial" charset="0"/>
          </a:endParaRPr>
        </a:p>
      </dsp:txBody>
      <dsp:txXfrm>
        <a:off x="4272" y="0"/>
        <a:ext cx="1499383" cy="1034796"/>
      </dsp:txXfrm>
    </dsp:sp>
    <dsp:sp modelId="{0DB67AD8-5B45-184D-815C-F9AFA81DAB58}">
      <dsp:nvSpPr>
        <dsp:cNvPr id="0" name=""/>
        <dsp:cNvSpPr/>
      </dsp:nvSpPr>
      <dsp:spPr>
        <a:xfrm>
          <a:off x="154211" y="1035090"/>
          <a:ext cx="1199507" cy="677653"/>
        </a:xfrm>
        <a:prstGeom prst="roundRect">
          <a:avLst>
            <a:gd name="adj" fmla="val 10000"/>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New Algorithms</a:t>
          </a:r>
          <a:endParaRPr lang="en-US" sz="1200" b="0" i="0" kern="1200" dirty="0">
            <a:latin typeface="Arial" charset="0"/>
            <a:ea typeface="Arial" charset="0"/>
            <a:cs typeface="Arial" charset="0"/>
          </a:endParaRPr>
        </a:p>
      </dsp:txBody>
      <dsp:txXfrm>
        <a:off x="174059" y="1054938"/>
        <a:ext cx="1159811" cy="637957"/>
      </dsp:txXfrm>
    </dsp:sp>
    <dsp:sp modelId="{FC299C7B-BFED-AC40-9AFE-6BB4A9D5BC55}">
      <dsp:nvSpPr>
        <dsp:cNvPr id="0" name=""/>
        <dsp:cNvSpPr/>
      </dsp:nvSpPr>
      <dsp:spPr>
        <a:xfrm>
          <a:off x="154211" y="1816998"/>
          <a:ext cx="1199507" cy="677653"/>
        </a:xfrm>
        <a:prstGeom prst="roundRect">
          <a:avLst>
            <a:gd name="adj" fmla="val 10000"/>
          </a:avLst>
        </a:prstGeom>
        <a:solidFill>
          <a:schemeClr val="accent4">
            <a:shade val="50000"/>
            <a:hueOff val="67288"/>
            <a:satOff val="-4803"/>
            <a:lumOff val="52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Chips</a:t>
          </a:r>
          <a:endParaRPr lang="en-US" sz="1200" b="0" i="0" kern="1200" dirty="0">
            <a:latin typeface="Arial" charset="0"/>
            <a:ea typeface="Arial" charset="0"/>
            <a:cs typeface="Arial" charset="0"/>
          </a:endParaRPr>
        </a:p>
      </dsp:txBody>
      <dsp:txXfrm>
        <a:off x="174059" y="1836846"/>
        <a:ext cx="1159811" cy="637957"/>
      </dsp:txXfrm>
    </dsp:sp>
    <dsp:sp modelId="{F3B2E6EC-CD52-2C42-BF90-BAA8F5F3B5D1}">
      <dsp:nvSpPr>
        <dsp:cNvPr id="0" name=""/>
        <dsp:cNvSpPr/>
      </dsp:nvSpPr>
      <dsp:spPr>
        <a:xfrm>
          <a:off x="154211" y="2598905"/>
          <a:ext cx="1199507" cy="677653"/>
        </a:xfrm>
        <a:prstGeom prst="roundRect">
          <a:avLst>
            <a:gd name="adj" fmla="val 10000"/>
          </a:avLst>
        </a:prstGeom>
        <a:solidFill>
          <a:schemeClr val="accent4">
            <a:shade val="50000"/>
            <a:hueOff val="134577"/>
            <a:satOff val="-9606"/>
            <a:lumOff val="104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Hardware</a:t>
          </a:r>
          <a:endParaRPr lang="en-US" sz="1200" b="0" i="0" kern="1200" dirty="0">
            <a:latin typeface="Arial" charset="0"/>
            <a:ea typeface="Arial" charset="0"/>
            <a:cs typeface="Arial" charset="0"/>
          </a:endParaRPr>
        </a:p>
      </dsp:txBody>
      <dsp:txXfrm>
        <a:off x="174059" y="2618753"/>
        <a:ext cx="1159811" cy="637957"/>
      </dsp:txXfrm>
    </dsp:sp>
    <dsp:sp modelId="{6A26F756-8FA5-3541-9FAC-006D25579B02}">
      <dsp:nvSpPr>
        <dsp:cNvPr id="0" name=""/>
        <dsp:cNvSpPr/>
      </dsp:nvSpPr>
      <dsp:spPr>
        <a:xfrm>
          <a:off x="1616110" y="0"/>
          <a:ext cx="1499383" cy="3449320"/>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latin typeface="Arial" charset="0"/>
              <a:ea typeface="Arial" charset="0"/>
              <a:cs typeface="Arial" charset="0"/>
            </a:rPr>
            <a:t>Core Technologies</a:t>
          </a:r>
          <a:endParaRPr lang="en-US" sz="1800" b="0" i="0" kern="1200" dirty="0">
            <a:latin typeface="Arial" charset="0"/>
            <a:ea typeface="Arial" charset="0"/>
            <a:cs typeface="Arial" charset="0"/>
          </a:endParaRPr>
        </a:p>
      </dsp:txBody>
      <dsp:txXfrm>
        <a:off x="1616110" y="0"/>
        <a:ext cx="1499383" cy="1034796"/>
      </dsp:txXfrm>
    </dsp:sp>
    <dsp:sp modelId="{727C72BA-A045-ED45-8604-89EE9B70F35F}">
      <dsp:nvSpPr>
        <dsp:cNvPr id="0" name=""/>
        <dsp:cNvSpPr/>
      </dsp:nvSpPr>
      <dsp:spPr>
        <a:xfrm>
          <a:off x="1766048" y="1035448"/>
          <a:ext cx="1199507" cy="399038"/>
        </a:xfrm>
        <a:prstGeom prst="roundRect">
          <a:avLst>
            <a:gd name="adj" fmla="val 10000"/>
          </a:avLst>
        </a:prstGeom>
        <a:solidFill>
          <a:schemeClr val="accent4">
            <a:shade val="50000"/>
            <a:hueOff val="201865"/>
            <a:satOff val="-14409"/>
            <a:lumOff val="15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ML/Deep Learning</a:t>
          </a:r>
          <a:endParaRPr lang="en-US" sz="1200" b="0" i="0" kern="1200" dirty="0">
            <a:latin typeface="Arial" charset="0"/>
            <a:ea typeface="Arial" charset="0"/>
            <a:cs typeface="Arial" charset="0"/>
          </a:endParaRPr>
        </a:p>
      </dsp:txBody>
      <dsp:txXfrm>
        <a:off x="1777735" y="1047135"/>
        <a:ext cx="1176133" cy="375664"/>
      </dsp:txXfrm>
    </dsp:sp>
    <dsp:sp modelId="{F67C7B3B-198B-A741-8CE3-E05C86E98F9F}">
      <dsp:nvSpPr>
        <dsp:cNvPr id="0" name=""/>
        <dsp:cNvSpPr/>
      </dsp:nvSpPr>
      <dsp:spPr>
        <a:xfrm>
          <a:off x="1766048" y="1495877"/>
          <a:ext cx="1199507" cy="399038"/>
        </a:xfrm>
        <a:prstGeom prst="roundRect">
          <a:avLst>
            <a:gd name="adj" fmla="val 10000"/>
          </a:avLst>
        </a:prstGeom>
        <a:solidFill>
          <a:schemeClr val="accent4">
            <a:shade val="50000"/>
            <a:hueOff val="269153"/>
            <a:satOff val="-19211"/>
            <a:lumOff val="20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Neural Networks</a:t>
          </a:r>
          <a:endParaRPr lang="en-US" sz="1200" b="0" i="0" kern="1200" dirty="0">
            <a:latin typeface="Arial" charset="0"/>
            <a:ea typeface="Arial" charset="0"/>
            <a:cs typeface="Arial" charset="0"/>
          </a:endParaRPr>
        </a:p>
      </dsp:txBody>
      <dsp:txXfrm>
        <a:off x="1777735" y="1507564"/>
        <a:ext cx="1176133" cy="375664"/>
      </dsp:txXfrm>
    </dsp:sp>
    <dsp:sp modelId="{0239D578-39E3-9D44-A78D-462CE88C03B9}">
      <dsp:nvSpPr>
        <dsp:cNvPr id="0" name=""/>
        <dsp:cNvSpPr/>
      </dsp:nvSpPr>
      <dsp:spPr>
        <a:xfrm>
          <a:off x="1766048" y="1956305"/>
          <a:ext cx="1199507" cy="399038"/>
        </a:xfrm>
        <a:prstGeom prst="roundRect">
          <a:avLst>
            <a:gd name="adj" fmla="val 10000"/>
          </a:avLst>
        </a:prstGeom>
        <a:solidFill>
          <a:schemeClr val="accent4">
            <a:shade val="50000"/>
            <a:hueOff val="336442"/>
            <a:satOff val="-24014"/>
            <a:lumOff val="260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Analytics</a:t>
          </a:r>
          <a:endParaRPr lang="en-US" sz="1200" b="0" i="0" kern="1200" dirty="0">
            <a:latin typeface="Arial" charset="0"/>
            <a:ea typeface="Arial" charset="0"/>
            <a:cs typeface="Arial" charset="0"/>
          </a:endParaRPr>
        </a:p>
      </dsp:txBody>
      <dsp:txXfrm>
        <a:off x="1777735" y="1967992"/>
        <a:ext cx="1176133" cy="375664"/>
      </dsp:txXfrm>
    </dsp:sp>
    <dsp:sp modelId="{DFF47326-6254-8445-884C-91367C5E0A7A}">
      <dsp:nvSpPr>
        <dsp:cNvPr id="0" name=""/>
        <dsp:cNvSpPr/>
      </dsp:nvSpPr>
      <dsp:spPr>
        <a:xfrm>
          <a:off x="1766048" y="2416734"/>
          <a:ext cx="1199507" cy="399038"/>
        </a:xfrm>
        <a:prstGeom prst="roundRect">
          <a:avLst>
            <a:gd name="adj" fmla="val 10000"/>
          </a:avLst>
        </a:prstGeom>
        <a:solidFill>
          <a:schemeClr val="accent4">
            <a:shade val="50000"/>
            <a:hueOff val="403730"/>
            <a:satOff val="-28817"/>
            <a:lumOff val="31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Data Management</a:t>
          </a:r>
          <a:endParaRPr lang="en-US" sz="1200" b="0" i="0" kern="1200" dirty="0">
            <a:latin typeface="Arial" charset="0"/>
            <a:ea typeface="Arial" charset="0"/>
            <a:cs typeface="Arial" charset="0"/>
          </a:endParaRPr>
        </a:p>
      </dsp:txBody>
      <dsp:txXfrm>
        <a:off x="1777735" y="2428421"/>
        <a:ext cx="1176133" cy="375664"/>
      </dsp:txXfrm>
    </dsp:sp>
    <dsp:sp modelId="{A7BBBBE6-2D91-E747-9F8C-AD7B5B10555F}">
      <dsp:nvSpPr>
        <dsp:cNvPr id="0" name=""/>
        <dsp:cNvSpPr/>
      </dsp:nvSpPr>
      <dsp:spPr>
        <a:xfrm>
          <a:off x="1766048" y="2877163"/>
          <a:ext cx="1199507" cy="399038"/>
        </a:xfrm>
        <a:prstGeom prst="roundRect">
          <a:avLst>
            <a:gd name="adj" fmla="val 10000"/>
          </a:avLst>
        </a:prstGeom>
        <a:solidFill>
          <a:schemeClr val="accent4">
            <a:shade val="50000"/>
            <a:hueOff val="471019"/>
            <a:satOff val="-33620"/>
            <a:lumOff val="364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err="1" smtClean="0">
              <a:latin typeface="Arial" charset="0"/>
              <a:ea typeface="Arial" charset="0"/>
              <a:cs typeface="Arial" charset="0"/>
            </a:rPr>
            <a:t>PowerAI</a:t>
          </a:r>
          <a:endParaRPr lang="en-US" sz="1200" b="0" i="0" kern="1200" dirty="0">
            <a:latin typeface="Arial" charset="0"/>
            <a:ea typeface="Arial" charset="0"/>
            <a:cs typeface="Arial" charset="0"/>
          </a:endParaRPr>
        </a:p>
      </dsp:txBody>
      <dsp:txXfrm>
        <a:off x="1777735" y="2888850"/>
        <a:ext cx="1176133" cy="375664"/>
      </dsp:txXfrm>
    </dsp:sp>
    <dsp:sp modelId="{AF115720-492E-B94E-9F0C-865B5AE0FC4F}">
      <dsp:nvSpPr>
        <dsp:cNvPr id="0" name=""/>
        <dsp:cNvSpPr/>
      </dsp:nvSpPr>
      <dsp:spPr>
        <a:xfrm>
          <a:off x="3227948" y="0"/>
          <a:ext cx="1499383" cy="3449320"/>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latin typeface="Arial" charset="0"/>
              <a:ea typeface="Arial" charset="0"/>
              <a:cs typeface="Arial" charset="0"/>
            </a:rPr>
            <a:t>Platforms</a:t>
          </a:r>
          <a:endParaRPr lang="en-US" sz="1800" b="0" i="0" kern="1200" dirty="0">
            <a:latin typeface="Arial" charset="0"/>
            <a:ea typeface="Arial" charset="0"/>
            <a:cs typeface="Arial" charset="0"/>
          </a:endParaRPr>
        </a:p>
      </dsp:txBody>
      <dsp:txXfrm>
        <a:off x="3227948" y="0"/>
        <a:ext cx="1499383" cy="1034796"/>
      </dsp:txXfrm>
    </dsp:sp>
    <dsp:sp modelId="{AB7C6C40-8F4D-F644-9A0F-267CE9DEA52C}">
      <dsp:nvSpPr>
        <dsp:cNvPr id="0" name=""/>
        <dsp:cNvSpPr/>
      </dsp:nvSpPr>
      <dsp:spPr>
        <a:xfrm>
          <a:off x="3377886" y="1035806"/>
          <a:ext cx="1199507" cy="1040017"/>
        </a:xfrm>
        <a:prstGeom prst="roundRect">
          <a:avLst>
            <a:gd name="adj" fmla="val 10000"/>
          </a:avLst>
        </a:prstGeom>
        <a:solidFill>
          <a:schemeClr val="accent4">
            <a:shade val="50000"/>
            <a:hueOff val="538307"/>
            <a:satOff val="-38423"/>
            <a:lumOff val="416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solidFill>
                <a:schemeClr val="accent4">
                  <a:lumMod val="50000"/>
                </a:schemeClr>
              </a:solidFill>
              <a:latin typeface="Arial" charset="0"/>
              <a:ea typeface="Arial" charset="0"/>
              <a:cs typeface="Arial" charset="0"/>
            </a:rPr>
            <a:t>Watson API's</a:t>
          </a:r>
          <a:endParaRPr lang="en-US" sz="1200" b="0" i="0" kern="1200" dirty="0">
            <a:solidFill>
              <a:schemeClr val="accent4">
                <a:lumMod val="50000"/>
              </a:schemeClr>
            </a:solidFill>
            <a:latin typeface="Arial" charset="0"/>
            <a:ea typeface="Arial" charset="0"/>
            <a:cs typeface="Arial" charset="0"/>
          </a:endParaRPr>
        </a:p>
      </dsp:txBody>
      <dsp:txXfrm>
        <a:off x="3408347" y="1066267"/>
        <a:ext cx="1138585" cy="979095"/>
      </dsp:txXfrm>
    </dsp:sp>
    <dsp:sp modelId="{18658C5D-F173-A042-ADB9-36F1C6273464}">
      <dsp:nvSpPr>
        <dsp:cNvPr id="0" name=""/>
        <dsp:cNvSpPr/>
      </dsp:nvSpPr>
      <dsp:spPr>
        <a:xfrm>
          <a:off x="3377886" y="2235826"/>
          <a:ext cx="1199507" cy="1040017"/>
        </a:xfrm>
        <a:prstGeom prst="roundRect">
          <a:avLst>
            <a:gd name="adj" fmla="val 10000"/>
          </a:avLst>
        </a:prstGeom>
        <a:solidFill>
          <a:schemeClr val="accent4">
            <a:shade val="50000"/>
            <a:hueOff val="605595"/>
            <a:satOff val="-43226"/>
            <a:lumOff val="46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solidFill>
                <a:schemeClr val="accent4">
                  <a:lumMod val="50000"/>
                </a:schemeClr>
              </a:solidFill>
              <a:latin typeface="Arial" charset="0"/>
              <a:ea typeface="Arial" charset="0"/>
              <a:cs typeface="Arial" charset="0"/>
            </a:rPr>
            <a:t>Data Science Experience</a:t>
          </a:r>
          <a:endParaRPr lang="en-US" sz="1200" b="0" i="0" kern="1200" dirty="0">
            <a:solidFill>
              <a:schemeClr val="accent4">
                <a:lumMod val="50000"/>
              </a:schemeClr>
            </a:solidFill>
            <a:latin typeface="Arial" charset="0"/>
            <a:ea typeface="Arial" charset="0"/>
            <a:cs typeface="Arial" charset="0"/>
          </a:endParaRPr>
        </a:p>
      </dsp:txBody>
      <dsp:txXfrm>
        <a:off x="3408347" y="2266287"/>
        <a:ext cx="1138585" cy="979095"/>
      </dsp:txXfrm>
    </dsp:sp>
    <dsp:sp modelId="{8EDB2051-48E2-D644-BCBC-3B8CF73397C6}">
      <dsp:nvSpPr>
        <dsp:cNvPr id="0" name=""/>
        <dsp:cNvSpPr/>
      </dsp:nvSpPr>
      <dsp:spPr>
        <a:xfrm>
          <a:off x="4839785" y="0"/>
          <a:ext cx="1499383" cy="3449320"/>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latin typeface="Arial" charset="0"/>
              <a:ea typeface="Arial" charset="0"/>
              <a:cs typeface="Arial" charset="0"/>
            </a:rPr>
            <a:t>General Solutions</a:t>
          </a:r>
          <a:endParaRPr lang="en-US" sz="1800" b="0" i="0" kern="1200" dirty="0">
            <a:latin typeface="Arial" charset="0"/>
            <a:ea typeface="Arial" charset="0"/>
            <a:cs typeface="Arial" charset="0"/>
          </a:endParaRPr>
        </a:p>
      </dsp:txBody>
      <dsp:txXfrm>
        <a:off x="4839785" y="0"/>
        <a:ext cx="1499383" cy="1034796"/>
      </dsp:txXfrm>
    </dsp:sp>
    <dsp:sp modelId="{5881DF54-3E32-8F45-A883-C89D6BCD66BE}">
      <dsp:nvSpPr>
        <dsp:cNvPr id="0" name=""/>
        <dsp:cNvSpPr/>
      </dsp:nvSpPr>
      <dsp:spPr>
        <a:xfrm>
          <a:off x="4989724" y="1034880"/>
          <a:ext cx="1199507" cy="502492"/>
        </a:xfrm>
        <a:prstGeom prst="roundRect">
          <a:avLst>
            <a:gd name="adj" fmla="val 10000"/>
          </a:avLst>
        </a:prstGeom>
        <a:solidFill>
          <a:schemeClr val="accent4">
            <a:shade val="50000"/>
            <a:hueOff val="605595"/>
            <a:satOff val="-43226"/>
            <a:lumOff val="46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Watson Conversation</a:t>
          </a:r>
          <a:endParaRPr lang="en-US" sz="1200" b="0" i="0" kern="1200" dirty="0">
            <a:latin typeface="Arial" charset="0"/>
            <a:ea typeface="Arial" charset="0"/>
            <a:cs typeface="Arial" charset="0"/>
          </a:endParaRPr>
        </a:p>
      </dsp:txBody>
      <dsp:txXfrm>
        <a:off x="5004441" y="1049597"/>
        <a:ext cx="1170073" cy="473058"/>
      </dsp:txXfrm>
    </dsp:sp>
    <dsp:sp modelId="{AA692720-335D-F846-A2E2-6D175A88D55F}">
      <dsp:nvSpPr>
        <dsp:cNvPr id="0" name=""/>
        <dsp:cNvSpPr/>
      </dsp:nvSpPr>
      <dsp:spPr>
        <a:xfrm>
          <a:off x="4989724" y="1614679"/>
          <a:ext cx="1199507" cy="502492"/>
        </a:xfrm>
        <a:prstGeom prst="roundRect">
          <a:avLst>
            <a:gd name="adj" fmla="val 10000"/>
          </a:avLst>
        </a:prstGeom>
        <a:solidFill>
          <a:schemeClr val="accent4">
            <a:shade val="50000"/>
            <a:hueOff val="538307"/>
            <a:satOff val="-38423"/>
            <a:lumOff val="416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Watson Discovery</a:t>
          </a:r>
          <a:endParaRPr lang="en-US" sz="1200" b="0" i="0" kern="1200" dirty="0">
            <a:latin typeface="Arial" charset="0"/>
            <a:ea typeface="Arial" charset="0"/>
            <a:cs typeface="Arial" charset="0"/>
          </a:endParaRPr>
        </a:p>
      </dsp:txBody>
      <dsp:txXfrm>
        <a:off x="5004441" y="1629396"/>
        <a:ext cx="1170073" cy="473058"/>
      </dsp:txXfrm>
    </dsp:sp>
    <dsp:sp modelId="{BCA21BC9-4C4C-F445-8E82-B03C52045087}">
      <dsp:nvSpPr>
        <dsp:cNvPr id="0" name=""/>
        <dsp:cNvSpPr/>
      </dsp:nvSpPr>
      <dsp:spPr>
        <a:xfrm>
          <a:off x="4989724" y="2194478"/>
          <a:ext cx="1199507" cy="502492"/>
        </a:xfrm>
        <a:prstGeom prst="roundRect">
          <a:avLst>
            <a:gd name="adj" fmla="val 10000"/>
          </a:avLst>
        </a:prstGeom>
        <a:solidFill>
          <a:schemeClr val="accent4">
            <a:shade val="50000"/>
            <a:hueOff val="471019"/>
            <a:satOff val="-33620"/>
            <a:lumOff val="364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Knowledge Studio</a:t>
          </a:r>
          <a:endParaRPr lang="en-US" sz="1200" b="0" i="0" kern="1200" dirty="0">
            <a:latin typeface="Arial" charset="0"/>
            <a:ea typeface="Arial" charset="0"/>
            <a:cs typeface="Arial" charset="0"/>
          </a:endParaRPr>
        </a:p>
      </dsp:txBody>
      <dsp:txXfrm>
        <a:off x="5004441" y="2209195"/>
        <a:ext cx="1170073" cy="473058"/>
      </dsp:txXfrm>
    </dsp:sp>
    <dsp:sp modelId="{E17CD1C5-9CA1-4346-B99D-053D207F357A}">
      <dsp:nvSpPr>
        <dsp:cNvPr id="0" name=""/>
        <dsp:cNvSpPr/>
      </dsp:nvSpPr>
      <dsp:spPr>
        <a:xfrm>
          <a:off x="4989724" y="2774277"/>
          <a:ext cx="1199507" cy="502492"/>
        </a:xfrm>
        <a:prstGeom prst="roundRect">
          <a:avLst>
            <a:gd name="adj" fmla="val 10000"/>
          </a:avLst>
        </a:prstGeom>
        <a:solidFill>
          <a:schemeClr val="accent4">
            <a:shade val="50000"/>
            <a:hueOff val="403730"/>
            <a:satOff val="-28817"/>
            <a:lumOff val="31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Watson Explorer</a:t>
          </a:r>
          <a:endParaRPr lang="en-US" sz="1200" b="0" i="0" kern="1200" dirty="0">
            <a:latin typeface="Arial" charset="0"/>
            <a:ea typeface="Arial" charset="0"/>
            <a:cs typeface="Arial" charset="0"/>
          </a:endParaRPr>
        </a:p>
      </dsp:txBody>
      <dsp:txXfrm>
        <a:off x="5004441" y="2788994"/>
        <a:ext cx="1170073" cy="473058"/>
      </dsp:txXfrm>
    </dsp:sp>
    <dsp:sp modelId="{6D5036BE-AE7D-3446-9FB2-257622FA8DFD}">
      <dsp:nvSpPr>
        <dsp:cNvPr id="0" name=""/>
        <dsp:cNvSpPr/>
      </dsp:nvSpPr>
      <dsp:spPr>
        <a:xfrm>
          <a:off x="6451623" y="0"/>
          <a:ext cx="1499383" cy="3449320"/>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latin typeface="Arial" charset="0"/>
              <a:ea typeface="Arial" charset="0"/>
              <a:cs typeface="Arial" charset="0"/>
            </a:rPr>
            <a:t>Industry Solutions</a:t>
          </a:r>
          <a:endParaRPr lang="en-US" sz="1800" b="0" i="0" kern="1200" dirty="0">
            <a:latin typeface="Arial" charset="0"/>
            <a:ea typeface="Arial" charset="0"/>
            <a:cs typeface="Arial" charset="0"/>
          </a:endParaRPr>
        </a:p>
      </dsp:txBody>
      <dsp:txXfrm>
        <a:off x="6451623" y="0"/>
        <a:ext cx="1499383" cy="1034796"/>
      </dsp:txXfrm>
    </dsp:sp>
    <dsp:sp modelId="{CDA5CDD5-888E-C743-AD29-50B3344F156F}">
      <dsp:nvSpPr>
        <dsp:cNvPr id="0" name=""/>
        <dsp:cNvSpPr/>
      </dsp:nvSpPr>
      <dsp:spPr>
        <a:xfrm>
          <a:off x="6601561" y="1035448"/>
          <a:ext cx="1199507" cy="399038"/>
        </a:xfrm>
        <a:prstGeom prst="roundRect">
          <a:avLst>
            <a:gd name="adj" fmla="val 10000"/>
          </a:avLst>
        </a:prstGeom>
        <a:solidFill>
          <a:schemeClr val="accent4">
            <a:shade val="50000"/>
            <a:hueOff val="336442"/>
            <a:satOff val="-24014"/>
            <a:lumOff val="260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Security</a:t>
          </a:r>
          <a:endParaRPr lang="en-US" sz="1200" b="0" i="0" kern="1200" dirty="0">
            <a:latin typeface="Arial" charset="0"/>
            <a:ea typeface="Arial" charset="0"/>
            <a:cs typeface="Arial" charset="0"/>
          </a:endParaRPr>
        </a:p>
      </dsp:txBody>
      <dsp:txXfrm>
        <a:off x="6613248" y="1047135"/>
        <a:ext cx="1176133" cy="375664"/>
      </dsp:txXfrm>
    </dsp:sp>
    <dsp:sp modelId="{BC0AA6FC-145D-1448-AF72-B4F99C493F59}">
      <dsp:nvSpPr>
        <dsp:cNvPr id="0" name=""/>
        <dsp:cNvSpPr/>
      </dsp:nvSpPr>
      <dsp:spPr>
        <a:xfrm>
          <a:off x="6601561" y="1495877"/>
          <a:ext cx="1199507" cy="399038"/>
        </a:xfrm>
        <a:prstGeom prst="roundRect">
          <a:avLst>
            <a:gd name="adj" fmla="val 10000"/>
          </a:avLst>
        </a:prstGeom>
        <a:solidFill>
          <a:schemeClr val="accent4">
            <a:shade val="50000"/>
            <a:hueOff val="269153"/>
            <a:satOff val="-19211"/>
            <a:lumOff val="20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Healthcare</a:t>
          </a:r>
          <a:endParaRPr lang="en-US" sz="1200" b="0" i="0" kern="1200" dirty="0">
            <a:latin typeface="Arial" charset="0"/>
            <a:ea typeface="Arial" charset="0"/>
            <a:cs typeface="Arial" charset="0"/>
          </a:endParaRPr>
        </a:p>
      </dsp:txBody>
      <dsp:txXfrm>
        <a:off x="6613248" y="1507564"/>
        <a:ext cx="1176133" cy="375664"/>
      </dsp:txXfrm>
    </dsp:sp>
    <dsp:sp modelId="{80D83324-A33C-D949-9472-816F616DC19A}">
      <dsp:nvSpPr>
        <dsp:cNvPr id="0" name=""/>
        <dsp:cNvSpPr/>
      </dsp:nvSpPr>
      <dsp:spPr>
        <a:xfrm>
          <a:off x="6601561" y="1956305"/>
          <a:ext cx="1199507" cy="399038"/>
        </a:xfrm>
        <a:prstGeom prst="roundRect">
          <a:avLst>
            <a:gd name="adj" fmla="val 10000"/>
          </a:avLst>
        </a:prstGeom>
        <a:solidFill>
          <a:schemeClr val="accent4">
            <a:shade val="50000"/>
            <a:hueOff val="201865"/>
            <a:satOff val="-14409"/>
            <a:lumOff val="15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Customer Insight</a:t>
          </a:r>
          <a:endParaRPr lang="en-US" sz="1200" b="0" i="0" kern="1200" dirty="0">
            <a:latin typeface="Arial" charset="0"/>
            <a:ea typeface="Arial" charset="0"/>
            <a:cs typeface="Arial" charset="0"/>
          </a:endParaRPr>
        </a:p>
      </dsp:txBody>
      <dsp:txXfrm>
        <a:off x="6613248" y="1967992"/>
        <a:ext cx="1176133" cy="375664"/>
      </dsp:txXfrm>
    </dsp:sp>
    <dsp:sp modelId="{D8AE54FD-D690-0B4D-B1D3-5DC6BDA94773}">
      <dsp:nvSpPr>
        <dsp:cNvPr id="0" name=""/>
        <dsp:cNvSpPr/>
      </dsp:nvSpPr>
      <dsp:spPr>
        <a:xfrm>
          <a:off x="6601561" y="2416734"/>
          <a:ext cx="1199507" cy="399038"/>
        </a:xfrm>
        <a:prstGeom prst="roundRect">
          <a:avLst>
            <a:gd name="adj" fmla="val 10000"/>
          </a:avLst>
        </a:prstGeom>
        <a:solidFill>
          <a:schemeClr val="accent4">
            <a:shade val="50000"/>
            <a:hueOff val="134577"/>
            <a:satOff val="-9606"/>
            <a:lumOff val="104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Internet of Things</a:t>
          </a:r>
          <a:endParaRPr lang="en-US" sz="1200" b="0" i="0" kern="1200" dirty="0">
            <a:latin typeface="Arial" charset="0"/>
            <a:ea typeface="Arial" charset="0"/>
            <a:cs typeface="Arial" charset="0"/>
          </a:endParaRPr>
        </a:p>
      </dsp:txBody>
      <dsp:txXfrm>
        <a:off x="6613248" y="2428421"/>
        <a:ext cx="1176133" cy="375664"/>
      </dsp:txXfrm>
    </dsp:sp>
    <dsp:sp modelId="{11DD832A-A72C-4344-AA0F-89D13A1C67CB}">
      <dsp:nvSpPr>
        <dsp:cNvPr id="0" name=""/>
        <dsp:cNvSpPr/>
      </dsp:nvSpPr>
      <dsp:spPr>
        <a:xfrm>
          <a:off x="6601561" y="2877163"/>
          <a:ext cx="1199507" cy="399038"/>
        </a:xfrm>
        <a:prstGeom prst="roundRect">
          <a:avLst>
            <a:gd name="adj" fmla="val 10000"/>
          </a:avLst>
        </a:prstGeom>
        <a:solidFill>
          <a:schemeClr val="accent4">
            <a:shade val="50000"/>
            <a:hueOff val="67288"/>
            <a:satOff val="-4803"/>
            <a:lumOff val="52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i="0" kern="1200" dirty="0" smtClean="0">
              <a:latin typeface="Arial" charset="0"/>
              <a:ea typeface="Arial" charset="0"/>
              <a:cs typeface="Arial" charset="0"/>
            </a:rPr>
            <a:t>Surveillance Insight</a:t>
          </a:r>
          <a:endParaRPr lang="en-US" sz="1200" b="0" i="0" kern="1200" dirty="0">
            <a:latin typeface="Arial" charset="0"/>
            <a:ea typeface="Arial" charset="0"/>
            <a:cs typeface="Arial" charset="0"/>
          </a:endParaRPr>
        </a:p>
      </dsp:txBody>
      <dsp:txXfrm>
        <a:off x="6613248" y="2888850"/>
        <a:ext cx="1176133" cy="37566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A9B3F-67CA-4A20-9A4E-6F99BEA604AE}" type="datetimeFigureOut">
              <a:rPr lang="en-US" smtClean="0"/>
              <a:pPr/>
              <a:t>6/30/17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52C07-4E73-4ED3-ABD6-54F256CACD57}" type="slidenum">
              <a:rPr lang="en-US" smtClean="0"/>
              <a:pPr/>
              <a:t>‹#›</a:t>
            </a:fld>
            <a:endParaRPr lang="en-US" dirty="0"/>
          </a:p>
        </p:txBody>
      </p:sp>
    </p:spTree>
    <p:extLst>
      <p:ext uri="{BB962C8B-B14F-4D97-AF65-F5344CB8AC3E}">
        <p14:creationId xmlns:p14="http://schemas.microsoft.com/office/powerpoint/2010/main" val="610435538"/>
      </p:ext>
    </p:extLst>
  </p:cSld>
  <p:clrMap bg1="lt1" tx1="dk1" bg2="lt2" tx2="dk2" accent1="accent1" accent2="accent2" accent3="accent3" accent4="accent4" accent5="accent5" accent6="accent6" hlink="hlink" folHlink="folHlink"/>
  <p:notesStyle>
    <a:lvl1pPr marL="0" algn="l" defTabSz="714398" rtl="0" eaLnBrk="1" latinLnBrk="0" hangingPunct="1">
      <a:defRPr sz="938" kern="1200">
        <a:solidFill>
          <a:schemeClr val="tx1"/>
        </a:solidFill>
        <a:latin typeface="+mn-lt"/>
        <a:ea typeface="+mn-ea"/>
        <a:cs typeface="+mn-cs"/>
      </a:defRPr>
    </a:lvl1pPr>
    <a:lvl2pPr marL="357199" algn="l" defTabSz="714398" rtl="0" eaLnBrk="1" latinLnBrk="0" hangingPunct="1">
      <a:defRPr sz="938" kern="1200">
        <a:solidFill>
          <a:schemeClr val="tx1"/>
        </a:solidFill>
        <a:latin typeface="+mn-lt"/>
        <a:ea typeface="+mn-ea"/>
        <a:cs typeface="+mn-cs"/>
      </a:defRPr>
    </a:lvl2pPr>
    <a:lvl3pPr marL="714398" algn="l" defTabSz="714398" rtl="0" eaLnBrk="1" latinLnBrk="0" hangingPunct="1">
      <a:defRPr sz="938" kern="1200">
        <a:solidFill>
          <a:schemeClr val="tx1"/>
        </a:solidFill>
        <a:latin typeface="+mn-lt"/>
        <a:ea typeface="+mn-ea"/>
        <a:cs typeface="+mn-cs"/>
      </a:defRPr>
    </a:lvl3pPr>
    <a:lvl4pPr marL="1071597" algn="l" defTabSz="714398" rtl="0" eaLnBrk="1" latinLnBrk="0" hangingPunct="1">
      <a:defRPr sz="938" kern="1200">
        <a:solidFill>
          <a:schemeClr val="tx1"/>
        </a:solidFill>
        <a:latin typeface="+mn-lt"/>
        <a:ea typeface="+mn-ea"/>
        <a:cs typeface="+mn-cs"/>
      </a:defRPr>
    </a:lvl4pPr>
    <a:lvl5pPr marL="1428796" algn="l" defTabSz="714398" rtl="0" eaLnBrk="1" latinLnBrk="0" hangingPunct="1">
      <a:defRPr sz="938" kern="1200">
        <a:solidFill>
          <a:schemeClr val="tx1"/>
        </a:solidFill>
        <a:latin typeface="+mn-lt"/>
        <a:ea typeface="+mn-ea"/>
        <a:cs typeface="+mn-cs"/>
      </a:defRPr>
    </a:lvl5pPr>
    <a:lvl6pPr marL="1785995" algn="l" defTabSz="714398" rtl="0" eaLnBrk="1" latinLnBrk="0" hangingPunct="1">
      <a:defRPr sz="938" kern="1200">
        <a:solidFill>
          <a:schemeClr val="tx1"/>
        </a:solidFill>
        <a:latin typeface="+mn-lt"/>
        <a:ea typeface="+mn-ea"/>
        <a:cs typeface="+mn-cs"/>
      </a:defRPr>
    </a:lvl6pPr>
    <a:lvl7pPr marL="2143193" algn="l" defTabSz="714398" rtl="0" eaLnBrk="1" latinLnBrk="0" hangingPunct="1">
      <a:defRPr sz="938" kern="1200">
        <a:solidFill>
          <a:schemeClr val="tx1"/>
        </a:solidFill>
        <a:latin typeface="+mn-lt"/>
        <a:ea typeface="+mn-ea"/>
        <a:cs typeface="+mn-cs"/>
      </a:defRPr>
    </a:lvl7pPr>
    <a:lvl8pPr marL="2500393" algn="l" defTabSz="714398" rtl="0" eaLnBrk="1" latinLnBrk="0" hangingPunct="1">
      <a:defRPr sz="938" kern="1200">
        <a:solidFill>
          <a:schemeClr val="tx1"/>
        </a:solidFill>
        <a:latin typeface="+mn-lt"/>
        <a:ea typeface="+mn-ea"/>
        <a:cs typeface="+mn-cs"/>
      </a:defRPr>
    </a:lvl8pPr>
    <a:lvl9pPr marL="2857592" algn="l" defTabSz="714398" rtl="0" eaLnBrk="1" latinLnBrk="0" hangingPunct="1">
      <a:defRPr sz="9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4" Type="http://schemas.openxmlformats.org/officeDocument/2006/relationships/hyperlink" Target="https://en.wikipedia.org/wiki/Supervised_learning#cite_note-1" TargetMode="External"/><Relationship Id="rId5" Type="http://schemas.openxmlformats.org/officeDocument/2006/relationships/hyperlink" Target="https://en.wikipedia.org/wiki/Training_set"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a:t>
            </a:fld>
            <a:endParaRPr lang="en-US"/>
          </a:p>
        </p:txBody>
      </p:sp>
    </p:spTree>
    <p:extLst>
      <p:ext uri="{BB962C8B-B14F-4D97-AF65-F5344CB8AC3E}">
        <p14:creationId xmlns:p14="http://schemas.microsoft.com/office/powerpoint/2010/main" val="1448220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a:ea typeface="Times New Roman"/>
                <a:cs typeface="Times New Roman"/>
              </a:rPr>
              <a:t>A COGNITIVE BUSINESS HAS SYSTEMS THAT CAN ENHANCE DIGITAL INTELLIGENCE EXPONENTIALLY.</a:t>
            </a:r>
            <a:endParaRPr lang="en-US" sz="1600" dirty="0">
              <a:latin typeface="New York"/>
              <a:ea typeface="Times New Roman"/>
              <a:cs typeface="Times New Roman"/>
            </a:endParaRPr>
          </a:p>
          <a:p>
            <a:r>
              <a:rPr lang="en-US" dirty="0">
                <a:latin typeface="Arial"/>
                <a:ea typeface="Times New Roman"/>
                <a:cs typeface="Times New Roman"/>
              </a:rPr>
              <a:t> </a:t>
            </a:r>
            <a:endParaRPr lang="en-US" sz="1600" dirty="0">
              <a:latin typeface="New York"/>
              <a:ea typeface="Times New Roman"/>
              <a:cs typeface="Times New Roman"/>
            </a:endParaRPr>
          </a:p>
          <a:p>
            <a:pPr marL="342900" marR="0" lvl="0" indent="-342900">
              <a:spcBef>
                <a:spcPts val="0"/>
              </a:spcBef>
              <a:spcAft>
                <a:spcPts val="0"/>
              </a:spcAft>
              <a:buFont typeface="Symbol"/>
              <a:buChar char=""/>
            </a:pPr>
            <a:r>
              <a:rPr lang="en-US" dirty="0">
                <a:latin typeface="Arial"/>
                <a:ea typeface="Times New Roman"/>
                <a:cs typeface="Times New Roman"/>
              </a:rPr>
              <a:t>Key to attaining a richer digital intelligence are cognitive systems.</a:t>
            </a:r>
            <a:endParaRPr lang="en-US" sz="1600" dirty="0">
              <a:latin typeface="New York"/>
              <a:ea typeface="Times New Roman"/>
              <a:cs typeface="Times New Roman"/>
            </a:endParaRPr>
          </a:p>
          <a:p>
            <a:pPr marL="342900" marR="0" lvl="0" indent="-342900">
              <a:spcBef>
                <a:spcPts val="0"/>
              </a:spcBef>
              <a:spcAft>
                <a:spcPts val="0"/>
              </a:spcAft>
              <a:buFont typeface="Symbol"/>
              <a:buChar char=""/>
            </a:pPr>
            <a:r>
              <a:rPr lang="en-US" dirty="0">
                <a:latin typeface="Arial"/>
                <a:ea typeface="Times New Roman"/>
                <a:cs typeface="Times New Roman"/>
              </a:rPr>
              <a:t>With analytics, we get key insights from data, but with cognitive systems, we can turn those key insights into knowledge.</a:t>
            </a:r>
            <a:endParaRPr lang="en-US" sz="1600" dirty="0">
              <a:latin typeface="New York"/>
              <a:ea typeface="Times New Roman"/>
              <a:cs typeface="Times New Roman"/>
            </a:endParaRPr>
          </a:p>
          <a:p>
            <a:pPr marL="342900" marR="0" lvl="0" indent="-342900">
              <a:spcBef>
                <a:spcPts val="0"/>
              </a:spcBef>
              <a:spcAft>
                <a:spcPts val="0"/>
              </a:spcAft>
              <a:buFont typeface="Symbol"/>
              <a:buChar char=""/>
            </a:pPr>
            <a:r>
              <a:rPr lang="en-US" dirty="0">
                <a:latin typeface="Arial"/>
                <a:ea typeface="Times New Roman"/>
                <a:cs typeface="Times New Roman"/>
              </a:rPr>
              <a:t>Traditional computing is programmed (rules-based, logic-driven, dependent on organized information), but cognitive systems are probabilistic (they learn systematically, they are not dependent on rules, they handle disparate and varied data).</a:t>
            </a:r>
            <a:endParaRPr lang="en-US" sz="1600" dirty="0">
              <a:latin typeface="New York"/>
              <a:ea typeface="Times New Roman"/>
              <a:cs typeface="Times New Roman"/>
            </a:endParaRPr>
          </a:p>
          <a:p>
            <a:pPr marL="742950" marR="0" lvl="1" indent="-285750">
              <a:spcBef>
                <a:spcPts val="0"/>
              </a:spcBef>
              <a:spcAft>
                <a:spcPts val="0"/>
              </a:spcAft>
              <a:buFont typeface="Century Gothic"/>
              <a:buChar char="–"/>
            </a:pPr>
            <a:r>
              <a:rPr lang="en-US" dirty="0">
                <a:latin typeface="Arial"/>
                <a:ea typeface="Times New Roman"/>
                <a:cs typeface="Times New Roman"/>
              </a:rPr>
              <a:t>Cognitive systems can </a:t>
            </a:r>
            <a:r>
              <a:rPr lang="en-US" b="1" dirty="0">
                <a:latin typeface="Arial"/>
                <a:ea typeface="Times New Roman"/>
                <a:cs typeface="Times New Roman"/>
              </a:rPr>
              <a:t>understand</a:t>
            </a:r>
            <a:r>
              <a:rPr lang="en-US" dirty="0">
                <a:latin typeface="Arial"/>
                <a:ea typeface="Times New Roman"/>
                <a:cs typeface="Times New Roman"/>
              </a:rPr>
              <a:t> unstructured information such as the imagery, natural language and sounds in books, emails, tweets, journals, blogs, images, sound and videos. </a:t>
            </a:r>
            <a:endParaRPr lang="en-US" sz="1600" dirty="0">
              <a:latin typeface="New York"/>
              <a:ea typeface="Times New Roman"/>
              <a:cs typeface="Times New Roman"/>
            </a:endParaRPr>
          </a:p>
          <a:p>
            <a:pPr marL="742950" marR="0" lvl="1" indent="-285750">
              <a:spcBef>
                <a:spcPts val="0"/>
              </a:spcBef>
              <a:spcAft>
                <a:spcPts val="0"/>
              </a:spcAft>
              <a:buFont typeface="Century Gothic"/>
              <a:buChar char="–"/>
            </a:pPr>
            <a:r>
              <a:rPr lang="en-US" dirty="0">
                <a:latin typeface="Arial"/>
                <a:ea typeface="Times New Roman"/>
                <a:cs typeface="Times New Roman"/>
              </a:rPr>
              <a:t>They unlock meaning because they can </a:t>
            </a:r>
            <a:r>
              <a:rPr lang="en-US" b="1" dirty="0">
                <a:latin typeface="Arial"/>
                <a:ea typeface="Times New Roman"/>
                <a:cs typeface="Times New Roman"/>
              </a:rPr>
              <a:t>reason</a:t>
            </a:r>
            <a:r>
              <a:rPr lang="en-US" dirty="0">
                <a:latin typeface="Arial"/>
                <a:ea typeface="Times New Roman"/>
                <a:cs typeface="Times New Roman"/>
              </a:rPr>
              <a:t> through it, giving us new contexts to weigh and consider.</a:t>
            </a:r>
            <a:endParaRPr lang="en-US" sz="1600" dirty="0">
              <a:latin typeface="New York"/>
              <a:ea typeface="Times New Roman"/>
              <a:cs typeface="Times New Roman"/>
            </a:endParaRPr>
          </a:p>
          <a:p>
            <a:pPr marL="742950" marR="0" lvl="1" indent="-285750">
              <a:spcBef>
                <a:spcPts val="0"/>
              </a:spcBef>
              <a:spcAft>
                <a:spcPts val="0"/>
              </a:spcAft>
              <a:buFont typeface="Century Gothic"/>
              <a:buChar char="–"/>
            </a:pPr>
            <a:r>
              <a:rPr lang="en-US" dirty="0">
                <a:latin typeface="Arial"/>
                <a:ea typeface="Times New Roman"/>
                <a:cs typeface="Times New Roman"/>
              </a:rPr>
              <a:t>Cognitive systems also </a:t>
            </a:r>
            <a:r>
              <a:rPr lang="en-US" b="1" dirty="0">
                <a:latin typeface="Arial"/>
                <a:ea typeface="Times New Roman"/>
                <a:cs typeface="Times New Roman"/>
              </a:rPr>
              <a:t>learn</a:t>
            </a:r>
            <a:r>
              <a:rPr lang="en-US" dirty="0">
                <a:latin typeface="Arial"/>
                <a:ea typeface="Times New Roman"/>
                <a:cs typeface="Times New Roman"/>
              </a:rPr>
              <a:t> continually, honing our own expertise so we can immediately take more informed actions. </a:t>
            </a:r>
            <a:endParaRPr lang="en-US" sz="1600" dirty="0">
              <a:latin typeface="New York"/>
              <a:ea typeface="Times New Roman"/>
              <a:cs typeface="Times New Roman"/>
            </a:endParaRPr>
          </a:p>
          <a:p>
            <a:pPr marL="742950" marR="0" lvl="1" indent="-285750">
              <a:spcBef>
                <a:spcPts val="0"/>
              </a:spcBef>
              <a:spcAft>
                <a:spcPts val="0"/>
              </a:spcAft>
              <a:buFont typeface="Century Gothic"/>
              <a:buChar char="–"/>
            </a:pPr>
            <a:r>
              <a:rPr lang="en-US" dirty="0">
                <a:latin typeface="Arial"/>
                <a:ea typeface="Times New Roman"/>
                <a:cs typeface="Times New Roman"/>
              </a:rPr>
              <a:t>And they </a:t>
            </a:r>
            <a:r>
              <a:rPr lang="en-US" b="1" dirty="0">
                <a:latin typeface="Arial"/>
                <a:ea typeface="Times New Roman"/>
                <a:cs typeface="Times New Roman"/>
              </a:rPr>
              <a:t>interact </a:t>
            </a:r>
            <a:r>
              <a:rPr lang="en-US" dirty="0">
                <a:latin typeface="Arial"/>
                <a:ea typeface="Times New Roman"/>
                <a:cs typeface="Times New Roman"/>
              </a:rPr>
              <a:t>with us and with our customers, dissolving barriers between humans and machine, fueling unique, essential user experiences.</a:t>
            </a:r>
            <a:endParaRPr lang="en-US" sz="1600" kern="1200" dirty="0">
              <a:solidFill>
                <a:schemeClr val="tx1"/>
              </a:solidFill>
              <a:effectLst/>
              <a:latin typeface="Arial" charset="0"/>
              <a:ea typeface="MS PGothic" pitchFamily="34" charset="-128"/>
              <a:cs typeface="MS PGothic" charset="0"/>
            </a:endParaRPr>
          </a:p>
          <a:p>
            <a:endParaRPr lang="en-US" sz="2400" kern="1200" dirty="0">
              <a:solidFill>
                <a:schemeClr val="tx1"/>
              </a:solidFill>
              <a:effectLst/>
              <a:latin typeface="Lucida Grande"/>
              <a:ea typeface="Lucida Grande"/>
              <a:cs typeface="Lucida Grande"/>
              <a:sym typeface="Lucida Grande"/>
            </a:endParaRPr>
          </a:p>
          <a:p>
            <a:endParaRPr lang="en-US" dirty="0">
              <a:latin typeface="Arial"/>
              <a:cs typeface="Arial"/>
              <a:sym typeface="Lucida Grande"/>
            </a:endParaRPr>
          </a:p>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a:p>
        </p:txBody>
      </p:sp>
    </p:spTree>
    <p:extLst>
      <p:ext uri="{BB962C8B-B14F-4D97-AF65-F5344CB8AC3E}">
        <p14:creationId xmlns:p14="http://schemas.microsoft.com/office/powerpoint/2010/main" val="48909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is the field of study</a:t>
            </a:r>
            <a:r>
              <a:rPr lang="en-US" baseline="0" dirty="0" smtClean="0"/>
              <a:t> that focuses on enabling machines, devices, systems to come more intelligent, by sensing or perceiving the environment and taking action for the purpose of maximizing success in achieving a goal.</a:t>
            </a:r>
            <a:endParaRPr lang="en-US" dirty="0" smtClean="0"/>
          </a:p>
          <a:p>
            <a:r>
              <a:rPr lang="en-US" dirty="0" smtClean="0"/>
              <a:t>AI Draw upon Comp-</a:t>
            </a:r>
            <a:r>
              <a:rPr lang="en-US" dirty="0" err="1" smtClean="0"/>
              <a:t>Sci</a:t>
            </a:r>
            <a:r>
              <a:rPr lang="en-US" dirty="0" smtClean="0"/>
              <a:t>, Math, Psychology, linguistics,</a:t>
            </a:r>
            <a:r>
              <a:rPr lang="en-US" baseline="0" dirty="0" smtClean="0"/>
              <a:t> Philosophy, Neuro Science</a:t>
            </a:r>
          </a:p>
          <a:p>
            <a:r>
              <a:rPr lang="en-US" baseline="0" dirty="0" smtClean="0"/>
              <a:t>Goals: Reasoning, Knowledge, Planning, Learning, NLP, Perception, Robotics</a:t>
            </a:r>
          </a:p>
          <a:p>
            <a:r>
              <a:rPr lang="en-US" sz="1600" b="1" i="1" baseline="0" dirty="0" smtClean="0">
                <a:solidFill>
                  <a:schemeClr val="tx1"/>
                </a:solidFill>
              </a:rPr>
              <a:t>Supervised: </a:t>
            </a:r>
            <a:r>
              <a:rPr lang="en-US" sz="1200" b="1" i="0" kern="1200" dirty="0" smtClean="0">
                <a:solidFill>
                  <a:schemeClr val="tx1"/>
                </a:solidFill>
                <a:effectLst/>
                <a:latin typeface="Arial" charset="0"/>
                <a:ea typeface="+mn-ea"/>
                <a:cs typeface="Arial" charset="0"/>
              </a:rPr>
              <a:t>Supervised learning</a:t>
            </a:r>
            <a:r>
              <a:rPr lang="en-US" sz="1200" b="0" i="0" kern="1200" dirty="0" smtClean="0">
                <a:solidFill>
                  <a:schemeClr val="tx1"/>
                </a:solidFill>
                <a:effectLst/>
                <a:latin typeface="Arial" charset="0"/>
                <a:ea typeface="+mn-ea"/>
                <a:cs typeface="Arial" charset="0"/>
              </a:rPr>
              <a:t> is the </a:t>
            </a:r>
            <a:r>
              <a:rPr lang="en-US" sz="1200" b="0" i="0" u="none" strike="noStrike" kern="1200" dirty="0" smtClean="0">
                <a:solidFill>
                  <a:schemeClr val="tx1"/>
                </a:solidFill>
                <a:effectLst/>
                <a:latin typeface="Arial" charset="0"/>
                <a:ea typeface="+mn-ea"/>
                <a:cs typeface="Arial" charset="0"/>
                <a:hlinkClick r:id="rId3" tooltip="Machine learning"/>
              </a:rPr>
              <a:t>machine learning</a:t>
            </a:r>
            <a:r>
              <a:rPr lang="en-US" sz="1200" b="0" i="0" kern="1200" dirty="0" smtClean="0">
                <a:solidFill>
                  <a:schemeClr val="tx1"/>
                </a:solidFill>
                <a:effectLst/>
                <a:latin typeface="Arial" charset="0"/>
                <a:ea typeface="+mn-ea"/>
                <a:cs typeface="Arial" charset="0"/>
              </a:rPr>
              <a:t> task of inferring a function from </a:t>
            </a:r>
            <a:r>
              <a:rPr lang="en-US" sz="1200" b="0" i="1" kern="1200" dirty="0" smtClean="0">
                <a:solidFill>
                  <a:schemeClr val="tx1"/>
                </a:solidFill>
                <a:effectLst/>
                <a:latin typeface="Arial" charset="0"/>
                <a:ea typeface="+mn-ea"/>
                <a:cs typeface="Arial" charset="0"/>
              </a:rPr>
              <a:t>labeled training data</a:t>
            </a:r>
            <a:r>
              <a:rPr lang="en-US" sz="1200" b="0" i="0" kern="1200" dirty="0" smtClean="0">
                <a:solidFill>
                  <a:schemeClr val="tx1"/>
                </a:solidFill>
                <a:effectLst/>
                <a:latin typeface="Arial" charset="0"/>
                <a:ea typeface="+mn-ea"/>
                <a:cs typeface="Arial" charset="0"/>
              </a:rPr>
              <a:t>.</a:t>
            </a:r>
            <a:r>
              <a:rPr lang="en-US" sz="1200" b="0" i="0" u="none" strike="noStrike" kern="1200" baseline="30000" dirty="0" smtClean="0">
                <a:solidFill>
                  <a:schemeClr val="tx1"/>
                </a:solidFill>
                <a:effectLst/>
                <a:latin typeface="Arial" charset="0"/>
                <a:ea typeface="+mn-ea"/>
                <a:cs typeface="Arial" charset="0"/>
                <a:hlinkClick r:id="rId4"/>
              </a:rPr>
              <a:t>[1]</a:t>
            </a:r>
            <a:r>
              <a:rPr lang="en-US" sz="1200" b="0" i="0" kern="1200" dirty="0" smtClean="0">
                <a:solidFill>
                  <a:schemeClr val="tx1"/>
                </a:solidFill>
                <a:effectLst/>
                <a:latin typeface="Arial" charset="0"/>
                <a:ea typeface="+mn-ea"/>
                <a:cs typeface="Arial" charset="0"/>
              </a:rPr>
              <a:t> The </a:t>
            </a:r>
            <a:r>
              <a:rPr lang="en-US" sz="1200" b="0" i="0" u="none" strike="noStrike" kern="1200" dirty="0" smtClean="0">
                <a:solidFill>
                  <a:schemeClr val="tx1"/>
                </a:solidFill>
                <a:effectLst/>
                <a:latin typeface="Arial" charset="0"/>
                <a:ea typeface="+mn-ea"/>
                <a:cs typeface="Arial" charset="0"/>
                <a:hlinkClick r:id="rId5" tooltip="Training set"/>
              </a:rPr>
              <a:t>training data</a:t>
            </a:r>
            <a:r>
              <a:rPr lang="en-US" sz="1200" b="0" i="0" kern="1200" dirty="0" smtClean="0">
                <a:solidFill>
                  <a:schemeClr val="tx1"/>
                </a:solidFill>
                <a:effectLst/>
                <a:latin typeface="Arial" charset="0"/>
                <a:ea typeface="+mn-ea"/>
                <a:cs typeface="Arial" charset="0"/>
              </a:rPr>
              <a:t> consist of a set of </a:t>
            </a:r>
            <a:r>
              <a:rPr lang="en-US" sz="1200" b="0" i="1" kern="1200" dirty="0" smtClean="0">
                <a:solidFill>
                  <a:schemeClr val="tx1"/>
                </a:solidFill>
                <a:effectLst/>
                <a:latin typeface="Arial" charset="0"/>
                <a:ea typeface="+mn-ea"/>
                <a:cs typeface="Arial" charset="0"/>
              </a:rPr>
              <a:t>training examples</a:t>
            </a:r>
            <a:r>
              <a:rPr lang="en-US" sz="1200" b="0" i="0" kern="1200" dirty="0" smtClean="0">
                <a:solidFill>
                  <a:schemeClr val="tx1"/>
                </a:solidFill>
                <a:effectLst/>
                <a:latin typeface="Arial" charset="0"/>
                <a:ea typeface="+mn-ea"/>
                <a:cs typeface="Arial" charset="0"/>
              </a:rPr>
              <a:t>. In supervised learning, each example is a </a:t>
            </a:r>
            <a:r>
              <a:rPr lang="en-US" sz="1200" b="0" i="1" kern="1200" dirty="0" smtClean="0">
                <a:solidFill>
                  <a:schemeClr val="tx1"/>
                </a:solidFill>
                <a:effectLst/>
                <a:latin typeface="Arial" charset="0"/>
                <a:ea typeface="+mn-ea"/>
                <a:cs typeface="Arial" charset="0"/>
              </a:rPr>
              <a:t>pair</a:t>
            </a:r>
            <a:r>
              <a:rPr lang="en-US" sz="1200" b="0" i="0" kern="1200" dirty="0" smtClean="0">
                <a:solidFill>
                  <a:schemeClr val="tx1"/>
                </a:solidFill>
                <a:effectLst/>
                <a:latin typeface="Arial" charset="0"/>
                <a:ea typeface="+mn-ea"/>
                <a:cs typeface="Arial" charset="0"/>
              </a:rPr>
              <a:t> consisting of an input object (typically a vector) and a desired output value (also called the </a:t>
            </a:r>
            <a:r>
              <a:rPr lang="en-US" sz="1200" b="0" i="1" kern="1200" dirty="0" smtClean="0">
                <a:solidFill>
                  <a:schemeClr val="tx1"/>
                </a:solidFill>
                <a:effectLst/>
                <a:latin typeface="Arial" charset="0"/>
                <a:ea typeface="+mn-ea"/>
                <a:cs typeface="Arial" charset="0"/>
              </a:rPr>
              <a:t>supervisory signal</a:t>
            </a:r>
            <a:r>
              <a:rPr lang="en-US" sz="1200" b="0" i="0" kern="1200" dirty="0" smtClean="0">
                <a:solidFill>
                  <a:schemeClr val="tx1"/>
                </a:solidFill>
                <a:effectLst/>
                <a:latin typeface="Arial" charset="0"/>
                <a:ea typeface="+mn-ea"/>
                <a:cs typeface="Arial" charset="0"/>
              </a:rPr>
              <a:t>). </a:t>
            </a:r>
          </a:p>
          <a:p>
            <a:r>
              <a:rPr lang="en-US" sz="1200" b="0" i="0" kern="1200" dirty="0" smtClean="0">
                <a:solidFill>
                  <a:schemeClr val="tx1"/>
                </a:solidFill>
                <a:effectLst/>
                <a:latin typeface="Arial" charset="0"/>
                <a:ea typeface="+mn-ea"/>
                <a:cs typeface="Arial" charset="0"/>
              </a:rPr>
              <a:t>	Pattern</a:t>
            </a:r>
            <a:r>
              <a:rPr lang="en-US" sz="1200" b="0" i="0" kern="1200" baseline="0" dirty="0" smtClean="0">
                <a:solidFill>
                  <a:schemeClr val="tx1"/>
                </a:solidFill>
                <a:effectLst/>
                <a:latin typeface="Arial" charset="0"/>
                <a:ea typeface="+mn-ea"/>
                <a:cs typeface="Arial" charset="0"/>
              </a:rPr>
              <a:t> Matching</a:t>
            </a:r>
          </a:p>
          <a:p>
            <a:r>
              <a:rPr lang="en-US" sz="1200" b="0" i="0" kern="1200" baseline="0" dirty="0" smtClean="0">
                <a:solidFill>
                  <a:schemeClr val="tx1"/>
                </a:solidFill>
                <a:effectLst/>
                <a:latin typeface="Arial" charset="0"/>
                <a:ea typeface="+mn-ea"/>
                <a:cs typeface="Arial" charset="0"/>
              </a:rPr>
              <a:t>	Regression</a:t>
            </a:r>
          </a:p>
          <a:p>
            <a:endParaRPr lang="en-US" sz="1200" b="0" i="0" kern="1200" dirty="0" smtClean="0">
              <a:solidFill>
                <a:schemeClr val="tx1"/>
              </a:solidFill>
              <a:effectLst/>
              <a:latin typeface="Arial" charset="0"/>
              <a:ea typeface="+mn-ea"/>
              <a:cs typeface="Arial" charset="0"/>
            </a:endParaRPr>
          </a:p>
          <a:p>
            <a:r>
              <a:rPr lang="en-US" dirty="0" smtClean="0"/>
              <a:t>Unsupervised:</a:t>
            </a:r>
            <a:r>
              <a:rPr lang="en-US" baseline="0" dirty="0" smtClean="0"/>
              <a:t> </a:t>
            </a:r>
            <a:r>
              <a:rPr lang="en-US" sz="1200" b="1" i="0" kern="1200" dirty="0" smtClean="0">
                <a:solidFill>
                  <a:schemeClr val="tx1"/>
                </a:solidFill>
                <a:effectLst/>
                <a:latin typeface="Arial" charset="0"/>
                <a:ea typeface="+mn-ea"/>
                <a:cs typeface="Arial" charset="0"/>
              </a:rPr>
              <a:t>Unsupervised machine learning</a:t>
            </a:r>
            <a:r>
              <a:rPr lang="en-US" sz="1200" b="0" i="0" kern="1200" dirty="0" smtClean="0">
                <a:solidFill>
                  <a:schemeClr val="tx1"/>
                </a:solidFill>
                <a:effectLst/>
                <a:latin typeface="Arial" charset="0"/>
                <a:ea typeface="+mn-ea"/>
                <a:cs typeface="Arial" charset="0"/>
              </a:rPr>
              <a:t> is the </a:t>
            </a:r>
            <a:r>
              <a:rPr lang="en-US" sz="1200" b="0" i="0" u="none" strike="noStrike" kern="1200" dirty="0" smtClean="0">
                <a:solidFill>
                  <a:schemeClr val="tx1"/>
                </a:solidFill>
                <a:effectLst/>
                <a:latin typeface="Arial" charset="0"/>
                <a:ea typeface="+mn-ea"/>
                <a:cs typeface="Arial" charset="0"/>
                <a:hlinkClick r:id="rId3" tooltip="Machine learning"/>
              </a:rPr>
              <a:t>machine learning</a:t>
            </a:r>
            <a:r>
              <a:rPr lang="en-US" sz="1200" b="0" i="0" kern="1200" dirty="0" smtClean="0">
                <a:solidFill>
                  <a:schemeClr val="tx1"/>
                </a:solidFill>
                <a:effectLst/>
                <a:latin typeface="Arial" charset="0"/>
                <a:ea typeface="+mn-ea"/>
                <a:cs typeface="Arial" charset="0"/>
              </a:rPr>
              <a:t> task of inferring a function to describe hidden structure from "unlabeled" data</a:t>
            </a:r>
          </a:p>
          <a:p>
            <a:r>
              <a:rPr lang="en-US" sz="1200" b="0" i="0" kern="1200" dirty="0" smtClean="0">
                <a:solidFill>
                  <a:schemeClr val="tx1"/>
                </a:solidFill>
                <a:effectLst/>
                <a:latin typeface="Arial" charset="0"/>
                <a:ea typeface="+mn-ea"/>
                <a:cs typeface="Arial" charset="0"/>
              </a:rPr>
              <a:t>	Estimation Problems</a:t>
            </a:r>
          </a:p>
          <a:p>
            <a:r>
              <a:rPr lang="en-US" sz="1200" b="0" i="0" kern="1200" dirty="0" smtClean="0">
                <a:solidFill>
                  <a:schemeClr val="tx1"/>
                </a:solidFill>
                <a:effectLst/>
                <a:latin typeface="Arial" charset="0"/>
                <a:ea typeface="+mn-ea"/>
                <a:cs typeface="Arial" charset="0"/>
              </a:rPr>
              <a:t>	Clustering,</a:t>
            </a:r>
            <a:r>
              <a:rPr lang="en-US" sz="1200" b="0" i="0" kern="1200" baseline="0" dirty="0" smtClean="0">
                <a:solidFill>
                  <a:schemeClr val="tx1"/>
                </a:solidFill>
                <a:effectLst/>
                <a:latin typeface="Arial" charset="0"/>
                <a:ea typeface="+mn-ea"/>
                <a:cs typeface="Arial" charset="0"/>
              </a:rPr>
              <a:t> Compression Filtering</a:t>
            </a:r>
          </a:p>
          <a:p>
            <a:endParaRPr lang="en-US" sz="1200" b="0" i="0" kern="1200" baseline="0" dirty="0" smtClean="0">
              <a:solidFill>
                <a:schemeClr val="tx1"/>
              </a:solidFill>
              <a:effectLst/>
              <a:latin typeface="Arial" charset="0"/>
              <a:ea typeface="+mn-ea"/>
              <a:cs typeface="Arial" charset="0"/>
            </a:endParaRPr>
          </a:p>
          <a:p>
            <a:r>
              <a:rPr lang="en-US" sz="1200" b="0" i="0" kern="1200" baseline="0" dirty="0" smtClean="0">
                <a:solidFill>
                  <a:schemeClr val="tx1"/>
                </a:solidFill>
                <a:effectLst/>
                <a:latin typeface="Arial" charset="0"/>
                <a:ea typeface="+mn-ea"/>
                <a:cs typeface="Arial" charset="0"/>
              </a:rPr>
              <a:t>Reinforcement Learning: longer running scenarios</a:t>
            </a:r>
          </a:p>
          <a:p>
            <a:r>
              <a:rPr lang="en-US" sz="1200" b="0" i="0" kern="1200" baseline="0" dirty="0" smtClean="0">
                <a:solidFill>
                  <a:schemeClr val="tx1"/>
                </a:solidFill>
                <a:effectLst/>
                <a:latin typeface="Arial" charset="0"/>
                <a:ea typeface="+mn-ea"/>
                <a:cs typeface="Arial" charset="0"/>
              </a:rPr>
              <a:t>	Games</a:t>
            </a:r>
          </a:p>
          <a:p>
            <a:r>
              <a:rPr lang="en-US" sz="1200" b="0" i="0" kern="1200" baseline="0" dirty="0" smtClean="0">
                <a:solidFill>
                  <a:schemeClr val="tx1"/>
                </a:solidFill>
                <a:effectLst/>
                <a:latin typeface="Arial" charset="0"/>
                <a:ea typeface="+mn-ea"/>
                <a:cs typeface="Arial" charset="0"/>
              </a:rPr>
              <a:t>	Sequential decision making</a:t>
            </a:r>
          </a:p>
          <a:p>
            <a:endParaRPr lang="en-US" sz="1200" b="0" i="0" kern="1200" baseline="0" dirty="0" smtClean="0">
              <a:solidFill>
                <a:schemeClr val="tx1"/>
              </a:solidFill>
              <a:effectLst/>
              <a:latin typeface="Arial" charset="0"/>
              <a:ea typeface="+mn-ea"/>
              <a:cs typeface="Arial" charset="0"/>
            </a:endParaRPr>
          </a:p>
          <a:p>
            <a:r>
              <a:rPr lang="en-US" sz="1200" b="1" i="0" kern="1200" smtClean="0">
                <a:solidFill>
                  <a:schemeClr val="tx1"/>
                </a:solidFill>
                <a:effectLst/>
                <a:latin typeface="Arial" charset="0"/>
                <a:ea typeface="+mn-ea"/>
                <a:cs typeface="Arial" charset="0"/>
              </a:rPr>
              <a:t>Artificial</a:t>
            </a:r>
            <a:r>
              <a:rPr lang="en-US" sz="1200" b="1" i="0" kern="1200" baseline="0" smtClean="0">
                <a:solidFill>
                  <a:schemeClr val="tx1"/>
                </a:solidFill>
                <a:effectLst/>
                <a:latin typeface="Arial" charset="0"/>
                <a:ea typeface="+mn-ea"/>
                <a:cs typeface="Arial" charset="0"/>
              </a:rPr>
              <a:t> Neural Networks</a:t>
            </a:r>
            <a:endParaRPr lang="en-US" sz="1200" b="1" i="0" kern="1200" smtClean="0">
              <a:solidFill>
                <a:schemeClr val="tx1"/>
              </a:solidFill>
              <a:effectLst/>
              <a:latin typeface="Arial" charset="0"/>
              <a:ea typeface="+mn-ea"/>
              <a:cs typeface="Arial" charset="0"/>
            </a:endParaRPr>
          </a:p>
          <a:p>
            <a:r>
              <a:rPr lang="en-US" sz="1200" b="1" i="0" kern="1200" dirty="0" smtClean="0">
                <a:solidFill>
                  <a:schemeClr val="tx1"/>
                </a:solidFill>
                <a:effectLst/>
                <a:latin typeface="Arial" charset="0"/>
                <a:ea typeface="+mn-ea"/>
                <a:cs typeface="Arial" charset="0"/>
              </a:rPr>
              <a:t>Bayesian structural time series (BSTS)</a:t>
            </a:r>
          </a:p>
          <a:p>
            <a:r>
              <a:rPr lang="en-US" sz="1200" b="1" i="0" kern="1200" baseline="0" dirty="0" err="1" smtClean="0">
                <a:solidFill>
                  <a:schemeClr val="tx1"/>
                </a:solidFill>
                <a:effectLst/>
                <a:latin typeface="Arial" charset="0"/>
                <a:ea typeface="+mn-ea"/>
                <a:cs typeface="Arial" charset="0"/>
              </a:rPr>
              <a:t>Ensambles</a:t>
            </a:r>
            <a:endParaRPr lang="en-US" sz="1200" b="1" i="0" kern="1200" baseline="0" dirty="0" smtClean="0">
              <a:solidFill>
                <a:schemeClr val="tx1"/>
              </a:solidFill>
              <a:effectLst/>
              <a:latin typeface="Arial" charset="0"/>
              <a:ea typeface="+mn-ea"/>
              <a:cs typeface="Arial" charset="0"/>
            </a:endParaRPr>
          </a:p>
          <a:p>
            <a:r>
              <a:rPr lang="en-US" sz="1200" b="1" i="0" kern="1200" baseline="0" dirty="0" smtClean="0">
                <a:solidFill>
                  <a:schemeClr val="tx1"/>
                </a:solidFill>
                <a:effectLst/>
                <a:latin typeface="Arial" charset="0"/>
                <a:ea typeface="+mn-ea"/>
                <a:cs typeface="Arial" charset="0"/>
              </a:rPr>
              <a:t>Clustering</a:t>
            </a:r>
            <a:endParaRPr lang="en-US" sz="1200" b="0" i="0" kern="1200" baseline="0" dirty="0" smtClean="0">
              <a:solidFill>
                <a:schemeClr val="tx1"/>
              </a:solidFill>
              <a:effectLst/>
              <a:latin typeface="Arial" charset="0"/>
              <a:ea typeface="+mn-ea"/>
              <a:cs typeface="Arial" charset="0"/>
            </a:endParaRP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a:p>
        </p:txBody>
      </p:sp>
    </p:spTree>
    <p:extLst>
      <p:ext uri="{BB962C8B-B14F-4D97-AF65-F5344CB8AC3E}">
        <p14:creationId xmlns:p14="http://schemas.microsoft.com/office/powerpoint/2010/main" val="103623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Humans are inherently capable of a set of skills that help us learn, discover and make decisions: </a:t>
            </a:r>
          </a:p>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We can apply common sense, morals, and reason through dilemmas; we can dream up new ideas and make generalizations when essential clues and pieces of information are missing. </a:t>
            </a:r>
          </a:p>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But we’re restricted by the time it takes to learn, process, and absorb new information and limited by the unconscious biases we all possess that influence the decisions we make. </a:t>
            </a:r>
          </a:p>
          <a:p>
            <a:pPr marL="0" indent="0">
              <a:buFont typeface="Arial"/>
              <a:buNone/>
            </a:pPr>
            <a:endParaRPr lang="en-US" sz="1800" dirty="0" smtClean="0">
              <a:solidFill>
                <a:schemeClr val="tx1"/>
              </a:solidFill>
              <a:effectLst/>
              <a:latin typeface="Lucida Grande"/>
              <a:ea typeface="ＭＳ Ｐゴシック" charset="0"/>
              <a:cs typeface="Lucida Grande"/>
              <a:sym typeface="Lucida Grande" charset="0"/>
            </a:endParaRPr>
          </a:p>
          <a:p>
            <a:pPr marL="0" lvl="0" indent="0">
              <a:buFont typeface="Arial"/>
              <a:buNone/>
            </a:pPr>
            <a:r>
              <a:rPr lang="en-US" sz="1800" dirty="0" smtClean="0">
                <a:solidFill>
                  <a:schemeClr val="tx1"/>
                </a:solidFill>
                <a:effectLst/>
                <a:latin typeface="Lucida Grande"/>
                <a:ea typeface="ＭＳ Ｐゴシック" charset="0"/>
                <a:cs typeface="Lucida Grande"/>
                <a:sym typeface="Lucida Grande" charset="0"/>
              </a:rPr>
              <a:t>Cognitive systems, like Watson, are systems that: </a:t>
            </a:r>
          </a:p>
          <a:p>
            <a:r>
              <a:rPr lang="en-US" sz="1800" b="1" dirty="0" smtClean="0">
                <a:solidFill>
                  <a:schemeClr val="tx1"/>
                </a:solidFill>
                <a:effectLst/>
                <a:latin typeface="Lucida Grande"/>
                <a:ea typeface="ＭＳ Ｐゴシック" charset="0"/>
                <a:cs typeface="Lucida Grande"/>
                <a:sym typeface="Lucida Grande" charset="0"/>
              </a:rPr>
              <a:t> </a:t>
            </a:r>
            <a:endParaRPr lang="en-US" sz="1800" dirty="0" smtClean="0">
              <a:solidFill>
                <a:schemeClr val="tx1"/>
              </a:solidFill>
              <a:effectLst/>
              <a:latin typeface="Lucida Grande"/>
              <a:ea typeface="ＭＳ Ｐゴシック" charset="0"/>
              <a:cs typeface="Lucida Grande"/>
              <a:sym typeface="Lucida Grande" charset="0"/>
            </a:endParaRPr>
          </a:p>
          <a:p>
            <a:r>
              <a:rPr lang="en-US" sz="1800" b="1" dirty="0" smtClean="0">
                <a:solidFill>
                  <a:schemeClr val="tx1"/>
                </a:solidFill>
                <a:effectLst/>
                <a:latin typeface="Lucida Grande"/>
                <a:ea typeface="ＭＳ Ｐゴシック" charset="0"/>
                <a:cs typeface="Lucida Grande"/>
                <a:sym typeface="Lucida Grande" charset="0"/>
              </a:rPr>
              <a:t>Understand</a:t>
            </a:r>
            <a:r>
              <a:rPr lang="en-US" sz="1800" dirty="0" smtClean="0">
                <a:solidFill>
                  <a:schemeClr val="tx1"/>
                </a:solidFill>
                <a:effectLst/>
                <a:latin typeface="Lucida Grande"/>
                <a:ea typeface="ＭＳ Ｐゴシック" charset="0"/>
                <a:cs typeface="Lucida Grande"/>
                <a:sym typeface="Lucida Grande" charset="0"/>
              </a:rPr>
              <a:t>: They understand data – structured and unstructured, text-based or sensory – in context and meaning, at astonishing speeds and volumes. In fact, Watson reads 800 million pages per second. </a:t>
            </a:r>
          </a:p>
          <a:p>
            <a:r>
              <a:rPr lang="en-US" sz="1800" dirty="0" smtClean="0">
                <a:solidFill>
                  <a:schemeClr val="tx1"/>
                </a:solidFill>
                <a:effectLst/>
                <a:latin typeface="Lucida Grande"/>
                <a:ea typeface="ＭＳ Ｐゴシック" charset="0"/>
                <a:cs typeface="Lucida Grande"/>
                <a:sym typeface="Lucida Grande" charset="0"/>
              </a:rPr>
              <a:t> </a:t>
            </a:r>
          </a:p>
          <a:p>
            <a:r>
              <a:rPr lang="en-US" sz="1800" dirty="0" smtClean="0">
                <a:solidFill>
                  <a:schemeClr val="tx1"/>
                </a:solidFill>
                <a:effectLst/>
                <a:latin typeface="Lucida Grande"/>
                <a:ea typeface="ＭＳ Ｐゴシック" charset="0"/>
                <a:cs typeface="Lucida Grande"/>
                <a:sym typeface="Lucida Grande" charset="0"/>
              </a:rPr>
              <a:t>With one client, Watson initially ingested 80 million documents and incrementally adds 30,000 additional documents every day. </a:t>
            </a:r>
          </a:p>
          <a:p>
            <a:r>
              <a:rPr lang="en-US" sz="1800" b="1" dirty="0" smtClean="0">
                <a:solidFill>
                  <a:schemeClr val="tx1"/>
                </a:solidFill>
                <a:effectLst/>
                <a:latin typeface="Lucida Grande"/>
                <a:ea typeface="ＭＳ Ｐゴシック" charset="0"/>
                <a:cs typeface="Lucida Grande"/>
                <a:sym typeface="Lucida Grande" charset="0"/>
              </a:rPr>
              <a:t> </a:t>
            </a:r>
            <a:endParaRPr lang="en-US" sz="1800" dirty="0" smtClean="0">
              <a:solidFill>
                <a:schemeClr val="tx1"/>
              </a:solidFill>
              <a:effectLst/>
              <a:latin typeface="Lucida Grande"/>
              <a:ea typeface="ＭＳ Ｐゴシック" charset="0"/>
              <a:cs typeface="Lucida Grande"/>
              <a:sym typeface="Lucida Grande" charset="0"/>
            </a:endParaRPr>
          </a:p>
          <a:p>
            <a:r>
              <a:rPr lang="en-US" sz="1800" b="1" dirty="0" smtClean="0">
                <a:solidFill>
                  <a:schemeClr val="tx1"/>
                </a:solidFill>
                <a:effectLst/>
                <a:latin typeface="Lucida Grande"/>
                <a:ea typeface="ＭＳ Ｐゴシック" charset="0"/>
                <a:cs typeface="Lucida Grande"/>
                <a:sym typeface="Lucida Grande" charset="0"/>
              </a:rPr>
              <a:t>Reason: </a:t>
            </a:r>
            <a:r>
              <a:rPr lang="en-US" sz="1800" dirty="0" smtClean="0">
                <a:solidFill>
                  <a:schemeClr val="tx1"/>
                </a:solidFill>
                <a:effectLst/>
                <a:latin typeface="Lucida Grande"/>
                <a:ea typeface="ＭＳ Ｐゴシック" charset="0"/>
                <a:cs typeface="Lucida Grande"/>
                <a:sym typeface="Lucida Grande" charset="0"/>
              </a:rPr>
              <a:t>They have the ability to form hypotheses, make considered arguments, and prioritize recommendations to help humans make better decisions. </a:t>
            </a:r>
          </a:p>
          <a:p>
            <a:r>
              <a:rPr lang="en-US" sz="1800" b="1" dirty="0" smtClean="0">
                <a:solidFill>
                  <a:schemeClr val="tx1"/>
                </a:solidFill>
                <a:effectLst/>
                <a:latin typeface="Lucida Grande"/>
                <a:ea typeface="ＭＳ Ｐゴシック" charset="0"/>
                <a:cs typeface="Lucida Grande"/>
                <a:sym typeface="Lucida Grande" charset="0"/>
              </a:rPr>
              <a:t> </a:t>
            </a:r>
            <a:endParaRPr lang="en-US" sz="1800" dirty="0" smtClean="0">
              <a:solidFill>
                <a:schemeClr val="tx1"/>
              </a:solidFill>
              <a:effectLst/>
              <a:latin typeface="Lucida Grande"/>
              <a:ea typeface="ＭＳ Ｐゴシック" charset="0"/>
              <a:cs typeface="Lucida Grande"/>
              <a:sym typeface="Lucida Grande" charset="0"/>
            </a:endParaRPr>
          </a:p>
          <a:p>
            <a:r>
              <a:rPr lang="en-US" sz="1800" b="1" dirty="0" smtClean="0">
                <a:solidFill>
                  <a:schemeClr val="tx1"/>
                </a:solidFill>
                <a:effectLst/>
                <a:latin typeface="Lucida Grande"/>
                <a:ea typeface="ＭＳ Ｐゴシック" charset="0"/>
                <a:cs typeface="Lucida Grande"/>
                <a:sym typeface="Lucida Grande" charset="0"/>
              </a:rPr>
              <a:t>Learn: </a:t>
            </a:r>
            <a:r>
              <a:rPr lang="en-US" sz="1800" dirty="0" smtClean="0">
                <a:solidFill>
                  <a:schemeClr val="tx1"/>
                </a:solidFill>
                <a:effectLst/>
                <a:latin typeface="Lucida Grande"/>
                <a:ea typeface="ＭＳ Ｐゴシック" charset="0"/>
                <a:cs typeface="Lucida Grande"/>
                <a:sym typeface="Lucida Grande" charset="0"/>
              </a:rPr>
              <a:t>They ingest and accumulate data and insight from every interaction, continuously. And they’re trained, not programmed, by experts who enhance, scale, and accelerate their expertise, and therefore get better over time. They never stop learning. It’s the difference between the strategies we used as children to solve mathematical problems, and the strategies we developed when we got into advanced strategies like geometry, algebra and calculus. </a:t>
            </a:r>
          </a:p>
          <a:p>
            <a:r>
              <a:rPr lang="en-US" sz="1800" b="1" dirty="0" smtClean="0">
                <a:solidFill>
                  <a:schemeClr val="tx1"/>
                </a:solidFill>
                <a:effectLst/>
                <a:latin typeface="Lucida Grande"/>
                <a:ea typeface="ＭＳ Ｐゴシック" charset="0"/>
                <a:cs typeface="Lucida Grande"/>
                <a:sym typeface="Lucida Grande" charset="0"/>
              </a:rPr>
              <a:t> </a:t>
            </a:r>
            <a:endParaRPr lang="en-US" sz="1800" dirty="0" smtClean="0">
              <a:solidFill>
                <a:schemeClr val="tx1"/>
              </a:solidFill>
              <a:effectLst/>
              <a:latin typeface="Lucida Grande"/>
              <a:ea typeface="ＭＳ Ｐゴシック" charset="0"/>
              <a:cs typeface="Lucida Grande"/>
              <a:sym typeface="Lucida Grande" charset="0"/>
            </a:endParaRPr>
          </a:p>
          <a:p>
            <a:r>
              <a:rPr lang="en-US" sz="1800" dirty="0" smtClean="0">
                <a:solidFill>
                  <a:schemeClr val="tx1"/>
                </a:solidFill>
                <a:effectLst/>
                <a:latin typeface="Lucida Grande"/>
                <a:ea typeface="ＭＳ Ｐゴシック" charset="0"/>
                <a:cs typeface="Lucida Grande"/>
                <a:sym typeface="Lucida Grande" charset="0"/>
              </a:rPr>
              <a:t>And working together with systems like Watson, we can achieve the kinds of outcomes that would never have been possible otherwise:</a:t>
            </a:r>
          </a:p>
          <a:p>
            <a:r>
              <a:rPr lang="en-US" sz="1800" dirty="0" smtClean="0">
                <a:solidFill>
                  <a:schemeClr val="tx1"/>
                </a:solidFill>
                <a:effectLst/>
                <a:latin typeface="Lucida Grande"/>
                <a:ea typeface="ＭＳ Ｐゴシック" charset="0"/>
                <a:cs typeface="Lucida Grande"/>
                <a:sym typeface="Lucida Grande" charset="0"/>
              </a:rPr>
              <a:t> </a:t>
            </a:r>
          </a:p>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For instance, a Baylor Medical School retrospective study focused on a particular protein, called p53 -- a protein that inhibits tumor growth in cancer patients.</a:t>
            </a:r>
          </a:p>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Holding constant all the research and insights that had been done prior to 2003, and testing Watson's capabilities against it, Watson was able to extract from the over 23M Medline articles it read, a 100% of the known proteins that affect p53. It compressed what had been a decade of research to a matter of weeks.</a:t>
            </a:r>
          </a:p>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Watson was also able to identify the 7 new proteins that have been discovered since 2003 as well as 6 new phosphates that appear to impact p53, all of which are now being investigated.</a:t>
            </a:r>
          </a:p>
          <a:p>
            <a:pPr marL="342900" lvl="0" indent="-342900">
              <a:buFont typeface="Arial"/>
              <a:buChar char="•"/>
            </a:pPr>
            <a:r>
              <a:rPr lang="en-US" sz="1800" dirty="0" smtClean="0">
                <a:solidFill>
                  <a:schemeClr val="tx1"/>
                </a:solidFill>
                <a:effectLst/>
                <a:latin typeface="Lucida Grande"/>
                <a:ea typeface="ＭＳ Ｐゴシック" charset="0"/>
                <a:cs typeface="Lucida Grande"/>
                <a:sym typeface="Lucida Grande" charset="0"/>
              </a:rPr>
              <a:t>But this is just one example; oil pipeline analysts are using Watson to trim years off of production timelines; </a:t>
            </a:r>
            <a:r>
              <a:rPr lang="en-US" sz="1800" dirty="0" err="1" smtClean="0">
                <a:solidFill>
                  <a:schemeClr val="tx1"/>
                </a:solidFill>
                <a:effectLst/>
                <a:latin typeface="Lucida Grande"/>
                <a:ea typeface="ＭＳ Ｐゴシック" charset="0"/>
                <a:cs typeface="Lucida Grande"/>
                <a:sym typeface="Lucida Grande" charset="0"/>
              </a:rPr>
              <a:t>SwissRe</a:t>
            </a:r>
            <a:r>
              <a:rPr lang="en-US" sz="1800" dirty="0" smtClean="0">
                <a:solidFill>
                  <a:schemeClr val="tx1"/>
                </a:solidFill>
                <a:effectLst/>
                <a:latin typeface="Lucida Grande"/>
                <a:ea typeface="ＭＳ Ｐゴシック" charset="0"/>
                <a:cs typeface="Lucida Grande"/>
                <a:sym typeface="Lucida Grande" charset="0"/>
              </a:rPr>
              <a:t> -- one of the world’s largest reinsurance companies -- is using Watson to reimagine the practice of insurance underwriting. </a:t>
            </a:r>
          </a:p>
          <a:p>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17288EB-283D-445A-9D14-466F90DB9873}" type="slidenum">
              <a:rPr lang="en-US" smtClean="0"/>
              <a:pPr/>
              <a:t>5</a:t>
            </a:fld>
            <a:endParaRPr lang="en-US" dirty="0"/>
          </a:p>
        </p:txBody>
      </p:sp>
    </p:spTree>
    <p:extLst>
      <p:ext uri="{BB962C8B-B14F-4D97-AF65-F5344CB8AC3E}">
        <p14:creationId xmlns:p14="http://schemas.microsoft.com/office/powerpoint/2010/main" val="88345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6</a:t>
            </a:fld>
            <a:endParaRPr lang="en-US"/>
          </a:p>
        </p:txBody>
      </p:sp>
    </p:spTree>
    <p:extLst>
      <p:ext uri="{BB962C8B-B14F-4D97-AF65-F5344CB8AC3E}">
        <p14:creationId xmlns:p14="http://schemas.microsoft.com/office/powerpoint/2010/main" val="18919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EE3280-7A22-714C-AAE2-A4BDA9417266}"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1BF6-C517-FD4C-8472-CFFB98F8E3D6}"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47764" y="1691751"/>
            <a:ext cx="3321423" cy="3151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5823" t="34772" r="37510" b="6183"/>
          <a:stretch/>
        </p:blipFill>
        <p:spPr>
          <a:xfrm>
            <a:off x="567586" y="3164754"/>
            <a:ext cx="4945708" cy="1629403"/>
          </a:xfrm>
          <a:prstGeom prst="rect">
            <a:avLst/>
          </a:prstGeom>
        </p:spPr>
      </p:pic>
      <p:sp>
        <p:nvSpPr>
          <p:cNvPr id="9" name="Rectangle 8"/>
          <p:cNvSpPr/>
          <p:nvPr userDrawn="1"/>
        </p:nvSpPr>
        <p:spPr>
          <a:xfrm>
            <a:off x="0" y="4990201"/>
            <a:ext cx="9157448" cy="188348"/>
          </a:xfrm>
          <a:prstGeom prst="rect">
            <a:avLst/>
          </a:prstGeom>
          <a:solidFill>
            <a:srgbClr val="27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32461" y="2041841"/>
            <a:ext cx="5979346" cy="55427"/>
          </a:xfrm>
          <a:prstGeom prst="rect">
            <a:avLst/>
          </a:prstGeom>
          <a:gradFill>
            <a:gsLst>
              <a:gs pos="53000">
                <a:srgbClr val="86C10D"/>
              </a:gs>
              <a:gs pos="100000">
                <a:srgbClr val="27AAE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41" dirty="0"/>
          </a:p>
        </p:txBody>
      </p:sp>
      <p:sp>
        <p:nvSpPr>
          <p:cNvPr id="11" name="Rectangle 10"/>
          <p:cNvSpPr/>
          <p:nvPr userDrawn="1"/>
        </p:nvSpPr>
        <p:spPr>
          <a:xfrm>
            <a:off x="0" y="4986786"/>
            <a:ext cx="9144000" cy="485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4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EE3280-7A22-714C-AAE2-A4BDA9417266}"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EE3280-7A22-714C-AAE2-A4BDA9417266}"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one column format">
    <p:spTree>
      <p:nvGrpSpPr>
        <p:cNvPr id="1" name=""/>
        <p:cNvGrpSpPr/>
        <p:nvPr/>
      </p:nvGrpSpPr>
      <p:grpSpPr>
        <a:xfrm>
          <a:off x="0" y="0"/>
          <a:ext cx="0" cy="0"/>
          <a:chOff x="0" y="0"/>
          <a:chExt cx="0" cy="0"/>
        </a:xfrm>
      </p:grpSpPr>
      <p:sp>
        <p:nvSpPr>
          <p:cNvPr id="13" name="Title 12"/>
          <p:cNvSpPr>
            <a:spLocks noGrp="1"/>
          </p:cNvSpPr>
          <p:nvPr>
            <p:ph type="title"/>
          </p:nvPr>
        </p:nvSpPr>
        <p:spPr>
          <a:xfrm>
            <a:off x="362268" y="274320"/>
            <a:ext cx="8141653" cy="777240"/>
          </a:xfrm>
          <a:prstGeom prst="rect">
            <a:avLst/>
          </a:prstGeom>
        </p:spPr>
        <p:txBody>
          <a:bodyPr lIns="0" tIns="0" rIns="0" bIns="0"/>
          <a:lstStyle>
            <a:lvl1pPr>
              <a:defRPr>
                <a:solidFill>
                  <a:schemeClr val="tx1"/>
                </a:solidFill>
              </a:defRPr>
            </a:lvl1pPr>
          </a:lstStyle>
          <a:p>
            <a:r>
              <a:rPr lang="en-US" dirty="0"/>
              <a:t>Click to edit Master title style</a:t>
            </a:r>
          </a:p>
        </p:txBody>
      </p:sp>
      <p:sp>
        <p:nvSpPr>
          <p:cNvPr id="15" name="Text Placeholder 14"/>
          <p:cNvSpPr>
            <a:spLocks noGrp="1"/>
          </p:cNvSpPr>
          <p:nvPr>
            <p:ph type="body" sz="quarter" idx="10"/>
          </p:nvPr>
        </p:nvSpPr>
        <p:spPr>
          <a:xfrm>
            <a:off x="362268" y="1371600"/>
            <a:ext cx="8141653" cy="3166111"/>
          </a:xfrm>
          <a:prstGeom prst="rect">
            <a:avLst/>
          </a:prstGeom>
        </p:spPr>
        <p:txBody>
          <a:bodyPr lIns="0" tIns="0" rIns="0" bIns="0"/>
          <a:lstStyle>
            <a:lvl1pPr algn="l">
              <a:spcBef>
                <a:spcPts val="900"/>
              </a:spcBef>
              <a:defRPr sz="1400"/>
            </a:lvl1pPr>
            <a:lvl2pPr marL="457189" indent="-228594" algn="l">
              <a:defRPr sz="1400"/>
            </a:lvl2pPr>
            <a:lvl3pPr marL="685783" indent="-228594" algn="l">
              <a:defRPr sz="1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0935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wo column format">
    <p:spTree>
      <p:nvGrpSpPr>
        <p:cNvPr id="1" name=""/>
        <p:cNvGrpSpPr/>
        <p:nvPr/>
      </p:nvGrpSpPr>
      <p:grpSpPr>
        <a:xfrm>
          <a:off x="0" y="0"/>
          <a:ext cx="0" cy="0"/>
          <a:chOff x="0" y="0"/>
          <a:chExt cx="0" cy="0"/>
        </a:xfrm>
      </p:grpSpPr>
      <p:sp>
        <p:nvSpPr>
          <p:cNvPr id="13" name="Title 12"/>
          <p:cNvSpPr>
            <a:spLocks noGrp="1"/>
          </p:cNvSpPr>
          <p:nvPr>
            <p:ph type="title"/>
          </p:nvPr>
        </p:nvSpPr>
        <p:spPr>
          <a:xfrm>
            <a:off x="362268" y="274320"/>
            <a:ext cx="8141653" cy="777240"/>
          </a:xfrm>
          <a:prstGeom prst="rect">
            <a:avLst/>
          </a:prstGeom>
        </p:spPr>
        <p:txBody>
          <a:bodyPr lIns="0" tIns="0" rIns="0" bIns="0"/>
          <a:lstStyle>
            <a:lvl1pPr>
              <a:defRPr>
                <a:solidFill>
                  <a:schemeClr val="tx1"/>
                </a:solidFill>
              </a:defRPr>
            </a:lvl1pPr>
          </a:lstStyle>
          <a:p>
            <a:r>
              <a:rPr lang="en-US" dirty="0"/>
              <a:t>Click to edit Master title style</a:t>
            </a:r>
          </a:p>
        </p:txBody>
      </p:sp>
      <p:sp>
        <p:nvSpPr>
          <p:cNvPr id="15" name="Text Placeholder 14"/>
          <p:cNvSpPr>
            <a:spLocks noGrp="1"/>
          </p:cNvSpPr>
          <p:nvPr>
            <p:ph type="body" sz="quarter" idx="10"/>
          </p:nvPr>
        </p:nvSpPr>
        <p:spPr>
          <a:xfrm>
            <a:off x="362268" y="1371600"/>
            <a:ext cx="4072573" cy="3166111"/>
          </a:xfrm>
          <a:prstGeom prst="rect">
            <a:avLst/>
          </a:prstGeom>
        </p:spPr>
        <p:txBody>
          <a:bodyPr lIns="0" tIns="0" rIns="91440" bIns="0"/>
          <a:lstStyle>
            <a:lvl1pPr>
              <a:defRPr sz="1400"/>
            </a:lvl1pPr>
            <a:lvl2pPr marL="457189" indent="-228594">
              <a:defRPr sz="1400"/>
            </a:lvl2pPr>
            <a:lvl3pPr marL="685783" indent="-228594">
              <a:defRPr sz="1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4"/>
          <p:cNvSpPr>
            <a:spLocks noGrp="1"/>
          </p:cNvSpPr>
          <p:nvPr>
            <p:ph type="body" sz="quarter" idx="11"/>
          </p:nvPr>
        </p:nvSpPr>
        <p:spPr>
          <a:xfrm>
            <a:off x="4526280" y="1383031"/>
            <a:ext cx="3977640" cy="3166111"/>
          </a:xfrm>
          <a:prstGeom prst="rect">
            <a:avLst/>
          </a:prstGeom>
        </p:spPr>
        <p:txBody>
          <a:bodyPr lIns="0" tIns="0" rIns="0" bIns="0"/>
          <a:lstStyle>
            <a:lvl1pPr>
              <a:defRPr sz="1400"/>
            </a:lvl1pPr>
            <a:lvl2pPr marL="457189" indent="-228594">
              <a:defRPr sz="1400"/>
            </a:lvl2pPr>
            <a:lvl3pPr marL="685783" indent="-228594">
              <a:defRPr sz="1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673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25" b="1">
                <a:solidFill>
                  <a:srgbClr val="585858"/>
                </a:solidFill>
                <a:latin typeface="Helvetica Neue" charset="0"/>
                <a:ea typeface="Helvetica Neue" charset="0"/>
                <a:cs typeface="Helvetica Neue" charset="0"/>
              </a:defRPr>
            </a:lvl1pPr>
          </a:lstStyle>
          <a:p>
            <a:r>
              <a:rPr lang="en-US" noProof="0" dirty="0" smtClean="0"/>
              <a:t>Click to edit Master title style</a:t>
            </a:r>
            <a:endParaRPr lang="en-US" noProof="0" dirty="0"/>
          </a:p>
        </p:txBody>
      </p:sp>
      <p:sp>
        <p:nvSpPr>
          <p:cNvPr id="11" name="Content Placeholder 10"/>
          <p:cNvSpPr>
            <a:spLocks noGrp="1"/>
          </p:cNvSpPr>
          <p:nvPr>
            <p:ph sz="quarter" idx="13"/>
          </p:nvPr>
        </p:nvSpPr>
        <p:spPr>
          <a:xfrm>
            <a:off x="333755" y="1187118"/>
            <a:ext cx="5489529" cy="3368842"/>
          </a:xfrm>
          <a:prstGeom prst="rect">
            <a:avLst/>
          </a:prstGeom>
        </p:spPr>
        <p:txBody>
          <a:bodyPr/>
          <a:lstStyle>
            <a:lvl1pPr>
              <a:spcBef>
                <a:spcPts val="0"/>
              </a:spcBef>
              <a:spcAft>
                <a:spcPts val="1000"/>
              </a:spcAft>
              <a:defRPr sz="1425" strike="noStrike">
                <a:solidFill>
                  <a:srgbClr val="585858"/>
                </a:solidFill>
                <a:latin typeface="Helvetica Neue" charset="0"/>
                <a:ea typeface="Helvetica Neue" charset="0"/>
                <a:cs typeface="Helvetica Neue" charset="0"/>
              </a:defRPr>
            </a:lvl1pPr>
            <a:lvl2pPr>
              <a:spcBef>
                <a:spcPts val="0"/>
              </a:spcBef>
              <a:spcAft>
                <a:spcPts val="1000"/>
              </a:spcAft>
              <a:defRPr sz="1425" strike="noStrike">
                <a:solidFill>
                  <a:srgbClr val="585858"/>
                </a:solidFill>
                <a:latin typeface="Helvetica Neue" charset="0"/>
                <a:ea typeface="Helvetica Neue" charset="0"/>
                <a:cs typeface="Helvetica Neue" charset="0"/>
              </a:defRPr>
            </a:lvl2pPr>
            <a:lvl3pPr>
              <a:spcBef>
                <a:spcPts val="0"/>
              </a:spcBef>
              <a:spcAft>
                <a:spcPts val="1000"/>
              </a:spcAft>
              <a:defRPr sz="1425" strike="noStrike">
                <a:solidFill>
                  <a:srgbClr val="585858"/>
                </a:solidFill>
                <a:latin typeface="Helvetica Neue" charset="0"/>
                <a:ea typeface="Helvetica Neue" charset="0"/>
                <a:cs typeface="Helvetica Neue" charset="0"/>
              </a:defRPr>
            </a:lvl3pPr>
            <a:lvl4pPr>
              <a:spcBef>
                <a:spcPts val="0"/>
              </a:spcBef>
              <a:spcAft>
                <a:spcPts val="1000"/>
              </a:spcAft>
              <a:defRPr sz="1425" strike="noStrike">
                <a:solidFill>
                  <a:srgbClr val="585858"/>
                </a:solidFill>
                <a:latin typeface="Helvetica Neue" charset="0"/>
                <a:ea typeface="Helvetica Neue" charset="0"/>
                <a:cs typeface="Helvetica Neue" charset="0"/>
              </a:defRPr>
            </a:lvl4pPr>
            <a:lvl5pPr>
              <a:spcBef>
                <a:spcPts val="0"/>
              </a:spcBef>
              <a:spcAft>
                <a:spcPts val="1000"/>
              </a:spcAft>
              <a:defRPr sz="1425" strike="noStrike">
                <a:solidFill>
                  <a:srgbClr val="585858"/>
                </a:solidFill>
                <a:latin typeface="Helvetica Neue" charset="0"/>
                <a:ea typeface="Helvetica Neue" charset="0"/>
                <a:cs typeface="Helvetica Neue"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4"/>
          </p:nvPr>
        </p:nvSpPr>
        <p:spPr>
          <a:xfrm>
            <a:off x="6961585" y="4727974"/>
            <a:ext cx="1809750" cy="201215"/>
          </a:xfrm>
          <a:prstGeom prst="rect">
            <a:avLst/>
          </a:prstGeom>
        </p:spPr>
        <p:txBody>
          <a:bodyPr/>
          <a:lstStyle>
            <a:lvl1pPr>
              <a:defRPr sz="525" b="0" i="0">
                <a:solidFill>
                  <a:srgbClr val="585858"/>
                </a:solidFill>
                <a:latin typeface="Helvetica Neue" charset="0"/>
                <a:ea typeface="Helvetica Neue" charset="0"/>
                <a:cs typeface="Helvetica Neue" charset="0"/>
              </a:defRPr>
            </a:lvl1pPr>
          </a:lstStyle>
          <a:p>
            <a:pPr>
              <a:defRPr/>
            </a:pPr>
            <a:fld id="{E3843890-2455-BD43-9BAF-50210F2C7F0E}" type="datetime1">
              <a:rPr lang="en-US"/>
              <a:pPr>
                <a:defRPr/>
              </a:pPr>
              <a:t>6/30/17</a:t>
            </a:fld>
            <a:endParaRPr lang="en-US"/>
          </a:p>
        </p:txBody>
      </p:sp>
      <p:sp>
        <p:nvSpPr>
          <p:cNvPr id="5" name="Slide Number Placeholder 5"/>
          <p:cNvSpPr>
            <a:spLocks noGrp="1"/>
          </p:cNvSpPr>
          <p:nvPr>
            <p:ph type="sldNum" sz="quarter" idx="15"/>
          </p:nvPr>
        </p:nvSpPr>
        <p:spPr>
          <a:xfrm>
            <a:off x="333376" y="4727974"/>
            <a:ext cx="210741" cy="201215"/>
          </a:xfrm>
          <a:prstGeom prst="rect">
            <a:avLst/>
          </a:prstGeom>
        </p:spPr>
        <p:txBody>
          <a:bodyPr/>
          <a:lstStyle>
            <a:lvl1pPr>
              <a:defRPr sz="525" b="0" i="0">
                <a:solidFill>
                  <a:srgbClr val="585858"/>
                </a:solidFill>
                <a:latin typeface="Helvetica Neue" charset="0"/>
                <a:ea typeface="Helvetica Neue" charset="0"/>
                <a:cs typeface="Helvetica Neue" charset="0"/>
              </a:defRPr>
            </a:lvl1pPr>
          </a:lstStyle>
          <a:p>
            <a:pPr>
              <a:defRPr/>
            </a:pPr>
            <a:fld id="{ECEDF31A-DEA4-B745-8E12-FA09EBB2A222}" type="slidenum">
              <a:rPr lang="en-US"/>
              <a:pPr>
                <a:defRPr/>
              </a:pPr>
              <a:t>‹#›</a:t>
            </a:fld>
            <a:endParaRPr lang="en-US"/>
          </a:p>
        </p:txBody>
      </p:sp>
    </p:spTree>
    <p:extLst>
      <p:ext uri="{BB962C8B-B14F-4D97-AF65-F5344CB8AC3E}">
        <p14:creationId xmlns:p14="http://schemas.microsoft.com/office/powerpoint/2010/main" val="1756244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310245" y="4792153"/>
            <a:ext cx="293912" cy="150100"/>
          </a:xfrm>
          <a:prstGeom prst="rect">
            <a:avLst/>
          </a:prstGeom>
        </p:spPr>
        <p:txBody>
          <a:bodyPr vert="horz" wrap="square" lIns="60954" tIns="30477" rIns="60954" bIns="30477" numCol="1" anchor="t" anchorCtr="0" compatLnSpc="1">
            <a:prstTxWarp prst="textNoShape">
              <a:avLst/>
            </a:prstTxWarp>
          </a:bodyPr>
          <a:lstStyle>
            <a:lvl1pPr algn="r">
              <a:defRPr sz="750">
                <a:solidFill>
                  <a:schemeClr val="bg1">
                    <a:lumMod val="50000"/>
                  </a:schemeClr>
                </a:solidFill>
                <a:latin typeface="Arial" panose="020B0604020202020204" pitchFamily="34" charset="0"/>
                <a:cs typeface="Arial" panose="020B0604020202020204" pitchFamily="34" charset="0"/>
              </a:defRPr>
            </a:lvl1pPr>
          </a:lstStyle>
          <a:p>
            <a:pPr>
              <a:defRPr/>
            </a:pPr>
            <a:fld id="{3F51DE6B-9243-4E85-B0E8-1607A2626A11}" type="slidenum">
              <a:rPr lang="en-US" smtClean="0"/>
              <a:pPr>
                <a:defRPr/>
              </a:pPr>
              <a:t>‹#›</a:t>
            </a:fld>
            <a:endParaRPr lang="en-US" dirty="0"/>
          </a:p>
        </p:txBody>
      </p:sp>
    </p:spTree>
    <p:extLst>
      <p:ext uri="{BB962C8B-B14F-4D97-AF65-F5344CB8AC3E}">
        <p14:creationId xmlns:p14="http://schemas.microsoft.com/office/powerpoint/2010/main" val="14079718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254000" y="385765"/>
            <a:ext cx="8766176" cy="251222"/>
          </a:xfrm>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310245" y="4792153"/>
            <a:ext cx="293912" cy="150100"/>
          </a:xfrm>
          <a:prstGeom prst="rect">
            <a:avLst/>
          </a:prstGeom>
        </p:spPr>
        <p:txBody>
          <a:bodyPr vert="horz" wrap="square" lIns="60954" tIns="30477" rIns="60954" bIns="30477" numCol="1" anchor="t" anchorCtr="0" compatLnSpc="1">
            <a:prstTxWarp prst="textNoShape">
              <a:avLst/>
            </a:prstTxWarp>
          </a:bodyPr>
          <a:lstStyle>
            <a:lvl1pPr algn="r">
              <a:defRPr sz="750">
                <a:solidFill>
                  <a:schemeClr val="bg1">
                    <a:lumMod val="50000"/>
                  </a:schemeClr>
                </a:solidFill>
                <a:latin typeface="Arial" panose="020B0604020202020204" pitchFamily="34" charset="0"/>
                <a:cs typeface="Arial" panose="020B0604020202020204" pitchFamily="34" charset="0"/>
              </a:defRPr>
            </a:lvl1pPr>
          </a:lstStyle>
          <a:p>
            <a:pPr>
              <a:defRPr/>
            </a:pPr>
            <a:fld id="{3F51DE6B-9243-4E85-B0E8-1607A2626A11}" type="slidenum">
              <a:rPr lang="en-US" smtClean="0"/>
              <a:pPr>
                <a:defRPr/>
              </a:pPr>
              <a:t>‹#›</a:t>
            </a:fld>
            <a:endParaRPr lang="en-US" dirty="0"/>
          </a:p>
        </p:txBody>
      </p:sp>
    </p:spTree>
    <p:extLst>
      <p:ext uri="{BB962C8B-B14F-4D97-AF65-F5344CB8AC3E}">
        <p14:creationId xmlns:p14="http://schemas.microsoft.com/office/powerpoint/2010/main" val="32261332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54000" y="902494"/>
            <a:ext cx="8637588" cy="3405188"/>
          </a:xfrm>
          <a:prstGeom prst="rect">
            <a:avLst/>
          </a:prstGeom>
        </p:spPr>
        <p:txBody>
          <a:bodyPr/>
          <a:lstStyle>
            <a:lvl1pPr marL="127401" indent="-127401">
              <a:defRPr/>
            </a:lvl1pPr>
            <a:lvl3pPr marL="520320" indent="-138117">
              <a:defRPr/>
            </a:lvl3pPr>
            <a:lvl4pPr marL="644149" indent="-126210">
              <a:defRPr/>
            </a:lvl4pPr>
            <a:lvl5pPr marL="815604" indent="-12978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4"/>
          </p:nvPr>
        </p:nvSpPr>
        <p:spPr>
          <a:xfrm>
            <a:off x="310245" y="4792153"/>
            <a:ext cx="293912" cy="150100"/>
          </a:xfrm>
          <a:prstGeom prst="rect">
            <a:avLst/>
          </a:prstGeom>
        </p:spPr>
        <p:txBody>
          <a:bodyPr vert="horz" wrap="square" lIns="60954" tIns="30477" rIns="60954" bIns="30477" numCol="1" anchor="t" anchorCtr="0" compatLnSpc="1">
            <a:prstTxWarp prst="textNoShape">
              <a:avLst/>
            </a:prstTxWarp>
          </a:bodyPr>
          <a:lstStyle>
            <a:lvl1pPr algn="r">
              <a:defRPr sz="750">
                <a:solidFill>
                  <a:schemeClr val="bg1">
                    <a:lumMod val="50000"/>
                  </a:schemeClr>
                </a:solidFill>
                <a:latin typeface="Arial" panose="020B0604020202020204" pitchFamily="34" charset="0"/>
                <a:cs typeface="Arial" panose="020B0604020202020204" pitchFamily="34" charset="0"/>
              </a:defRPr>
            </a:lvl1pPr>
          </a:lstStyle>
          <a:p>
            <a:pPr>
              <a:defRPr/>
            </a:pPr>
            <a:fld id="{3F51DE6B-9243-4E85-B0E8-1607A2626A11}" type="slidenum">
              <a:rPr lang="en-US" smtClean="0"/>
              <a:pPr>
                <a:defRPr/>
              </a:pPr>
              <a:t>‹#›</a:t>
            </a:fld>
            <a:endParaRPr lang="en-US" dirty="0"/>
          </a:p>
        </p:txBody>
      </p:sp>
    </p:spTree>
    <p:extLst>
      <p:ext uri="{BB962C8B-B14F-4D97-AF65-F5344CB8AC3E}">
        <p14:creationId xmlns:p14="http://schemas.microsoft.com/office/powerpoint/2010/main" val="13124105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EE3280-7A22-714C-AAE2-A4BDA9417266}"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E3280-7A22-714C-AAE2-A4BDA9417266}"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EE3280-7A22-714C-AAE2-A4BDA9417266}"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EE3280-7A22-714C-AAE2-A4BDA9417266}" type="datetimeFigureOut">
              <a:rPr lang="en-US" smtClean="0"/>
              <a:t>6/30/17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EE3280-7A22-714C-AAE2-A4BDA9417266}" type="datetimeFigureOut">
              <a:rPr lang="en-US" smtClean="0"/>
              <a:t>6/30/17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E3280-7A22-714C-AAE2-A4BDA9417266}" type="datetimeFigureOut">
              <a:rPr lang="en-US" smtClean="0"/>
              <a:t>6/30/17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E3280-7A22-714C-AAE2-A4BDA9417266}"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E3280-7A22-714C-AAE2-A4BDA9417266}"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F51DE6B-9243-4E85-B0E8-1607A2626A11}" type="slidenum">
              <a:rPr lang="en-US" smtClean="0"/>
              <a:pPr>
                <a:defRPr/>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microsoft.com/office/2007/relationships/hdphoto" Target="../media/hdphoto1.wdp"/><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1EE3280-7A22-714C-AAE2-A4BDA9417266}" type="datetimeFigureOut">
              <a:rPr lang="en-US" smtClean="0"/>
              <a:t>6/30/17</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F51DE6B-9243-4E85-B0E8-1607A2626A11}" type="slidenum">
              <a:rPr lang="en-US" smtClean="0"/>
              <a:pPr>
                <a:defRPr/>
              </a:pPr>
              <a:t>‹#›</a:t>
            </a:fld>
            <a:endParaRPr lang="en-US" dirty="0"/>
          </a:p>
        </p:txBody>
      </p:sp>
      <p:sp>
        <p:nvSpPr>
          <p:cNvPr id="7" name="Rectangle 6"/>
          <p:cNvSpPr/>
          <p:nvPr userDrawn="1"/>
        </p:nvSpPr>
        <p:spPr>
          <a:xfrm>
            <a:off x="1" y="4680919"/>
            <a:ext cx="9144000" cy="544223"/>
          </a:xfrm>
          <a:prstGeom prst="rect">
            <a:avLst/>
          </a:prstGeom>
          <a:solidFill>
            <a:srgbClr val="27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9" cstate="print">
            <a:biLevel thresh="25000"/>
            <a:extLst>
              <a:ext uri="{BEBA8EAE-BF5A-486C-A8C5-ECC9F3942E4B}">
                <a14:imgProps xmlns:a14="http://schemas.microsoft.com/office/drawing/2010/main">
                  <a14:imgLayer r:embed="rId20">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92222" y="4784295"/>
            <a:ext cx="439762" cy="165815"/>
          </a:xfrm>
          <a:prstGeom prst="rect">
            <a:avLst/>
          </a:prstGeom>
        </p:spPr>
      </p:pic>
      <p:pic>
        <p:nvPicPr>
          <p:cNvPr id="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569409" y="0"/>
            <a:ext cx="1574591" cy="149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userDrawn="1"/>
        </p:nvSpPr>
        <p:spPr>
          <a:xfrm>
            <a:off x="5522244" y="4721612"/>
            <a:ext cx="3589444" cy="323165"/>
          </a:xfrm>
          <a:prstGeom prst="rect">
            <a:avLst/>
          </a:prstGeom>
          <a:noFill/>
        </p:spPr>
        <p:txBody>
          <a:bodyPr wrap="none" rtlCol="0">
            <a:spAutoFit/>
          </a:bodyPr>
          <a:lstStyle/>
          <a:p>
            <a:r>
              <a:rPr lang="en-US" sz="1500" b="0" i="0" dirty="0" smtClean="0">
                <a:solidFill>
                  <a:schemeClr val="bg1"/>
                </a:solidFill>
                <a:latin typeface="Lubalin Graph" charset="0"/>
                <a:ea typeface="Lubalin Graph" charset="0"/>
                <a:cs typeface="Lubalin Graph" charset="0"/>
              </a:rPr>
              <a:t>Smarter </a:t>
            </a:r>
            <a:r>
              <a:rPr lang="en-US" sz="1500" b="1" i="0" dirty="0" smtClean="0">
                <a:solidFill>
                  <a:schemeClr val="bg1"/>
                </a:solidFill>
                <a:latin typeface="Lubalin Graph" charset="0"/>
                <a:ea typeface="Lubalin Graph" charset="0"/>
                <a:cs typeface="Lubalin Graph" charset="0"/>
              </a:rPr>
              <a:t>Technical</a:t>
            </a:r>
            <a:r>
              <a:rPr lang="en-US" sz="1500" b="1" i="0" baseline="0" dirty="0" smtClean="0">
                <a:solidFill>
                  <a:schemeClr val="bg1"/>
                </a:solidFill>
                <a:latin typeface="Lubalin Graph" charset="0"/>
                <a:ea typeface="Lubalin Graph" charset="0"/>
                <a:cs typeface="Lubalin Graph" charset="0"/>
              </a:rPr>
              <a:t> Selling Academy</a:t>
            </a:r>
            <a:endParaRPr lang="en-US" sz="1500" b="1" i="0" dirty="0">
              <a:solidFill>
                <a:schemeClr val="bg1"/>
              </a:solidFill>
              <a:latin typeface="Lubalin Graph" charset="0"/>
              <a:ea typeface="Lubalin Graph" charset="0"/>
              <a:cs typeface="Lubalin Graph" charset="0"/>
            </a:endParaRPr>
          </a:p>
        </p:txBody>
      </p:sp>
    </p:spTree>
    <p:extLst>
      <p:ext uri="{BB962C8B-B14F-4D97-AF65-F5344CB8AC3E}">
        <p14:creationId xmlns:p14="http://schemas.microsoft.com/office/powerpoint/2010/main" val="3341032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52" r:id="rId15"/>
    <p:sldLayoutId id="2147483655" r:id="rId16"/>
    <p:sldLayoutId id="2147483656" r:id="rId1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png"/><Relationship Id="rId6"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4.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85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22" y="120979"/>
            <a:ext cx="6965403" cy="545778"/>
          </a:xfrm>
        </p:spPr>
        <p:txBody>
          <a:bodyPr/>
          <a:lstStyle/>
          <a:p>
            <a:r>
              <a:rPr lang="en-US" b="0" dirty="0">
                <a:solidFill>
                  <a:schemeClr val="bg2">
                    <a:lumMod val="50000"/>
                  </a:schemeClr>
                </a:solidFill>
                <a:latin typeface="Arial" charset="0"/>
                <a:ea typeface="Arial" charset="0"/>
                <a:cs typeface="Arial" charset="0"/>
              </a:rPr>
              <a:t>Watson as the Center of Customer Engagement</a:t>
            </a:r>
          </a:p>
        </p:txBody>
      </p:sp>
      <p:pic>
        <p:nvPicPr>
          <p:cNvPr id="5" name="Picture 4"/>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60032" y="2782866"/>
            <a:ext cx="710184" cy="710184"/>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358517" y="1706665"/>
            <a:ext cx="710184" cy="710184"/>
          </a:xfrm>
          <a:prstGeom prst="rect">
            <a:avLst/>
          </a:prstGeom>
        </p:spPr>
      </p:pic>
      <p:sp>
        <p:nvSpPr>
          <p:cNvPr id="11" name="Rectangle 10"/>
          <p:cNvSpPr/>
          <p:nvPr/>
        </p:nvSpPr>
        <p:spPr>
          <a:xfrm>
            <a:off x="5960450" y="2719099"/>
            <a:ext cx="3214031" cy="523220"/>
          </a:xfrm>
          <a:prstGeom prst="rect">
            <a:avLst/>
          </a:prstGeom>
        </p:spPr>
        <p:txBody>
          <a:bodyPr wrap="square">
            <a:spAutoFit/>
          </a:bodyPr>
          <a:lstStyle/>
          <a:p>
            <a:pPr algn="ctr">
              <a:buClr>
                <a:srgbClr val="585858"/>
              </a:buClr>
            </a:pPr>
            <a:r>
              <a:rPr lang="en-US" sz="1400" dirty="0">
                <a:latin typeface="Helvetica Neue"/>
                <a:cs typeface="Helvetica Neue"/>
              </a:rPr>
              <a:t>Create an </a:t>
            </a:r>
            <a:r>
              <a:rPr lang="en-US" sz="1400" dirty="0" err="1">
                <a:solidFill>
                  <a:schemeClr val="accent2">
                    <a:lumMod val="50000"/>
                  </a:schemeClr>
                </a:solidFill>
                <a:latin typeface="Helvetica Neue"/>
                <a:cs typeface="Helvetica Neue"/>
              </a:rPr>
              <a:t>omni</a:t>
            </a:r>
            <a:r>
              <a:rPr lang="en-US" sz="1400" dirty="0">
                <a:solidFill>
                  <a:schemeClr val="accent2">
                    <a:lumMod val="50000"/>
                  </a:schemeClr>
                </a:solidFill>
                <a:latin typeface="Helvetica Neue"/>
                <a:cs typeface="Helvetica Neue"/>
              </a:rPr>
              <a:t>-channel experience </a:t>
            </a:r>
            <a:r>
              <a:rPr lang="en-US" sz="1400" dirty="0">
                <a:latin typeface="Helvetica Neue"/>
                <a:cs typeface="Helvetica Neue"/>
              </a:rPr>
              <a:t>for better user engagement</a:t>
            </a:r>
          </a:p>
        </p:txBody>
      </p:sp>
      <p:sp>
        <p:nvSpPr>
          <p:cNvPr id="13" name="Rectangle 12"/>
          <p:cNvSpPr/>
          <p:nvPr/>
        </p:nvSpPr>
        <p:spPr>
          <a:xfrm>
            <a:off x="313922" y="629481"/>
            <a:ext cx="6574557" cy="307777"/>
          </a:xfrm>
          <a:prstGeom prst="rect">
            <a:avLst/>
          </a:prstGeom>
        </p:spPr>
        <p:txBody>
          <a:bodyPr wrap="square">
            <a:spAutoFit/>
          </a:bodyPr>
          <a:lstStyle/>
          <a:p>
            <a:pPr>
              <a:buClr>
                <a:srgbClr val="585858"/>
              </a:buClr>
            </a:pPr>
            <a:r>
              <a:rPr lang="en-US" sz="1400" dirty="0">
                <a:solidFill>
                  <a:schemeClr val="accent2">
                    <a:lumMod val="50000"/>
                  </a:schemeClr>
                </a:solidFill>
                <a:latin typeface="Helvetica Neue"/>
                <a:cs typeface="Helvetica Neue"/>
              </a:rPr>
              <a:t>Flexible, cost-effective solutions</a:t>
            </a:r>
            <a:r>
              <a:rPr lang="en-US" sz="1400" dirty="0">
                <a:latin typeface="Helvetica Neue"/>
                <a:cs typeface="Helvetica Neue"/>
              </a:rPr>
              <a:t> for building chat bots and virtual agents </a:t>
            </a:r>
          </a:p>
        </p:txBody>
      </p:sp>
      <p:sp>
        <p:nvSpPr>
          <p:cNvPr id="14" name="TextBox 21"/>
          <p:cNvSpPr txBox="1">
            <a:spLocks noChangeArrowheads="1"/>
          </p:cNvSpPr>
          <p:nvPr/>
        </p:nvSpPr>
        <p:spPr bwMode="auto">
          <a:xfrm>
            <a:off x="272301" y="2639648"/>
            <a:ext cx="2553955" cy="500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6" tIns="34289" rIns="68576" bIns="34289">
            <a:spAutoFit/>
          </a:bodyPr>
          <a:lstStyle>
            <a:lvl1pPr marL="212725" indent="-212725">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defTabSz="4556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4556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4556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455613" eaLnBrk="0" fontAlgn="base" hangingPunct="0">
              <a:spcBef>
                <a:spcPct val="0"/>
              </a:spcBef>
              <a:spcAft>
                <a:spcPct val="0"/>
              </a:spcAft>
              <a:defRPr>
                <a:solidFill>
                  <a:schemeClr val="tx1"/>
                </a:solidFill>
                <a:latin typeface="Arial" charset="0"/>
                <a:ea typeface="Arial" charset="0"/>
                <a:cs typeface="Arial" charset="0"/>
              </a:defRPr>
            </a:lvl9pPr>
          </a:lstStyle>
          <a:p>
            <a:pPr marL="0" indent="0">
              <a:buClr>
                <a:schemeClr val="tx1"/>
              </a:buClr>
            </a:pPr>
            <a:r>
              <a:rPr lang="en-US" altLang="ja-JP" sz="1400" dirty="0">
                <a:solidFill>
                  <a:schemeClr val="accent2">
                    <a:lumMod val="50000"/>
                  </a:schemeClr>
                </a:solidFill>
                <a:latin typeface="Helvetica Neue" charset="0"/>
                <a:ea typeface="Helvetica Neue" charset="0"/>
                <a:cs typeface="Helvetica Neue" charset="0"/>
              </a:rPr>
              <a:t>Detect emotional states* </a:t>
            </a:r>
            <a:r>
              <a:rPr lang="en-US" altLang="ja-JP" sz="1400" dirty="0">
                <a:solidFill>
                  <a:schemeClr val="tx1">
                    <a:lumMod val="75000"/>
                    <a:lumOff val="25000"/>
                  </a:schemeClr>
                </a:solidFill>
                <a:latin typeface="Helvetica Neue" charset="0"/>
                <a:ea typeface="Helvetica Neue" charset="0"/>
                <a:cs typeface="Helvetica Neue" charset="0"/>
              </a:rPr>
              <a:t>and responds in appropriate ways</a:t>
            </a:r>
          </a:p>
        </p:txBody>
      </p:sp>
      <p:pic>
        <p:nvPicPr>
          <p:cNvPr id="15" name="Picture 14"/>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26255" y="2813843"/>
            <a:ext cx="710184" cy="710184"/>
          </a:xfrm>
          <a:prstGeom prst="rect">
            <a:avLst/>
          </a:prstGeom>
        </p:spPr>
      </p:pic>
      <p:sp>
        <p:nvSpPr>
          <p:cNvPr id="16" name="Rectangle 15"/>
          <p:cNvSpPr/>
          <p:nvPr/>
        </p:nvSpPr>
        <p:spPr>
          <a:xfrm>
            <a:off x="323595" y="855978"/>
            <a:ext cx="4394476" cy="307777"/>
          </a:xfrm>
          <a:prstGeom prst="rect">
            <a:avLst/>
          </a:prstGeom>
        </p:spPr>
        <p:txBody>
          <a:bodyPr wrap="square">
            <a:spAutoFit/>
          </a:bodyPr>
          <a:lstStyle/>
          <a:p>
            <a:pPr>
              <a:buClr>
                <a:srgbClr val="585858"/>
              </a:buClr>
            </a:pPr>
            <a:r>
              <a:rPr lang="en-US" sz="1400" dirty="0">
                <a:solidFill>
                  <a:schemeClr val="accent2">
                    <a:lumMod val="50000"/>
                  </a:schemeClr>
                </a:solidFill>
                <a:latin typeface="Helvetica Neue"/>
                <a:cs typeface="Helvetica Neue"/>
              </a:rPr>
              <a:t>Build</a:t>
            </a:r>
            <a:r>
              <a:rPr lang="en-US" sz="1400" dirty="0">
                <a:latin typeface="Helvetica Neue"/>
                <a:cs typeface="Helvetica Neue"/>
              </a:rPr>
              <a:t> from the ground up or </a:t>
            </a:r>
            <a:r>
              <a:rPr lang="en-US" sz="1400" dirty="0">
                <a:solidFill>
                  <a:schemeClr val="accent2">
                    <a:lumMod val="50000"/>
                  </a:schemeClr>
                </a:solidFill>
                <a:latin typeface="Helvetica Neue"/>
                <a:cs typeface="Helvetica Neue"/>
              </a:rPr>
              <a:t>buy pre-built</a:t>
            </a:r>
            <a:r>
              <a:rPr lang="en-US" sz="1400" dirty="0">
                <a:solidFill>
                  <a:srgbClr val="508DCA"/>
                </a:solidFill>
                <a:latin typeface="Helvetica Neue"/>
                <a:cs typeface="Helvetica Neue"/>
              </a:rPr>
              <a:t> </a:t>
            </a:r>
            <a:r>
              <a:rPr lang="en-US" sz="1400" dirty="0">
                <a:latin typeface="Helvetica Neue"/>
                <a:cs typeface="Helvetica Neue"/>
              </a:rPr>
              <a:t>capabilities </a:t>
            </a:r>
          </a:p>
        </p:txBody>
      </p:sp>
      <p:sp>
        <p:nvSpPr>
          <p:cNvPr id="17" name="Rectangle 16"/>
          <p:cNvSpPr/>
          <p:nvPr/>
        </p:nvSpPr>
        <p:spPr>
          <a:xfrm>
            <a:off x="786847" y="1689110"/>
            <a:ext cx="2455461" cy="523220"/>
          </a:xfrm>
          <a:prstGeom prst="rect">
            <a:avLst/>
          </a:prstGeom>
        </p:spPr>
        <p:txBody>
          <a:bodyPr wrap="square">
            <a:spAutoFit/>
          </a:bodyPr>
          <a:lstStyle/>
          <a:p>
            <a:pPr algn="ctr">
              <a:buClr>
                <a:srgbClr val="585858"/>
              </a:buClr>
            </a:pPr>
            <a:r>
              <a:rPr lang="en-US" sz="1400" dirty="0">
                <a:solidFill>
                  <a:schemeClr val="accent2">
                    <a:lumMod val="50000"/>
                  </a:schemeClr>
                </a:solidFill>
                <a:latin typeface="Helvetica Neue"/>
                <a:cs typeface="Helvetica Neue"/>
              </a:rPr>
              <a:t>Build once</a:t>
            </a:r>
            <a:r>
              <a:rPr lang="en-US" sz="1400" dirty="0">
                <a:latin typeface="Helvetica Neue"/>
                <a:cs typeface="Helvetica Neue"/>
              </a:rPr>
              <a:t>, deploy across multiple platforms  </a:t>
            </a:r>
          </a:p>
        </p:txBody>
      </p:sp>
      <p:sp>
        <p:nvSpPr>
          <p:cNvPr id="18" name="TextBox 17"/>
          <p:cNvSpPr txBox="1"/>
          <p:nvPr/>
        </p:nvSpPr>
        <p:spPr>
          <a:xfrm>
            <a:off x="6810969" y="4548583"/>
            <a:ext cx="2101117" cy="189070"/>
          </a:xfrm>
          <a:prstGeom prst="rect">
            <a:avLst/>
          </a:prstGeom>
        </p:spPr>
        <p:txBody>
          <a:bodyPr vert="horz" wrap="none" lIns="0" tIns="0" rIns="0" bIns="0" rtlCol="0" anchor="t" anchorCtr="0">
            <a:noAutofit/>
          </a:bodyPr>
          <a:lstStyle/>
          <a:p>
            <a:r>
              <a:rPr lang="en-US" sz="1000" dirty="0">
                <a:latin typeface="Helvetica Neue"/>
                <a:cs typeface="Helvetica Neue"/>
              </a:rPr>
              <a:t>*Leveraging Watson Tone Analyzer</a:t>
            </a:r>
          </a:p>
        </p:txBody>
      </p:sp>
      <p:sp>
        <p:nvSpPr>
          <p:cNvPr id="19" name="TextBox 19"/>
          <p:cNvSpPr txBox="1">
            <a:spLocks noChangeArrowheads="1"/>
          </p:cNvSpPr>
          <p:nvPr/>
        </p:nvSpPr>
        <p:spPr bwMode="auto">
          <a:xfrm>
            <a:off x="5371425" y="1676107"/>
            <a:ext cx="3489707" cy="715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6" tIns="34289" rIns="68576" bIns="34289">
            <a:spAutoFit/>
          </a:bodyPr>
          <a:lstStyle>
            <a:lvl1pPr marL="212725" indent="-212725">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defTabSz="4556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4556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4556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455613" eaLnBrk="0" fontAlgn="base" hangingPunct="0">
              <a:spcBef>
                <a:spcPct val="0"/>
              </a:spcBef>
              <a:spcAft>
                <a:spcPct val="0"/>
              </a:spcAft>
              <a:defRPr>
                <a:solidFill>
                  <a:schemeClr val="tx1"/>
                </a:solidFill>
                <a:latin typeface="Arial" charset="0"/>
                <a:ea typeface="Arial" charset="0"/>
                <a:cs typeface="Arial" charset="0"/>
              </a:defRPr>
            </a:lvl9pPr>
          </a:lstStyle>
          <a:p>
            <a:pPr marL="0" indent="0" algn="ctr">
              <a:buClr>
                <a:schemeClr val="tx1"/>
              </a:buClr>
            </a:pPr>
            <a:r>
              <a:rPr lang="en-US" altLang="ja-JP" sz="1400" dirty="0">
                <a:solidFill>
                  <a:schemeClr val="tx1">
                    <a:lumMod val="75000"/>
                    <a:lumOff val="25000"/>
                  </a:schemeClr>
                </a:solidFill>
                <a:latin typeface="Helvetica Neue" charset="0"/>
                <a:ea typeface="Helvetica Neue" charset="0"/>
                <a:cs typeface="Helvetica Neue" charset="0"/>
              </a:rPr>
              <a:t>Create </a:t>
            </a:r>
            <a:r>
              <a:rPr lang="en-US" altLang="ja-JP" sz="1400" dirty="0">
                <a:solidFill>
                  <a:schemeClr val="accent2">
                    <a:lumMod val="50000"/>
                  </a:schemeClr>
                </a:solidFill>
                <a:latin typeface="Helvetica Neue" charset="0"/>
                <a:ea typeface="Helvetica Neue" charset="0"/>
                <a:cs typeface="Helvetica Neue" charset="0"/>
              </a:rPr>
              <a:t>natural language interactions </a:t>
            </a:r>
            <a:r>
              <a:rPr lang="en-US" altLang="ja-JP" sz="1400" dirty="0">
                <a:solidFill>
                  <a:schemeClr val="tx1">
                    <a:lumMod val="75000"/>
                    <a:lumOff val="25000"/>
                  </a:schemeClr>
                </a:solidFill>
                <a:latin typeface="Helvetica Neue" charset="0"/>
                <a:ea typeface="Helvetica Neue" charset="0"/>
                <a:cs typeface="Helvetica Neue" charset="0"/>
              </a:rPr>
              <a:t>with your end-users, including Q&amp;A and onboarding</a:t>
            </a:r>
          </a:p>
        </p:txBody>
      </p:sp>
      <p:sp>
        <p:nvSpPr>
          <p:cNvPr id="20" name="TextBox 24"/>
          <p:cNvSpPr txBox="1">
            <a:spLocks noChangeArrowheads="1"/>
          </p:cNvSpPr>
          <p:nvPr/>
        </p:nvSpPr>
        <p:spPr bwMode="auto">
          <a:xfrm>
            <a:off x="5666448" y="3914932"/>
            <a:ext cx="2899660" cy="500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6" tIns="34289" rIns="68576" bIns="34289">
            <a:spAutoFit/>
          </a:bodyPr>
          <a:lstStyle>
            <a:lvl1pPr marL="212725" indent="-212725">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defTabSz="4556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4556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4556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455613" eaLnBrk="0" fontAlgn="base" hangingPunct="0">
              <a:spcBef>
                <a:spcPct val="0"/>
              </a:spcBef>
              <a:spcAft>
                <a:spcPct val="0"/>
              </a:spcAft>
              <a:defRPr>
                <a:solidFill>
                  <a:schemeClr val="tx1"/>
                </a:solidFill>
                <a:latin typeface="Arial" charset="0"/>
                <a:ea typeface="Arial" charset="0"/>
                <a:cs typeface="Arial" charset="0"/>
              </a:defRPr>
            </a:lvl9pPr>
          </a:lstStyle>
          <a:p>
            <a:pPr marL="0" indent="0"/>
            <a:r>
              <a:rPr lang="en-US" altLang="ja-JP" sz="1400" dirty="0">
                <a:solidFill>
                  <a:schemeClr val="accent2">
                    <a:lumMod val="50000"/>
                  </a:schemeClr>
                </a:solidFill>
                <a:latin typeface="Helvetica Neue" charset="0"/>
                <a:ea typeface="Helvetica Neue" charset="0"/>
                <a:cs typeface="Helvetica Neue" charset="0"/>
              </a:rPr>
              <a:t>Advanced Machine Learning </a:t>
            </a:r>
            <a:r>
              <a:rPr lang="en-US" altLang="ja-JP" sz="1400" dirty="0">
                <a:solidFill>
                  <a:schemeClr val="tx1">
                    <a:lumMod val="75000"/>
                    <a:lumOff val="25000"/>
                  </a:schemeClr>
                </a:solidFill>
                <a:latin typeface="Helvetica Neue" charset="0"/>
                <a:ea typeface="Helvetica Neue" charset="0"/>
                <a:cs typeface="Helvetica Neue" charset="0"/>
              </a:rPr>
              <a:t>capabilities</a:t>
            </a:r>
          </a:p>
        </p:txBody>
      </p:sp>
      <p:pic>
        <p:nvPicPr>
          <p:cNvPr id="21" name="Picture 2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98425" y="3867546"/>
            <a:ext cx="710184" cy="710184"/>
          </a:xfrm>
          <a:prstGeom prst="rect">
            <a:avLst/>
          </a:prstGeom>
        </p:spPr>
      </p:pic>
      <p:pic>
        <p:nvPicPr>
          <p:cNvPr id="22" name="Picture 21"/>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358517" y="3815520"/>
            <a:ext cx="710184" cy="710184"/>
          </a:xfrm>
          <a:prstGeom prst="rect">
            <a:avLst/>
          </a:prstGeom>
        </p:spPr>
      </p:pic>
      <p:pic>
        <p:nvPicPr>
          <p:cNvPr id="23" name="Picture 22"/>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82451" y="1706665"/>
            <a:ext cx="710184" cy="710184"/>
          </a:xfrm>
          <a:prstGeom prst="rect">
            <a:avLst/>
          </a:prstGeom>
        </p:spPr>
      </p:pic>
      <p:sp>
        <p:nvSpPr>
          <p:cNvPr id="25" name="TextBox 20"/>
          <p:cNvSpPr txBox="1">
            <a:spLocks noChangeArrowheads="1"/>
          </p:cNvSpPr>
          <p:nvPr/>
        </p:nvSpPr>
        <p:spPr bwMode="auto">
          <a:xfrm>
            <a:off x="214873" y="3796426"/>
            <a:ext cx="3027435" cy="931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6" tIns="34289" rIns="68576" bIns="34289">
            <a:spAutoFit/>
          </a:bodyPr>
          <a:lstStyle>
            <a:lvl1pPr marL="212725" indent="-212725">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defTabSz="4556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4556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4556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455613" eaLnBrk="0" fontAlgn="base" hangingPunct="0">
              <a:spcBef>
                <a:spcPct val="0"/>
              </a:spcBef>
              <a:spcAft>
                <a:spcPct val="0"/>
              </a:spcAft>
              <a:defRPr>
                <a:solidFill>
                  <a:schemeClr val="tx1"/>
                </a:solidFill>
                <a:latin typeface="Arial" charset="0"/>
                <a:ea typeface="Arial" charset="0"/>
                <a:cs typeface="Arial" charset="0"/>
              </a:defRPr>
            </a:lvl9pPr>
          </a:lstStyle>
          <a:p>
            <a:pPr marL="0" indent="0" algn="ctr">
              <a:buClr>
                <a:schemeClr val="tx1"/>
              </a:buClr>
            </a:pPr>
            <a:r>
              <a:rPr lang="en-US" altLang="ja-JP" sz="1400" dirty="0">
                <a:solidFill>
                  <a:schemeClr val="accent2">
                    <a:lumMod val="50000"/>
                  </a:schemeClr>
                </a:solidFill>
                <a:latin typeface="Helvetica Neue" charset="0"/>
                <a:ea typeface="Helvetica Neue" charset="0"/>
                <a:cs typeface="Helvetica Neue" charset="0"/>
              </a:rPr>
              <a:t>Walk customers through business processes</a:t>
            </a:r>
            <a:r>
              <a:rPr lang="en-US" altLang="ja-JP" sz="1400" dirty="0">
                <a:solidFill>
                  <a:srgbClr val="508DCA"/>
                </a:solidFill>
                <a:latin typeface="Helvetica Neue" charset="0"/>
                <a:ea typeface="Helvetica Neue" charset="0"/>
                <a:cs typeface="Helvetica Neue" charset="0"/>
              </a:rPr>
              <a:t> </a:t>
            </a:r>
            <a:r>
              <a:rPr lang="en-US" altLang="ja-JP" sz="1400" dirty="0">
                <a:solidFill>
                  <a:schemeClr val="tx1">
                    <a:lumMod val="75000"/>
                    <a:lumOff val="25000"/>
                  </a:schemeClr>
                </a:solidFill>
                <a:latin typeface="Helvetica Neue" charset="0"/>
                <a:ea typeface="Helvetica Neue" charset="0"/>
                <a:cs typeface="Helvetica Neue" charset="0"/>
              </a:rPr>
              <a:t>like application forms or resetting a password</a:t>
            </a:r>
          </a:p>
          <a:p>
            <a:pPr algn="ctr">
              <a:buClr>
                <a:schemeClr val="tx1"/>
              </a:buClr>
              <a:buFont typeface="Arial" charset="0"/>
              <a:buChar char="•"/>
            </a:pPr>
            <a:endParaRPr lang="en-US" altLang="ja-JP" sz="1400" dirty="0">
              <a:solidFill>
                <a:schemeClr val="tx1">
                  <a:lumMod val="75000"/>
                  <a:lumOff val="25000"/>
                </a:schemeClr>
              </a:solidFill>
              <a:latin typeface="Helvetica Neue" charset="0"/>
              <a:ea typeface="Helvetica Neue" charset="0"/>
              <a:cs typeface="Helvetica Neue" charset="0"/>
            </a:endParaRPr>
          </a:p>
        </p:txBody>
      </p:sp>
      <p:pic>
        <p:nvPicPr>
          <p:cNvPr id="26" name="Picture 2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92635" y="2751909"/>
            <a:ext cx="710184" cy="710184"/>
          </a:xfrm>
          <a:prstGeom prst="rect">
            <a:avLst/>
          </a:prstGeom>
        </p:spPr>
      </p:pic>
      <p:cxnSp>
        <p:nvCxnSpPr>
          <p:cNvPr id="29" name="Straight Connector 28"/>
          <p:cNvCxnSpPr/>
          <p:nvPr/>
        </p:nvCxnSpPr>
        <p:spPr>
          <a:xfrm flipH="1" flipV="1">
            <a:off x="3963145" y="2432892"/>
            <a:ext cx="247688" cy="319018"/>
          </a:xfrm>
          <a:prstGeom prst="line">
            <a:avLst/>
          </a:prstGeom>
          <a:ln w="25400" cap="rnd">
            <a:solidFill>
              <a:srgbClr val="6ABAFC"/>
            </a:solidFill>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flipH="1" flipV="1">
            <a:off x="4737466" y="3512894"/>
            <a:ext cx="247688" cy="319018"/>
          </a:xfrm>
          <a:prstGeom prst="line">
            <a:avLst/>
          </a:prstGeom>
          <a:ln w="25400" cap="rnd">
            <a:solidFill>
              <a:srgbClr val="6ABAFC"/>
            </a:solidFill>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flipH="1">
            <a:off x="3715457" y="3143177"/>
            <a:ext cx="353245" cy="0"/>
          </a:xfrm>
          <a:prstGeom prst="line">
            <a:avLst/>
          </a:prstGeom>
          <a:ln w="25400" cap="rnd">
            <a:solidFill>
              <a:srgbClr val="6ABAFC"/>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flipH="1">
            <a:off x="4954977" y="3143177"/>
            <a:ext cx="353245" cy="0"/>
          </a:xfrm>
          <a:prstGeom prst="line">
            <a:avLst/>
          </a:prstGeom>
          <a:ln w="25400" cap="rnd">
            <a:solidFill>
              <a:srgbClr val="6ABAFC"/>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V="1">
            <a:off x="4683332" y="2449431"/>
            <a:ext cx="227525" cy="319018"/>
          </a:xfrm>
          <a:prstGeom prst="line">
            <a:avLst/>
          </a:prstGeom>
          <a:ln w="25400" cap="rnd">
            <a:solidFill>
              <a:srgbClr val="6ABAFC"/>
            </a:solidFill>
          </a:ln>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p:nvCxnSpPr>
        <p:spPr>
          <a:xfrm flipV="1">
            <a:off x="4041127" y="3500781"/>
            <a:ext cx="227525" cy="319018"/>
          </a:xfrm>
          <a:prstGeom prst="line">
            <a:avLst/>
          </a:prstGeom>
          <a:ln w="25400" cap="rnd">
            <a:solidFill>
              <a:srgbClr val="6ABAFC"/>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477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7390"/>
            <a:ext cx="9144000" cy="777240"/>
          </a:xfrm>
        </p:spPr>
        <p:txBody>
          <a:bodyPr>
            <a:normAutofit fontScale="90000"/>
          </a:bodyPr>
          <a:lstStyle/>
          <a:p>
            <a:pPr algn="ctr"/>
            <a:r>
              <a:rPr lang="en-US" altLang="en-US" dirty="0">
                <a:solidFill>
                  <a:schemeClr val="tx1">
                    <a:lumMod val="50000"/>
                    <a:lumOff val="50000"/>
                  </a:schemeClr>
                </a:solidFill>
                <a:latin typeface="Arial" charset="0"/>
                <a:ea typeface="Arial" charset="0"/>
                <a:cs typeface="Arial" charset="0"/>
              </a:rPr>
              <a:t>Cognitive </a:t>
            </a:r>
            <a:r>
              <a:rPr lang="en-US" altLang="en-US" dirty="0" smtClean="0">
                <a:solidFill>
                  <a:schemeClr val="tx1">
                    <a:lumMod val="50000"/>
                    <a:lumOff val="50000"/>
                  </a:schemeClr>
                </a:solidFill>
                <a:latin typeface="Arial" charset="0"/>
                <a:ea typeface="Arial" charset="0"/>
                <a:cs typeface="Arial" charset="0"/>
              </a:rPr>
              <a:t>Systems Amplify the </a:t>
            </a:r>
            <a:r>
              <a:rPr lang="en-US" altLang="en-US" smtClean="0">
                <a:solidFill>
                  <a:schemeClr val="tx1">
                    <a:lumMod val="50000"/>
                    <a:lumOff val="50000"/>
                  </a:schemeClr>
                </a:solidFill>
                <a:latin typeface="Arial" charset="0"/>
                <a:ea typeface="Arial" charset="0"/>
                <a:cs typeface="Arial" charset="0"/>
              </a:rPr>
              <a:t>Human Experience</a:t>
            </a:r>
            <a:endParaRPr lang="en-US" dirty="0">
              <a:solidFill>
                <a:schemeClr val="tx1">
                  <a:lumMod val="50000"/>
                  <a:lumOff val="50000"/>
                </a:schemeClr>
              </a:solidFill>
              <a:latin typeface="Arial" charset="0"/>
              <a:ea typeface="Arial" charset="0"/>
              <a:cs typeface="Arial" charset="0"/>
            </a:endParaRPr>
          </a:p>
        </p:txBody>
      </p:sp>
    </p:spTree>
    <p:extLst>
      <p:ext uri="{BB962C8B-B14F-4D97-AF65-F5344CB8AC3E}">
        <p14:creationId xmlns:p14="http://schemas.microsoft.com/office/powerpoint/2010/main" val="6061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1800" dirty="0">
                <a:solidFill>
                  <a:schemeClr val="tx1">
                    <a:lumMod val="50000"/>
                    <a:lumOff val="50000"/>
                  </a:schemeClr>
                </a:solidFill>
                <a:latin typeface="Arial" charset="0"/>
                <a:ea typeface="Arial" charset="0"/>
                <a:cs typeface="Arial" charset="0"/>
              </a:rPr>
              <a:t>Cognitive computing enables systems </a:t>
            </a:r>
            <a:r>
              <a:rPr lang="en-US" altLang="en-US" sz="1800" dirty="0" smtClean="0">
                <a:solidFill>
                  <a:schemeClr val="tx1">
                    <a:lumMod val="50000"/>
                    <a:lumOff val="50000"/>
                  </a:schemeClr>
                </a:solidFill>
                <a:latin typeface="Arial" charset="0"/>
                <a:ea typeface="Arial" charset="0"/>
                <a:cs typeface="Arial" charset="0"/>
              </a:rPr>
              <a:t>to </a:t>
            </a:r>
            <a:r>
              <a:rPr lang="en-US" altLang="en-US" sz="1800" dirty="0">
                <a:solidFill>
                  <a:schemeClr val="tx1">
                    <a:lumMod val="50000"/>
                    <a:lumOff val="50000"/>
                  </a:schemeClr>
                </a:solidFill>
                <a:latin typeface="Arial" charset="0"/>
                <a:ea typeface="Arial" charset="0"/>
                <a:cs typeface="Arial" charset="0"/>
              </a:rPr>
              <a:t>process and act on </a:t>
            </a:r>
            <a:r>
              <a:rPr lang="en-US" altLang="en-US" sz="1800" dirty="0" smtClean="0">
                <a:solidFill>
                  <a:schemeClr val="tx1">
                    <a:lumMod val="50000"/>
                    <a:lumOff val="50000"/>
                  </a:schemeClr>
                </a:solidFill>
                <a:latin typeface="Arial" charset="0"/>
                <a:ea typeface="Arial" charset="0"/>
                <a:cs typeface="Arial" charset="0"/>
              </a:rPr>
              <a:t>data,</a:t>
            </a:r>
            <a:br>
              <a:rPr lang="en-US" altLang="en-US" sz="1800" dirty="0" smtClean="0">
                <a:solidFill>
                  <a:schemeClr val="tx1">
                    <a:lumMod val="50000"/>
                    <a:lumOff val="50000"/>
                  </a:schemeClr>
                </a:solidFill>
                <a:latin typeface="Arial" charset="0"/>
                <a:ea typeface="Arial" charset="0"/>
                <a:cs typeface="Arial" charset="0"/>
              </a:rPr>
            </a:br>
            <a:r>
              <a:rPr lang="en-US" altLang="en-US" sz="1800" dirty="0" smtClean="0">
                <a:solidFill>
                  <a:schemeClr val="tx1">
                    <a:lumMod val="50000"/>
                    <a:lumOff val="50000"/>
                  </a:schemeClr>
                </a:solidFill>
                <a:latin typeface="Arial" charset="0"/>
                <a:ea typeface="Arial" charset="0"/>
                <a:cs typeface="Arial" charset="0"/>
              </a:rPr>
              <a:t> </a:t>
            </a:r>
            <a:r>
              <a:rPr lang="en-US" altLang="en-US" sz="1800" dirty="0">
                <a:solidFill>
                  <a:schemeClr val="tx1">
                    <a:lumMod val="50000"/>
                    <a:lumOff val="50000"/>
                  </a:schemeClr>
                </a:solidFill>
                <a:latin typeface="Arial" charset="0"/>
                <a:ea typeface="Arial" charset="0"/>
                <a:cs typeface="Arial" charset="0"/>
              </a:rPr>
              <a:t>like humans</a:t>
            </a:r>
            <a:endParaRPr lang="en-US" sz="1800" dirty="0">
              <a:solidFill>
                <a:schemeClr val="tx1">
                  <a:lumMod val="50000"/>
                  <a:lumOff val="50000"/>
                </a:schemeClr>
              </a:solidFill>
              <a:latin typeface="Arial" charset="0"/>
              <a:ea typeface="Arial" charset="0"/>
              <a:cs typeface="Arial" charset="0"/>
            </a:endParaRPr>
          </a:p>
        </p:txBody>
      </p:sp>
      <p:sp>
        <p:nvSpPr>
          <p:cNvPr id="5" name="Rectangle 4"/>
          <p:cNvSpPr/>
          <p:nvPr/>
        </p:nvSpPr>
        <p:spPr>
          <a:xfrm>
            <a:off x="359001" y="1720740"/>
            <a:ext cx="1994400"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hape 496"/>
          <p:cNvSpPr>
            <a:spLocks noChangeArrowheads="1"/>
          </p:cNvSpPr>
          <p:nvPr/>
        </p:nvSpPr>
        <p:spPr bwMode="auto">
          <a:xfrm>
            <a:off x="2553562" y="3082210"/>
            <a:ext cx="1832559" cy="307773"/>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marL="171446" indent="-171446" defTabSz="255370">
              <a:buFont typeface="Arial" charset="0"/>
              <a:buChar char="•"/>
            </a:pPr>
            <a:endParaRPr lang="en-US" sz="1400" kern="0" spc="29" dirty="0">
              <a:solidFill>
                <a:schemeClr val="tx2"/>
              </a:solidFill>
              <a:ea typeface="Helvetica Light" charset="0"/>
              <a:cs typeface="Helvetica Light" charset="0"/>
            </a:endParaRPr>
          </a:p>
        </p:txBody>
      </p:sp>
      <p:sp>
        <p:nvSpPr>
          <p:cNvPr id="13" name="Shape 496"/>
          <p:cNvSpPr>
            <a:spLocks noChangeArrowheads="1"/>
          </p:cNvSpPr>
          <p:nvPr/>
        </p:nvSpPr>
        <p:spPr bwMode="auto">
          <a:xfrm>
            <a:off x="359001" y="2935938"/>
            <a:ext cx="1994400" cy="1569656"/>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marL="179996" indent="-179996" defTabSz="255370"/>
            <a:r>
              <a:rPr lang="en-US" sz="1200" kern="0" spc="29" dirty="0">
                <a:solidFill>
                  <a:schemeClr val="tx2"/>
                </a:solidFill>
                <a:latin typeface="Arial" panose="020B0604020202020204" pitchFamily="34" charset="0"/>
                <a:ea typeface="Helvetica Light" charset="0"/>
                <a:cs typeface="Arial" panose="020B0604020202020204" pitchFamily="34" charset="0"/>
              </a:rPr>
              <a:t>They understand </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Intent, tone, personality</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Submissions, contracts, claims</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Legal &amp; regulatory obligations, guidelines</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News, market data…</a:t>
            </a:r>
          </a:p>
          <a:p>
            <a:pPr defTabSz="255370"/>
            <a:r>
              <a:rPr lang="en-US" sz="1200" kern="0" spc="29" dirty="0">
                <a:solidFill>
                  <a:schemeClr val="accent4">
                    <a:lumMod val="60000"/>
                    <a:lumOff val="40000"/>
                  </a:schemeClr>
                </a:solidFill>
                <a:latin typeface="Arial" panose="020B0604020202020204" pitchFamily="34" charset="0"/>
                <a:ea typeface="Helvetica Light" charset="0"/>
                <a:cs typeface="Arial" panose="020B0604020202020204" pitchFamily="34" charset="0"/>
                <a:sym typeface="Helvetica" charset="0"/>
              </a:rPr>
              <a:t>like humans do</a:t>
            </a:r>
          </a:p>
        </p:txBody>
      </p:sp>
      <p:sp>
        <p:nvSpPr>
          <p:cNvPr id="15" name="Shape 496"/>
          <p:cNvSpPr>
            <a:spLocks noChangeArrowheads="1"/>
          </p:cNvSpPr>
          <p:nvPr/>
        </p:nvSpPr>
        <p:spPr bwMode="auto">
          <a:xfrm>
            <a:off x="4735349" y="3082211"/>
            <a:ext cx="2077248" cy="523216"/>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defTabSz="255370"/>
            <a:endParaRPr lang="en-US" sz="1400" kern="0" spc="29" dirty="0">
              <a:solidFill>
                <a:schemeClr val="bg2"/>
              </a:solidFill>
              <a:ea typeface="Helvetica Light" charset="0"/>
              <a:cs typeface="Helvetica Light" charset="0"/>
            </a:endParaRPr>
          </a:p>
          <a:p>
            <a:pPr defTabSz="255370"/>
            <a:endParaRPr lang="en-US" sz="1400" kern="0" spc="29" dirty="0">
              <a:solidFill>
                <a:schemeClr val="tx2"/>
              </a:solidFill>
              <a:ea typeface="Helvetica Light" charset="0"/>
              <a:cs typeface="Helvetica Light" charset="0"/>
              <a:sym typeface="Helvetica" charset="0"/>
            </a:endParaRPr>
          </a:p>
        </p:txBody>
      </p:sp>
      <p:sp>
        <p:nvSpPr>
          <p:cNvPr id="19" name="Shape 496"/>
          <p:cNvSpPr>
            <a:spLocks noChangeArrowheads="1"/>
          </p:cNvSpPr>
          <p:nvPr/>
        </p:nvSpPr>
        <p:spPr bwMode="auto">
          <a:xfrm>
            <a:off x="6959853" y="3082210"/>
            <a:ext cx="1957454" cy="307773"/>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defTabSz="255370"/>
            <a:endParaRPr lang="en-US" sz="1400" kern="0" spc="29" dirty="0">
              <a:solidFill>
                <a:schemeClr val="bg2"/>
              </a:solidFill>
              <a:ea typeface="Helvetica Light" charset="0"/>
              <a:cs typeface="Helvetica Light" charset="0"/>
            </a:endParaRPr>
          </a:p>
        </p:txBody>
      </p:sp>
      <p:sp>
        <p:nvSpPr>
          <p:cNvPr id="21" name="Shape 496"/>
          <p:cNvSpPr>
            <a:spLocks noChangeArrowheads="1"/>
          </p:cNvSpPr>
          <p:nvPr/>
        </p:nvSpPr>
        <p:spPr bwMode="auto">
          <a:xfrm>
            <a:off x="2547792" y="2935939"/>
            <a:ext cx="1994400" cy="1569656"/>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marL="179996" indent="-179996" defTabSz="255370"/>
            <a:r>
              <a:rPr lang="en-US" sz="1200" kern="0" spc="29" dirty="0">
                <a:solidFill>
                  <a:schemeClr val="tx2"/>
                </a:solidFill>
                <a:latin typeface="Arial" panose="020B0604020202020204" pitchFamily="34" charset="0"/>
                <a:ea typeface="Helvetica Light" charset="0"/>
                <a:cs typeface="Arial" panose="020B0604020202020204" pitchFamily="34" charset="0"/>
              </a:rPr>
              <a:t>They can</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Identify similar risks and claims</a:t>
            </a:r>
            <a:endPar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endParaRP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Assess risk </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Check for compliance</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Spot new sales opportunities, …</a:t>
            </a:r>
          </a:p>
          <a:p>
            <a:pPr marL="179996" indent="-179996" defTabSz="255370"/>
            <a:r>
              <a:rPr lang="en-US" sz="1200" kern="0" spc="29" dirty="0">
                <a:solidFill>
                  <a:schemeClr val="accent4">
                    <a:lumMod val="60000"/>
                    <a:lumOff val="40000"/>
                  </a:schemeClr>
                </a:solidFill>
                <a:latin typeface="Arial" panose="020B0604020202020204" pitchFamily="34" charset="0"/>
                <a:ea typeface="Helvetica Light" charset="0"/>
                <a:cs typeface="Arial" panose="020B0604020202020204" pitchFamily="34" charset="0"/>
              </a:rPr>
              <a:t>infer and extract ideas</a:t>
            </a:r>
          </a:p>
        </p:txBody>
      </p:sp>
      <p:sp>
        <p:nvSpPr>
          <p:cNvPr id="22" name="Shape 496"/>
          <p:cNvSpPr>
            <a:spLocks noChangeArrowheads="1"/>
          </p:cNvSpPr>
          <p:nvPr/>
        </p:nvSpPr>
        <p:spPr bwMode="auto">
          <a:xfrm>
            <a:off x="4735349" y="2935938"/>
            <a:ext cx="1994400" cy="1569656"/>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marL="179996" indent="-179996" defTabSz="255370"/>
            <a:r>
              <a:rPr lang="en-US" sz="1200" kern="0" spc="29" dirty="0">
                <a:solidFill>
                  <a:schemeClr val="tx2"/>
                </a:solidFill>
                <a:latin typeface="Arial" panose="020B0604020202020204" pitchFamily="34" charset="0"/>
                <a:ea typeface="Helvetica Light" charset="0"/>
                <a:cs typeface="Arial" panose="020B0604020202020204" pitchFamily="34" charset="0"/>
              </a:rPr>
              <a:t>With abilities to see, talk</a:t>
            </a:r>
          </a:p>
          <a:p>
            <a:pPr marL="179996" indent="-179996" defTabSz="255370"/>
            <a:r>
              <a:rPr lang="en-US" sz="1200" kern="0" spc="29" dirty="0">
                <a:solidFill>
                  <a:schemeClr val="tx2"/>
                </a:solidFill>
                <a:latin typeface="Arial" panose="020B0604020202020204" pitchFamily="34" charset="0"/>
                <a:ea typeface="Helvetica Light" charset="0"/>
                <a:cs typeface="Arial" panose="020B0604020202020204" pitchFamily="34" charset="0"/>
              </a:rPr>
              <a:t>and hear they can support </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Clients, agents &amp; broker</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Contact center agents</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Underwriter</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Claims handler </a:t>
            </a:r>
          </a:p>
          <a:p>
            <a:pPr defTabSz="255370"/>
            <a:r>
              <a:rPr lang="en-US" sz="1200" kern="0" spc="29" dirty="0">
                <a:solidFill>
                  <a:schemeClr val="tx2"/>
                </a:solidFill>
                <a:latin typeface="Arial" panose="020B0604020202020204" pitchFamily="34" charset="0"/>
                <a:ea typeface="Helvetica Light" charset="0"/>
                <a:cs typeface="Arial" panose="020B0604020202020204" pitchFamily="34" charset="0"/>
              </a:rPr>
              <a:t>and many others</a:t>
            </a:r>
          </a:p>
          <a:p>
            <a:pPr defTabSz="255370"/>
            <a:r>
              <a:rPr lang="en-US" sz="1200" kern="0" spc="29" dirty="0">
                <a:solidFill>
                  <a:schemeClr val="accent4">
                    <a:lumMod val="60000"/>
                    <a:lumOff val="40000"/>
                  </a:schemeClr>
                </a:solidFill>
                <a:latin typeface="Arial" panose="020B0604020202020204" pitchFamily="34" charset="0"/>
                <a:ea typeface="Helvetica Light" charset="0"/>
                <a:cs typeface="Arial" panose="020B0604020202020204" pitchFamily="34" charset="0"/>
              </a:rPr>
              <a:t>in a natural way</a:t>
            </a:r>
            <a:endParaRPr lang="en-US" sz="1200" kern="0" spc="29" dirty="0">
              <a:solidFill>
                <a:schemeClr val="accent4">
                  <a:lumMod val="60000"/>
                  <a:lumOff val="40000"/>
                </a:schemeClr>
              </a:solidFill>
              <a:latin typeface="Arial" panose="020B0604020202020204" pitchFamily="34" charset="0"/>
              <a:ea typeface="Helvetica Light" charset="0"/>
              <a:cs typeface="Arial" panose="020B0604020202020204" pitchFamily="34" charset="0"/>
              <a:sym typeface="Helvetica" charset="0"/>
            </a:endParaRPr>
          </a:p>
        </p:txBody>
      </p:sp>
      <p:sp>
        <p:nvSpPr>
          <p:cNvPr id="23" name="Shape 496"/>
          <p:cNvSpPr>
            <a:spLocks noChangeArrowheads="1"/>
          </p:cNvSpPr>
          <p:nvPr/>
        </p:nvSpPr>
        <p:spPr bwMode="auto">
          <a:xfrm>
            <a:off x="6922906" y="2935938"/>
            <a:ext cx="1994400" cy="1569656"/>
          </a:xfrm>
          <a:prstGeom prst="rect">
            <a:avLst/>
          </a:prstGeom>
          <a:noFill/>
          <a:ln>
            <a:noFill/>
          </a:ln>
          <a:extLst>
            <a:ext uri="{C572A759-6A51-4108-AA02-DFA0A04FC94B}">
              <ma14:wrappingTextBox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marL="179996" indent="-179996" defTabSz="255370"/>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They learn from every interaction and</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rPr>
              <a:t>Extract and improve best practices</a:t>
            </a:r>
          </a:p>
          <a:p>
            <a:pPr marL="179996" indent="-179996" defTabSz="255370">
              <a:buFont typeface="Wingdings" panose="05000000000000000000" pitchFamily="2" charset="2"/>
              <a:buChar char="§"/>
            </a:pPr>
            <a:r>
              <a:rPr lang="en-US" sz="1200" kern="0" spc="29" dirty="0">
                <a:solidFill>
                  <a:schemeClr val="tx2"/>
                </a:solidFill>
                <a:latin typeface="Arial" panose="020B0604020202020204" pitchFamily="34" charset="0"/>
                <a:ea typeface="Helvetica Light" charset="0"/>
                <a:cs typeface="Arial" panose="020B0604020202020204" pitchFamily="34" charset="0"/>
                <a:sym typeface="Helvetica" charset="0"/>
              </a:rPr>
              <a:t>Digest new regulatory requirements, guidelines…</a:t>
            </a:r>
          </a:p>
          <a:p>
            <a:pPr defTabSz="255370"/>
            <a:r>
              <a:rPr lang="en-US" sz="1200" kern="0" spc="29" dirty="0">
                <a:solidFill>
                  <a:schemeClr val="accent4">
                    <a:lumMod val="60000"/>
                    <a:lumOff val="40000"/>
                  </a:schemeClr>
                </a:solidFill>
                <a:latin typeface="Arial" panose="020B0604020202020204" pitchFamily="34" charset="0"/>
                <a:ea typeface="Helvetica Light" charset="0"/>
                <a:cs typeface="Arial" panose="020B0604020202020204" pitchFamily="34" charset="0"/>
              </a:rPr>
              <a:t>and never stop learning</a:t>
            </a:r>
          </a:p>
        </p:txBody>
      </p:sp>
      <p:sp>
        <p:nvSpPr>
          <p:cNvPr id="33" name="TextBox 32"/>
          <p:cNvSpPr txBox="1"/>
          <p:nvPr/>
        </p:nvSpPr>
        <p:spPr>
          <a:xfrm flipH="1">
            <a:off x="2657496" y="1337310"/>
            <a:ext cx="1774992" cy="307777"/>
          </a:xfrm>
          <a:prstGeom prst="rect">
            <a:avLst/>
          </a:prstGeom>
          <a:noFill/>
        </p:spPr>
        <p:txBody>
          <a:bodyPr wrap="square" rtlCol="0">
            <a:spAutoFit/>
          </a:bodyPr>
          <a:lstStyle/>
          <a:p>
            <a:pPr algn="ctr"/>
            <a:r>
              <a:rPr lang="en-US" sz="1400" b="1" kern="0" spc="29" dirty="0">
                <a:solidFill>
                  <a:schemeClr val="accent4">
                    <a:lumMod val="60000"/>
                    <a:lumOff val="40000"/>
                  </a:schemeClr>
                </a:solidFill>
                <a:ea typeface="Helvetica Light" charset="0"/>
                <a:cs typeface="Helvetica Light" charset="0"/>
                <a:sym typeface="HelvNeue Bold for IBM" charset="0"/>
              </a:rPr>
              <a:t>Reason</a:t>
            </a:r>
            <a:endParaRPr lang="en-US" sz="1400" b="1" kern="0" spc="29" dirty="0">
              <a:solidFill>
                <a:schemeClr val="accent4">
                  <a:lumMod val="60000"/>
                  <a:lumOff val="40000"/>
                </a:schemeClr>
              </a:solidFill>
              <a:ea typeface="Helvetica Light" charset="0"/>
              <a:cs typeface="Helvetica Light" charset="0"/>
            </a:endParaRPr>
          </a:p>
        </p:txBody>
      </p:sp>
      <p:sp>
        <p:nvSpPr>
          <p:cNvPr id="34" name="TextBox 33"/>
          <p:cNvSpPr txBox="1"/>
          <p:nvPr/>
        </p:nvSpPr>
        <p:spPr>
          <a:xfrm flipH="1">
            <a:off x="462545" y="1337310"/>
            <a:ext cx="1787313" cy="307777"/>
          </a:xfrm>
          <a:prstGeom prst="rect">
            <a:avLst/>
          </a:prstGeom>
          <a:noFill/>
        </p:spPr>
        <p:txBody>
          <a:bodyPr wrap="square" rtlCol="0">
            <a:spAutoFit/>
          </a:bodyPr>
          <a:lstStyle/>
          <a:p>
            <a:pPr algn="ctr"/>
            <a:r>
              <a:rPr lang="en-US" sz="1400" b="1" kern="0" spc="29" dirty="0">
                <a:solidFill>
                  <a:schemeClr val="accent4">
                    <a:lumMod val="60000"/>
                    <a:lumOff val="40000"/>
                  </a:schemeClr>
                </a:solidFill>
                <a:ea typeface="Helvetica Light" charset="0"/>
                <a:cs typeface="Helvetica Light" charset="0"/>
              </a:rPr>
              <a:t>Understand </a:t>
            </a:r>
          </a:p>
        </p:txBody>
      </p:sp>
      <p:sp>
        <p:nvSpPr>
          <p:cNvPr id="35" name="TextBox 34"/>
          <p:cNvSpPr txBox="1"/>
          <p:nvPr/>
        </p:nvSpPr>
        <p:spPr>
          <a:xfrm flipH="1">
            <a:off x="4848291" y="1337310"/>
            <a:ext cx="1774992" cy="307777"/>
          </a:xfrm>
          <a:prstGeom prst="rect">
            <a:avLst/>
          </a:prstGeom>
          <a:noFill/>
        </p:spPr>
        <p:txBody>
          <a:bodyPr wrap="square" rtlCol="0">
            <a:spAutoFit/>
          </a:bodyPr>
          <a:lstStyle/>
          <a:p>
            <a:pPr algn="ctr" defTabSz="255370"/>
            <a:r>
              <a:rPr lang="en-US" sz="1400" b="1" kern="0" spc="29" dirty="0">
                <a:solidFill>
                  <a:schemeClr val="accent4">
                    <a:lumMod val="60000"/>
                    <a:lumOff val="40000"/>
                  </a:schemeClr>
                </a:solidFill>
                <a:ea typeface="Helvetica Light" charset="0"/>
                <a:cs typeface="Helvetica Light" charset="0"/>
              </a:rPr>
              <a:t>Interact</a:t>
            </a:r>
          </a:p>
        </p:txBody>
      </p:sp>
      <p:sp>
        <p:nvSpPr>
          <p:cNvPr id="36" name="TextBox 35"/>
          <p:cNvSpPr txBox="1"/>
          <p:nvPr/>
        </p:nvSpPr>
        <p:spPr>
          <a:xfrm flipH="1">
            <a:off x="7051082" y="1337310"/>
            <a:ext cx="1774992" cy="307777"/>
          </a:xfrm>
          <a:prstGeom prst="rect">
            <a:avLst/>
          </a:prstGeom>
          <a:noFill/>
        </p:spPr>
        <p:txBody>
          <a:bodyPr wrap="square" rtlCol="0">
            <a:spAutoFit/>
          </a:bodyPr>
          <a:lstStyle/>
          <a:p>
            <a:pPr algn="ctr"/>
            <a:r>
              <a:rPr lang="en-US" sz="1400" b="1" kern="0" spc="29" dirty="0">
                <a:solidFill>
                  <a:schemeClr val="accent4">
                    <a:lumMod val="60000"/>
                    <a:lumOff val="40000"/>
                  </a:schemeClr>
                </a:solidFill>
                <a:ea typeface="Helvetica Light" charset="0"/>
                <a:cs typeface="Helvetica Light" charset="0"/>
                <a:sym typeface="HelvNeue Bold for IBM" charset="0"/>
              </a:rPr>
              <a:t>Learn</a:t>
            </a:r>
          </a:p>
        </p:txBody>
      </p:sp>
      <p:sp>
        <p:nvSpPr>
          <p:cNvPr id="24" name="Rectangle 23"/>
          <p:cNvSpPr/>
          <p:nvPr/>
        </p:nvSpPr>
        <p:spPr>
          <a:xfrm>
            <a:off x="2553561" y="1719802"/>
            <a:ext cx="1994400"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p:nvSpPr>
        <p:spPr>
          <a:xfrm>
            <a:off x="4735349" y="1719802"/>
            <a:ext cx="1994400"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p:nvSpPr>
        <p:spPr>
          <a:xfrm>
            <a:off x="6922906" y="1725814"/>
            <a:ext cx="1994400"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7" name="Picture 26"/>
          <p:cNvPicPr>
            <a:picLocks noChangeAspect="1"/>
          </p:cNvPicPr>
          <p:nvPr/>
        </p:nvPicPr>
        <p:blipFill>
          <a:blip r:embed="rId3">
            <a:lum bright="100000" contrast="-100000"/>
          </a:blip>
          <a:stretch>
            <a:fillRect/>
          </a:stretch>
        </p:blipFill>
        <p:spPr>
          <a:xfrm>
            <a:off x="2718800" y="1872202"/>
            <a:ext cx="1574800" cy="838200"/>
          </a:xfrm>
          <a:prstGeom prst="rect">
            <a:avLst/>
          </a:prstGeom>
        </p:spPr>
      </p:pic>
      <p:pic>
        <p:nvPicPr>
          <p:cNvPr id="28" name="Picture 27"/>
          <p:cNvPicPr>
            <a:picLocks noChangeAspect="1"/>
          </p:cNvPicPr>
          <p:nvPr/>
        </p:nvPicPr>
        <p:blipFill>
          <a:blip r:embed="rId4">
            <a:lum bright="100000" contrast="-100000"/>
          </a:blip>
          <a:stretch>
            <a:fillRect/>
          </a:stretch>
        </p:blipFill>
        <p:spPr>
          <a:xfrm>
            <a:off x="688375" y="1836694"/>
            <a:ext cx="1244600" cy="939800"/>
          </a:xfrm>
          <a:prstGeom prst="rect">
            <a:avLst/>
          </a:prstGeom>
        </p:spPr>
      </p:pic>
      <p:pic>
        <p:nvPicPr>
          <p:cNvPr id="29" name="Picture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956979" y="1645087"/>
            <a:ext cx="1479044" cy="1323012"/>
          </a:xfrm>
          <a:prstGeom prst="rect">
            <a:avLst/>
          </a:prstGeom>
        </p:spPr>
      </p:pic>
      <p:pic>
        <p:nvPicPr>
          <p:cNvPr id="30" name="Picture 29"/>
          <p:cNvPicPr>
            <a:picLocks noChangeAspect="1"/>
          </p:cNvPicPr>
          <p:nvPr/>
        </p:nvPicPr>
        <p:blipFill>
          <a:blip r:embed="rId6">
            <a:lum bright="100000" contrast="-100000"/>
          </a:blip>
          <a:stretch>
            <a:fillRect/>
          </a:stretch>
        </p:blipFill>
        <p:spPr>
          <a:xfrm>
            <a:off x="7126126" y="1844453"/>
            <a:ext cx="1624907" cy="893699"/>
          </a:xfrm>
          <a:prstGeom prst="rect">
            <a:avLst/>
          </a:prstGeom>
        </p:spPr>
      </p:pic>
    </p:spTree>
    <p:extLst>
      <p:ext uri="{BB962C8B-B14F-4D97-AF65-F5344CB8AC3E}">
        <p14:creationId xmlns:p14="http://schemas.microsoft.com/office/powerpoint/2010/main" val="65435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268" y="31172"/>
            <a:ext cx="8141653" cy="777240"/>
          </a:xfrm>
        </p:spPr>
        <p:txBody>
          <a:bodyPr>
            <a:normAutofit/>
          </a:bodyPr>
          <a:lstStyle/>
          <a:p>
            <a:pPr algn="ctr"/>
            <a:r>
              <a:rPr lang="en-US" sz="2100" dirty="0">
                <a:solidFill>
                  <a:schemeClr val="tx1">
                    <a:lumMod val="50000"/>
                    <a:lumOff val="50000"/>
                  </a:schemeClr>
                </a:solidFill>
                <a:latin typeface="Arial" charset="0"/>
                <a:ea typeface="Arial" charset="0"/>
                <a:cs typeface="Arial" charset="0"/>
              </a:rPr>
              <a:t>Artificial Intelligence and Sub Categories</a:t>
            </a:r>
          </a:p>
        </p:txBody>
      </p:sp>
      <p:graphicFrame>
        <p:nvGraphicFramePr>
          <p:cNvPr id="5" name="Diagram 4"/>
          <p:cNvGraphicFramePr/>
          <p:nvPr>
            <p:extLst/>
          </p:nvPr>
        </p:nvGraphicFramePr>
        <p:xfrm>
          <a:off x="182880" y="951231"/>
          <a:ext cx="5440680" cy="372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799634" y="1393431"/>
            <a:ext cx="3154680" cy="2839239"/>
          </a:xfrm>
          <a:prstGeom prst="rect">
            <a:avLst/>
          </a:prstGeom>
          <a:noFill/>
          <a:ln>
            <a:solidFill>
              <a:schemeClr val="bg1"/>
            </a:solidFill>
          </a:ln>
        </p:spPr>
        <p:txBody>
          <a:bodyPr wrap="square" lIns="0" tIns="91440" rIns="0" bIns="0" rtlCol="0">
            <a:spAutoFit/>
          </a:bodyPr>
          <a:lstStyle/>
          <a:p>
            <a:pPr marL="285743" indent="-285743">
              <a:spcBef>
                <a:spcPts val="900"/>
              </a:spcBef>
              <a:buClr>
                <a:schemeClr val="accent4">
                  <a:lumMod val="50000"/>
                </a:schemeClr>
              </a:buClr>
              <a:buFont typeface="Courier New" charset="0"/>
              <a:buChar char="o"/>
            </a:pPr>
            <a:r>
              <a:rPr lang="en-US" sz="1200" dirty="0">
                <a:latin typeface="Arial" charset="0"/>
                <a:ea typeface="Arial" charset="0"/>
                <a:cs typeface="Arial" charset="0"/>
              </a:rPr>
              <a:t>the study of "</a:t>
            </a:r>
            <a:r>
              <a:rPr lang="en-US" sz="1200" dirty="0">
                <a:solidFill>
                  <a:schemeClr val="accent4">
                    <a:lumMod val="75000"/>
                  </a:schemeClr>
                </a:solidFill>
                <a:latin typeface="Arial" charset="0"/>
                <a:ea typeface="Arial" charset="0"/>
                <a:cs typeface="Arial" charset="0"/>
              </a:rPr>
              <a:t>intelligent agents</a:t>
            </a:r>
            <a:r>
              <a:rPr lang="en-US" sz="1200" dirty="0">
                <a:latin typeface="Arial" charset="0"/>
                <a:ea typeface="Arial" charset="0"/>
                <a:cs typeface="Arial" charset="0"/>
              </a:rPr>
              <a:t>": any device that perceives its environment and takes actions that maximize its chance of success at some goal</a:t>
            </a:r>
          </a:p>
          <a:p>
            <a:pPr marL="285743" indent="-285743">
              <a:spcBef>
                <a:spcPts val="900"/>
              </a:spcBef>
              <a:buClr>
                <a:schemeClr val="accent4">
                  <a:lumMod val="50000"/>
                </a:schemeClr>
              </a:buClr>
              <a:buFont typeface="Courier New" charset="0"/>
              <a:buChar char="o"/>
            </a:pPr>
            <a:r>
              <a:rPr lang="en-US" sz="1200" dirty="0">
                <a:latin typeface="Arial" charset="0"/>
                <a:ea typeface="Arial" charset="0"/>
                <a:cs typeface="Arial" charset="0"/>
              </a:rPr>
              <a:t>Systems that learn at scale, reason with purpose and interact with humans </a:t>
            </a:r>
            <a:r>
              <a:rPr lang="en-US" sz="1200" dirty="0">
                <a:solidFill>
                  <a:schemeClr val="accent4">
                    <a:lumMod val="75000"/>
                  </a:schemeClr>
                </a:solidFill>
                <a:latin typeface="Arial" charset="0"/>
                <a:ea typeface="Arial" charset="0"/>
                <a:cs typeface="Arial" charset="0"/>
              </a:rPr>
              <a:t>naturally</a:t>
            </a:r>
            <a:r>
              <a:rPr lang="en-US" sz="1200" dirty="0">
                <a:latin typeface="Arial" charset="0"/>
                <a:ea typeface="Arial" charset="0"/>
                <a:cs typeface="Arial" charset="0"/>
              </a:rPr>
              <a:t>.</a:t>
            </a:r>
            <a:endParaRPr lang="en-US" sz="1200" dirty="0">
              <a:solidFill>
                <a:schemeClr val="tx2"/>
              </a:solidFill>
              <a:latin typeface="Arial" charset="0"/>
              <a:ea typeface="Arial" charset="0"/>
              <a:cs typeface="Arial" charset="0"/>
            </a:endParaRPr>
          </a:p>
          <a:p>
            <a:pPr marL="285743" indent="-285743">
              <a:spcBef>
                <a:spcPts val="900"/>
              </a:spcBef>
              <a:buClr>
                <a:schemeClr val="accent4">
                  <a:lumMod val="50000"/>
                </a:schemeClr>
              </a:buClr>
              <a:buFont typeface="Courier New" charset="0"/>
              <a:buChar char="o"/>
            </a:pPr>
            <a:r>
              <a:rPr lang="en-US" sz="1200" dirty="0">
                <a:latin typeface="Arial" charset="0"/>
                <a:ea typeface="Arial" charset="0"/>
                <a:cs typeface="Arial" charset="0"/>
              </a:rPr>
              <a:t>Computers the ability to learn </a:t>
            </a:r>
            <a:r>
              <a:rPr lang="en-US" sz="1200" dirty="0">
                <a:solidFill>
                  <a:schemeClr val="accent4">
                    <a:lumMod val="75000"/>
                  </a:schemeClr>
                </a:solidFill>
                <a:latin typeface="Arial" charset="0"/>
                <a:ea typeface="Arial" charset="0"/>
                <a:cs typeface="Arial" charset="0"/>
              </a:rPr>
              <a:t>without </a:t>
            </a:r>
            <a:r>
              <a:rPr lang="en-US" sz="1200" dirty="0">
                <a:latin typeface="Arial" charset="0"/>
                <a:ea typeface="Arial" charset="0"/>
                <a:cs typeface="Arial" charset="0"/>
              </a:rPr>
              <a:t>being explicitly </a:t>
            </a:r>
            <a:r>
              <a:rPr lang="en-US" sz="1200" dirty="0">
                <a:solidFill>
                  <a:schemeClr val="accent4">
                    <a:lumMod val="75000"/>
                  </a:schemeClr>
                </a:solidFill>
                <a:latin typeface="Arial" charset="0"/>
                <a:ea typeface="Arial" charset="0"/>
                <a:cs typeface="Arial" charset="0"/>
              </a:rPr>
              <a:t>programmed.</a:t>
            </a:r>
            <a:r>
              <a:rPr lang="en-US" sz="1200" dirty="0">
                <a:latin typeface="Arial" charset="0"/>
                <a:ea typeface="Arial" charset="0"/>
                <a:cs typeface="Arial" charset="0"/>
              </a:rPr>
              <a:t> </a:t>
            </a:r>
          </a:p>
          <a:p>
            <a:pPr marL="285743" indent="-285743">
              <a:spcBef>
                <a:spcPts val="900"/>
              </a:spcBef>
              <a:buClr>
                <a:schemeClr val="accent4">
                  <a:lumMod val="50000"/>
                </a:schemeClr>
              </a:buClr>
              <a:buFont typeface="Courier New" charset="0"/>
              <a:buChar char="o"/>
            </a:pPr>
            <a:r>
              <a:rPr lang="en-US" sz="1200" dirty="0">
                <a:latin typeface="Arial" charset="0"/>
                <a:ea typeface="Arial" charset="0"/>
                <a:cs typeface="Arial" charset="0"/>
              </a:rPr>
              <a:t>Sometimes called </a:t>
            </a:r>
            <a:r>
              <a:rPr lang="en-US" sz="1200" dirty="0">
                <a:solidFill>
                  <a:schemeClr val="accent4">
                    <a:lumMod val="75000"/>
                  </a:schemeClr>
                </a:solidFill>
                <a:latin typeface="Arial" charset="0"/>
                <a:ea typeface="Arial" charset="0"/>
                <a:cs typeface="Arial" charset="0"/>
              </a:rPr>
              <a:t>neural networks</a:t>
            </a:r>
            <a:r>
              <a:rPr lang="en-US" sz="1200" dirty="0">
                <a:latin typeface="Arial" charset="0"/>
                <a:ea typeface="Arial" charset="0"/>
                <a:cs typeface="Arial" charset="0"/>
              </a:rPr>
              <a:t>, uses a cascade of many layers of nonlinear processing units for feature extraction and transformation.</a:t>
            </a:r>
            <a:endParaRPr lang="en-US" sz="1200" dirty="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924964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74133" y="703194"/>
            <a:ext cx="8762714" cy="3997505"/>
          </a:xfrm>
          <a:prstGeom prst="roundRect">
            <a:avLst/>
          </a:prstGeom>
          <a:solidFill>
            <a:schemeClr val="accent3">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charset="0"/>
              <a:ea typeface="Arial" charset="0"/>
              <a:cs typeface="Arial" charset="0"/>
            </a:endParaRPr>
          </a:p>
        </p:txBody>
      </p:sp>
      <p:sp>
        <p:nvSpPr>
          <p:cNvPr id="14" name="Content Placeholder 2"/>
          <p:cNvSpPr txBox="1">
            <a:spLocks/>
          </p:cNvSpPr>
          <p:nvPr/>
        </p:nvSpPr>
        <p:spPr bwMode="auto">
          <a:xfrm>
            <a:off x="0" y="142758"/>
            <a:ext cx="9143999" cy="65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388" tIns="25694" rIns="51388" bIns="25694">
            <a:spAutoFit/>
          </a:bodyPr>
          <a:lstStyle>
            <a:defPPr>
              <a:defRPr lang="en-US"/>
            </a:defPPr>
            <a:lvl1pPr defTabSz="454025">
              <a:lnSpc>
                <a:spcPct val="80000"/>
              </a:lnSpc>
              <a:defRPr sz="3600">
                <a:solidFill>
                  <a:srgbClr val="001934"/>
                </a:solidFill>
                <a:latin typeface="HelvNeue Bold for IBM" charset="0"/>
                <a:cs typeface="HelvNeue Bold for IBM" charset="0"/>
              </a:defRPr>
            </a:lvl1pPr>
          </a:lstStyle>
          <a:p>
            <a:pPr algn="ctr" eaLnBrk="1" hangingPunct="1"/>
            <a:r>
              <a:rPr lang="en-US" sz="1800" kern="0" dirty="0">
                <a:solidFill>
                  <a:schemeClr val="tx1">
                    <a:lumMod val="50000"/>
                    <a:lumOff val="50000"/>
                  </a:schemeClr>
                </a:solidFill>
                <a:latin typeface="Arial" charset="0"/>
                <a:ea typeface="Arial" charset="0"/>
                <a:cs typeface="Arial" charset="0"/>
                <a:sym typeface="HelvNeue Bold for IBM" charset="0"/>
              </a:rPr>
              <a:t>Cognitive solutions create a new </a:t>
            </a:r>
            <a:r>
              <a:rPr lang="en-US" sz="1800" kern="0">
                <a:solidFill>
                  <a:schemeClr val="tx1">
                    <a:lumMod val="50000"/>
                    <a:lumOff val="50000"/>
                  </a:schemeClr>
                </a:solidFill>
                <a:latin typeface="Arial" charset="0"/>
                <a:ea typeface="Arial" charset="0"/>
                <a:cs typeface="Arial" charset="0"/>
                <a:sym typeface="HelvNeue Bold for IBM" charset="0"/>
              </a:rPr>
              <a:t>partnership </a:t>
            </a:r>
            <a:endParaRPr lang="en-US" sz="1800" kern="0" smtClean="0">
              <a:solidFill>
                <a:schemeClr val="tx1">
                  <a:lumMod val="50000"/>
                  <a:lumOff val="50000"/>
                </a:schemeClr>
              </a:solidFill>
              <a:latin typeface="Arial" charset="0"/>
              <a:ea typeface="Arial" charset="0"/>
              <a:cs typeface="Arial" charset="0"/>
              <a:sym typeface="HelvNeue Bold for IBM" charset="0"/>
            </a:endParaRPr>
          </a:p>
          <a:p>
            <a:pPr algn="ctr" eaLnBrk="1" hangingPunct="1"/>
            <a:r>
              <a:rPr lang="en-US" sz="1800" kern="0" dirty="0" smtClean="0">
                <a:solidFill>
                  <a:schemeClr val="tx1">
                    <a:lumMod val="50000"/>
                    <a:lumOff val="50000"/>
                  </a:schemeClr>
                </a:solidFill>
                <a:latin typeface="Arial" charset="0"/>
                <a:ea typeface="Arial" charset="0"/>
                <a:cs typeface="Arial" charset="0"/>
                <a:sym typeface="HelvNeue Bold for IBM" charset="0"/>
              </a:rPr>
              <a:t>between </a:t>
            </a:r>
            <a:r>
              <a:rPr lang="en-US" sz="1800" kern="0" dirty="0">
                <a:solidFill>
                  <a:schemeClr val="tx1">
                    <a:lumMod val="50000"/>
                    <a:lumOff val="50000"/>
                  </a:schemeClr>
                </a:solidFill>
                <a:latin typeface="Arial" charset="0"/>
                <a:ea typeface="Arial" charset="0"/>
                <a:cs typeface="Arial" charset="0"/>
                <a:sym typeface="HelvNeue Bold for IBM" charset="0"/>
              </a:rPr>
              <a:t>humans and technology</a:t>
            </a:r>
          </a:p>
          <a:p>
            <a:pPr algn="ctr" eaLnBrk="1" hangingPunct="1"/>
            <a:r>
              <a:rPr lang="en-US" sz="1312" dirty="0">
                <a:solidFill>
                  <a:schemeClr val="tx1">
                    <a:lumMod val="50000"/>
                    <a:lumOff val="50000"/>
                  </a:schemeClr>
                </a:solidFill>
                <a:latin typeface="Arial" charset="0"/>
                <a:ea typeface="Arial" charset="0"/>
                <a:cs typeface="Arial" charset="0"/>
                <a:sym typeface="HelvNeue Bold for IBM" charset="0"/>
              </a:rPr>
              <a:t> </a:t>
            </a:r>
            <a:endParaRPr lang="en-US" sz="1998" dirty="0">
              <a:solidFill>
                <a:schemeClr val="tx1">
                  <a:lumMod val="50000"/>
                  <a:lumOff val="50000"/>
                </a:schemeClr>
              </a:solidFill>
              <a:latin typeface="Arial" charset="0"/>
              <a:ea typeface="Arial" charset="0"/>
              <a:cs typeface="Arial" charset="0"/>
              <a:sym typeface="HelvNeue Bold for IBM" charset="0"/>
            </a:endParaRPr>
          </a:p>
        </p:txBody>
      </p:sp>
      <p:sp>
        <p:nvSpPr>
          <p:cNvPr id="30" name="Shape 417"/>
          <p:cNvSpPr>
            <a:spLocks noChangeArrowheads="1"/>
          </p:cNvSpPr>
          <p:nvPr/>
        </p:nvSpPr>
        <p:spPr bwMode="auto">
          <a:xfrm>
            <a:off x="358729" y="2133411"/>
            <a:ext cx="2046995" cy="35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40142" tIns="40142" rIns="40142" bIns="40142" anchor="ctr">
            <a:spAutoFit/>
          </a:bodyPr>
          <a:lstStyle/>
          <a:p>
            <a:pPr defTabSz="327401">
              <a:defRPr/>
            </a:pPr>
            <a:r>
              <a:rPr lang="en-US" sz="1800" spc="28" dirty="0">
                <a:solidFill>
                  <a:schemeClr val="accent4">
                    <a:lumMod val="75000"/>
                  </a:schemeClr>
                </a:solidFill>
                <a:latin typeface="Arial" charset="0"/>
                <a:ea typeface="Arial" charset="0"/>
                <a:cs typeface="Arial" charset="0"/>
                <a:sym typeface="Helvetica" charset="0"/>
              </a:rPr>
              <a:t>Humans excel at:</a:t>
            </a:r>
          </a:p>
        </p:txBody>
      </p:sp>
      <p:sp>
        <p:nvSpPr>
          <p:cNvPr id="31" name="Shape 419"/>
          <p:cNvSpPr>
            <a:spLocks noChangeArrowheads="1"/>
          </p:cNvSpPr>
          <p:nvPr/>
        </p:nvSpPr>
        <p:spPr bwMode="auto">
          <a:xfrm>
            <a:off x="589477" y="3688386"/>
            <a:ext cx="984842"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Dilemmas</a:t>
            </a:r>
          </a:p>
        </p:txBody>
      </p:sp>
      <p:sp>
        <p:nvSpPr>
          <p:cNvPr id="32" name="Shape 421"/>
          <p:cNvSpPr>
            <a:spLocks noChangeArrowheads="1"/>
          </p:cNvSpPr>
          <p:nvPr/>
        </p:nvSpPr>
        <p:spPr bwMode="auto">
          <a:xfrm>
            <a:off x="589476" y="3237956"/>
            <a:ext cx="1211186"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Compassion</a:t>
            </a:r>
          </a:p>
        </p:txBody>
      </p:sp>
      <p:sp>
        <p:nvSpPr>
          <p:cNvPr id="33" name="Shape 424"/>
          <p:cNvSpPr>
            <a:spLocks noChangeArrowheads="1"/>
          </p:cNvSpPr>
          <p:nvPr/>
        </p:nvSpPr>
        <p:spPr bwMode="auto">
          <a:xfrm>
            <a:off x="589478" y="3913602"/>
            <a:ext cx="964002"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Dreaming</a:t>
            </a:r>
          </a:p>
        </p:txBody>
      </p:sp>
      <p:sp>
        <p:nvSpPr>
          <p:cNvPr id="34" name="Shape 427"/>
          <p:cNvSpPr>
            <a:spLocks noChangeArrowheads="1"/>
          </p:cNvSpPr>
          <p:nvPr/>
        </p:nvSpPr>
        <p:spPr bwMode="auto">
          <a:xfrm>
            <a:off x="589476" y="3463170"/>
            <a:ext cx="1107952"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Abstraction</a:t>
            </a:r>
          </a:p>
        </p:txBody>
      </p:sp>
      <p:sp>
        <p:nvSpPr>
          <p:cNvPr id="35" name="Shape 430"/>
          <p:cNvSpPr>
            <a:spLocks noChangeArrowheads="1"/>
          </p:cNvSpPr>
          <p:nvPr/>
        </p:nvSpPr>
        <p:spPr bwMode="auto">
          <a:xfrm>
            <a:off x="589477" y="3012738"/>
            <a:ext cx="1141615"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Imagination</a:t>
            </a:r>
          </a:p>
        </p:txBody>
      </p:sp>
      <p:sp>
        <p:nvSpPr>
          <p:cNvPr id="36" name="Shape 433"/>
          <p:cNvSpPr>
            <a:spLocks noChangeArrowheads="1"/>
          </p:cNvSpPr>
          <p:nvPr/>
        </p:nvSpPr>
        <p:spPr bwMode="auto">
          <a:xfrm>
            <a:off x="589479" y="2787522"/>
            <a:ext cx="694377"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Morals</a:t>
            </a:r>
          </a:p>
        </p:txBody>
      </p:sp>
      <p:sp>
        <p:nvSpPr>
          <p:cNvPr id="37" name="Shape 436"/>
          <p:cNvSpPr>
            <a:spLocks noChangeArrowheads="1"/>
          </p:cNvSpPr>
          <p:nvPr/>
        </p:nvSpPr>
        <p:spPr bwMode="auto">
          <a:xfrm>
            <a:off x="589478" y="4138818"/>
            <a:ext cx="1405790"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Generalization</a:t>
            </a:r>
          </a:p>
        </p:txBody>
      </p:sp>
      <p:sp>
        <p:nvSpPr>
          <p:cNvPr id="38" name="Shape 439"/>
          <p:cNvSpPr>
            <a:spLocks noChangeArrowheads="1"/>
          </p:cNvSpPr>
          <p:nvPr/>
        </p:nvSpPr>
        <p:spPr bwMode="auto">
          <a:xfrm>
            <a:off x="6573092" y="1727469"/>
            <a:ext cx="2295597" cy="6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40142" tIns="40142" rIns="40142" bIns="40142" anchor="ctr">
            <a:spAutoFit/>
          </a:bodyPr>
          <a:lstStyle/>
          <a:p>
            <a:pPr algn="r" defTabSz="327401">
              <a:defRPr/>
            </a:pPr>
            <a:r>
              <a:rPr lang="en-US" sz="1800" spc="28" dirty="0">
                <a:solidFill>
                  <a:schemeClr val="accent4">
                    <a:lumMod val="75000"/>
                  </a:schemeClr>
                </a:solidFill>
                <a:latin typeface="Arial" charset="0"/>
                <a:ea typeface="Arial" charset="0"/>
                <a:cs typeface="Arial" charset="0"/>
                <a:sym typeface="Helvetica" charset="0"/>
              </a:rPr>
              <a:t>Cognitive Solutions</a:t>
            </a:r>
          </a:p>
          <a:p>
            <a:pPr algn="r" defTabSz="327401">
              <a:defRPr/>
            </a:pPr>
            <a:r>
              <a:rPr lang="en-US" sz="1800" spc="28" dirty="0">
                <a:solidFill>
                  <a:schemeClr val="accent4">
                    <a:lumMod val="75000"/>
                  </a:schemeClr>
                </a:solidFill>
                <a:latin typeface="Arial" charset="0"/>
                <a:ea typeface="Arial" charset="0"/>
                <a:cs typeface="Arial" charset="0"/>
                <a:sym typeface="Helvetica" charset="0"/>
              </a:rPr>
              <a:t>excel at</a:t>
            </a:r>
            <a:r>
              <a:rPr lang="en-US" sz="1499" spc="28" dirty="0">
                <a:solidFill>
                  <a:schemeClr val="accent4">
                    <a:lumMod val="75000"/>
                  </a:schemeClr>
                </a:solidFill>
                <a:latin typeface="Arial" charset="0"/>
                <a:ea typeface="Arial" charset="0"/>
                <a:cs typeface="Arial" charset="0"/>
                <a:sym typeface="Helvetica" charset="0"/>
              </a:rPr>
              <a:t>:</a:t>
            </a:r>
          </a:p>
        </p:txBody>
      </p:sp>
      <p:sp>
        <p:nvSpPr>
          <p:cNvPr id="39" name="Shape 452"/>
          <p:cNvSpPr>
            <a:spLocks noChangeArrowheads="1"/>
          </p:cNvSpPr>
          <p:nvPr/>
        </p:nvSpPr>
        <p:spPr bwMode="auto">
          <a:xfrm>
            <a:off x="589476" y="2561265"/>
            <a:ext cx="1500046"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Common sense</a:t>
            </a:r>
          </a:p>
        </p:txBody>
      </p:sp>
      <p:sp>
        <p:nvSpPr>
          <p:cNvPr id="40" name="Shape 440"/>
          <p:cNvSpPr>
            <a:spLocks noChangeArrowheads="1"/>
          </p:cNvSpPr>
          <p:nvPr/>
        </p:nvSpPr>
        <p:spPr bwMode="auto">
          <a:xfrm>
            <a:off x="6420520" y="2810661"/>
            <a:ext cx="2137692"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Natural language</a:t>
            </a:r>
          </a:p>
        </p:txBody>
      </p:sp>
      <p:sp>
        <p:nvSpPr>
          <p:cNvPr id="41" name="Shape 444"/>
          <p:cNvSpPr>
            <a:spLocks noChangeArrowheads="1"/>
          </p:cNvSpPr>
          <p:nvPr/>
        </p:nvSpPr>
        <p:spPr bwMode="auto">
          <a:xfrm>
            <a:off x="6420523" y="2390030"/>
            <a:ext cx="1890538"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Locating knowledge</a:t>
            </a:r>
          </a:p>
        </p:txBody>
      </p:sp>
      <p:sp>
        <p:nvSpPr>
          <p:cNvPr id="42" name="Shape 446"/>
          <p:cNvSpPr>
            <a:spLocks noChangeArrowheads="1"/>
          </p:cNvSpPr>
          <p:nvPr/>
        </p:nvSpPr>
        <p:spPr bwMode="auto">
          <a:xfrm>
            <a:off x="6420521" y="2615456"/>
            <a:ext cx="2394867"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Identifying Patterns</a:t>
            </a:r>
          </a:p>
        </p:txBody>
      </p:sp>
      <p:sp>
        <p:nvSpPr>
          <p:cNvPr id="43" name="Shape 449"/>
          <p:cNvSpPr>
            <a:spLocks noChangeArrowheads="1"/>
          </p:cNvSpPr>
          <p:nvPr/>
        </p:nvSpPr>
        <p:spPr bwMode="auto">
          <a:xfrm>
            <a:off x="6420522" y="3036084"/>
            <a:ext cx="1707475"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Machine Learning</a:t>
            </a:r>
          </a:p>
        </p:txBody>
      </p:sp>
      <p:sp>
        <p:nvSpPr>
          <p:cNvPr id="44" name="Shape 455"/>
          <p:cNvSpPr>
            <a:spLocks noChangeArrowheads="1"/>
          </p:cNvSpPr>
          <p:nvPr/>
        </p:nvSpPr>
        <p:spPr bwMode="auto">
          <a:xfrm>
            <a:off x="6420522" y="3261509"/>
            <a:ext cx="1524733"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dirty="0">
                <a:solidFill>
                  <a:srgbClr val="798088"/>
                </a:solidFill>
                <a:latin typeface="Arial" charset="0"/>
                <a:ea typeface="Arial" charset="0"/>
                <a:cs typeface="Arial" charset="0"/>
                <a:sym typeface="Helvetica" charset="0"/>
              </a:rPr>
              <a:t>Eliminating bias</a:t>
            </a:r>
          </a:p>
        </p:txBody>
      </p:sp>
      <p:sp>
        <p:nvSpPr>
          <p:cNvPr id="45" name="Shape 458"/>
          <p:cNvSpPr>
            <a:spLocks noChangeArrowheads="1"/>
          </p:cNvSpPr>
          <p:nvPr/>
        </p:nvSpPr>
        <p:spPr bwMode="auto">
          <a:xfrm>
            <a:off x="6420522" y="3511463"/>
            <a:ext cx="2405166" cy="31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40142" tIns="40142" rIns="40142" bIns="40142" anchor="ctr">
            <a:spAutoFit/>
          </a:bodyPr>
          <a:lstStyle/>
          <a:p>
            <a:pPr defTabSz="327401"/>
            <a:r>
              <a:rPr lang="en-US" sz="1500" spc="45">
                <a:solidFill>
                  <a:srgbClr val="798088"/>
                </a:solidFill>
                <a:latin typeface="Arial" charset="0"/>
                <a:ea typeface="Arial" charset="0"/>
                <a:cs typeface="Arial" charset="0"/>
                <a:sym typeface="Helvetica" charset="0"/>
              </a:rPr>
              <a:t>Offering Endless </a:t>
            </a:r>
            <a:r>
              <a:rPr lang="en-US" sz="1500" spc="45" dirty="0">
                <a:solidFill>
                  <a:srgbClr val="798088"/>
                </a:solidFill>
                <a:latin typeface="Arial" charset="0"/>
                <a:ea typeface="Arial" charset="0"/>
                <a:cs typeface="Arial" charset="0"/>
                <a:sym typeface="Helvetica" charset="0"/>
              </a:rPr>
              <a:t>capacity</a:t>
            </a:r>
          </a:p>
        </p:txBody>
      </p:sp>
      <p:pic>
        <p:nvPicPr>
          <p:cNvPr id="46" name="Picture 45" descr="circle_geo.png"/>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94854" y="1069325"/>
            <a:ext cx="3554297" cy="3554297"/>
          </a:xfrm>
          <a:prstGeom prst="rect">
            <a:avLst/>
          </a:prstGeom>
        </p:spPr>
      </p:pic>
      <p:grpSp>
        <p:nvGrpSpPr>
          <p:cNvPr id="47" name="Group 46"/>
          <p:cNvGrpSpPr/>
          <p:nvPr/>
        </p:nvGrpSpPr>
        <p:grpSpPr>
          <a:xfrm>
            <a:off x="5715163" y="1842320"/>
            <a:ext cx="817205" cy="297290"/>
            <a:chOff x="6445250" y="2783493"/>
            <a:chExt cx="1454152" cy="529007"/>
          </a:xfrm>
        </p:grpSpPr>
        <p:cxnSp>
          <p:nvCxnSpPr>
            <p:cNvPr id="48" name="Straight Connector 47"/>
            <p:cNvCxnSpPr/>
            <p:nvPr/>
          </p:nvCxnSpPr>
          <p:spPr>
            <a:xfrm>
              <a:off x="6445250" y="3048000"/>
              <a:ext cx="1454150" cy="0"/>
            </a:xfrm>
            <a:prstGeom prst="line">
              <a:avLst/>
            </a:prstGeom>
            <a:ln w="9525">
              <a:solidFill>
                <a:srgbClr val="798088"/>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832724" y="2783493"/>
              <a:ext cx="66678" cy="529007"/>
            </a:xfrm>
            <a:prstGeom prst="ellipse">
              <a:avLst/>
            </a:prstGeom>
            <a:solidFill>
              <a:srgbClr val="798088"/>
            </a:solidFill>
            <a:ln>
              <a:noFill/>
            </a:ln>
          </p:spPr>
          <p:style>
            <a:lnRef idx="2">
              <a:schemeClr val="dk1"/>
            </a:lnRef>
            <a:fillRef idx="1">
              <a:schemeClr val="lt1"/>
            </a:fillRef>
            <a:effectRef idx="0">
              <a:schemeClr val="dk1"/>
            </a:effectRef>
            <a:fontRef idx="minor">
              <a:schemeClr val="dk1"/>
            </a:fontRef>
          </p:style>
          <p:txBody>
            <a:bodyPr spcFirstLastPara="1" lIns="28549" tIns="28549" rIns="28549" bIns="28549" spcCol="38100" anchor="ctr">
              <a:spAutoFit/>
            </a:bodyPr>
            <a:lstStyle/>
            <a:p>
              <a:pPr algn="ctr" defTabSz="306881" latinLnBrk="1">
                <a:defRPr/>
              </a:pPr>
              <a:endParaRPr lang="en-US" sz="999">
                <a:solidFill>
                  <a:srgbClr val="000000"/>
                </a:solidFill>
                <a:latin typeface="Arial" charset="0"/>
                <a:ea typeface="Arial" charset="0"/>
                <a:cs typeface="Arial" charset="0"/>
                <a:sym typeface="Helvetica Neue"/>
              </a:endParaRPr>
            </a:p>
          </p:txBody>
        </p:sp>
      </p:grpSp>
      <p:grpSp>
        <p:nvGrpSpPr>
          <p:cNvPr id="50" name="Group 49"/>
          <p:cNvGrpSpPr/>
          <p:nvPr/>
        </p:nvGrpSpPr>
        <p:grpSpPr>
          <a:xfrm flipH="1">
            <a:off x="2341645" y="2227725"/>
            <a:ext cx="817202" cy="297290"/>
            <a:chOff x="6445250" y="2783493"/>
            <a:chExt cx="1454150" cy="529007"/>
          </a:xfrm>
        </p:grpSpPr>
        <p:cxnSp>
          <p:nvCxnSpPr>
            <p:cNvPr id="51" name="Straight Connector 50"/>
            <p:cNvCxnSpPr/>
            <p:nvPr/>
          </p:nvCxnSpPr>
          <p:spPr>
            <a:xfrm>
              <a:off x="6445250" y="3048000"/>
              <a:ext cx="1454150" cy="0"/>
            </a:xfrm>
            <a:prstGeom prst="line">
              <a:avLst/>
            </a:prstGeom>
            <a:ln w="9525">
              <a:solidFill>
                <a:srgbClr val="798088"/>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832723" y="2783493"/>
              <a:ext cx="66677" cy="529007"/>
            </a:xfrm>
            <a:prstGeom prst="ellipse">
              <a:avLst/>
            </a:prstGeom>
            <a:solidFill>
              <a:srgbClr val="798088"/>
            </a:solidFill>
            <a:ln>
              <a:noFill/>
            </a:ln>
          </p:spPr>
          <p:style>
            <a:lnRef idx="2">
              <a:schemeClr val="dk1"/>
            </a:lnRef>
            <a:fillRef idx="1">
              <a:schemeClr val="lt1"/>
            </a:fillRef>
            <a:effectRef idx="0">
              <a:schemeClr val="dk1"/>
            </a:effectRef>
            <a:fontRef idx="minor">
              <a:schemeClr val="dk1"/>
            </a:fontRef>
          </p:style>
          <p:txBody>
            <a:bodyPr spcFirstLastPara="1" lIns="28549" tIns="28549" rIns="28549" bIns="28549" spcCol="38100" anchor="ctr">
              <a:spAutoFit/>
            </a:bodyPr>
            <a:lstStyle/>
            <a:p>
              <a:pPr algn="ctr" defTabSz="306881" latinLnBrk="1">
                <a:defRPr/>
              </a:pPr>
              <a:endParaRPr lang="en-US" sz="999">
                <a:solidFill>
                  <a:srgbClr val="000000"/>
                </a:solidFill>
                <a:latin typeface="Arial" charset="0"/>
                <a:ea typeface="Arial" charset="0"/>
                <a:cs typeface="Arial" charset="0"/>
                <a:sym typeface="Helvetica Neue"/>
              </a:endParaRPr>
            </a:p>
          </p:txBody>
        </p:sp>
      </p:grpSp>
    </p:spTree>
    <p:extLst>
      <p:ext uri="{BB962C8B-B14F-4D97-AF65-F5344CB8AC3E}">
        <p14:creationId xmlns:p14="http://schemas.microsoft.com/office/powerpoint/2010/main" val="205068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548640" y="925830"/>
          <a:ext cx="7955280" cy="344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290338" y="78168"/>
            <a:ext cx="8098155" cy="724296"/>
          </a:xfrm>
          <a:prstGeom prst="rect">
            <a:avLst/>
          </a:prstGeom>
        </p:spPr>
        <p:txBody>
          <a:bodyPr vert="horz" lIns="0" tIns="0" rIns="0" bIns="0" rtlCol="0" anchor="ctr">
            <a:normAutofit/>
          </a:bodyPr>
          <a:lstStyle>
            <a:lvl1pPr algn="l" defTabSz="816413" rtl="0" eaLnBrk="1" latinLnBrk="0" hangingPunct="1">
              <a:spcBef>
                <a:spcPct val="0"/>
              </a:spcBef>
              <a:buNone/>
              <a:defRPr sz="2657" kern="1200" spc="0">
                <a:solidFill>
                  <a:schemeClr val="tx1"/>
                </a:solidFill>
                <a:latin typeface="Arial" panose="020B0604020202020204" pitchFamily="34" charset="0"/>
                <a:ea typeface="+mj-ea"/>
                <a:cs typeface="Arial" panose="020B0604020202020204" pitchFamily="34" charset="0"/>
              </a:defRPr>
            </a:lvl1pPr>
          </a:lstStyle>
          <a:p>
            <a:pPr algn="ctr"/>
            <a:r>
              <a:rPr lang="en-US" sz="1800" dirty="0" smtClean="0">
                <a:solidFill>
                  <a:schemeClr val="tx1">
                    <a:lumMod val="50000"/>
                    <a:lumOff val="50000"/>
                  </a:schemeClr>
                </a:solidFill>
                <a:latin typeface="Arial" charset="0"/>
                <a:ea typeface="Arial" charset="0"/>
                <a:cs typeface="Arial" charset="0"/>
              </a:rPr>
              <a:t>A Continuum of Capabilities</a:t>
            </a:r>
            <a:endParaRPr lang="en-US" sz="1800" dirty="0">
              <a:solidFill>
                <a:schemeClr val="tx1">
                  <a:lumMod val="50000"/>
                  <a:lumOff val="50000"/>
                </a:schemeClr>
              </a:solidFill>
              <a:latin typeface="Arial" charset="0"/>
              <a:ea typeface="Arial" charset="0"/>
              <a:cs typeface="Arial" charset="0"/>
            </a:endParaRPr>
          </a:p>
        </p:txBody>
      </p:sp>
    </p:spTree>
    <p:extLst>
      <p:ext uri="{BB962C8B-B14F-4D97-AF65-F5344CB8AC3E}">
        <p14:creationId xmlns:p14="http://schemas.microsoft.com/office/powerpoint/2010/main" val="582502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338" y="78168"/>
            <a:ext cx="8098155" cy="724296"/>
          </a:xfrm>
        </p:spPr>
        <p:txBody>
          <a:bodyPr>
            <a:normAutofit/>
          </a:bodyPr>
          <a:lstStyle/>
          <a:p>
            <a:r>
              <a:rPr lang="en-US" sz="1800" dirty="0">
                <a:solidFill>
                  <a:schemeClr val="tx1">
                    <a:lumMod val="50000"/>
                    <a:lumOff val="50000"/>
                  </a:schemeClr>
                </a:solidFill>
                <a:latin typeface="Arial" charset="0"/>
                <a:ea typeface="Arial" charset="0"/>
                <a:cs typeface="Arial" charset="0"/>
              </a:rPr>
              <a:t>The cognitive APIs are part of ONE architecture for cognitive and cloud</a:t>
            </a:r>
          </a:p>
        </p:txBody>
      </p:sp>
      <p:sp>
        <p:nvSpPr>
          <p:cNvPr id="4" name="Rectangle 3"/>
          <p:cNvSpPr/>
          <p:nvPr/>
        </p:nvSpPr>
        <p:spPr>
          <a:xfrm>
            <a:off x="395195" y="2154566"/>
            <a:ext cx="8193726" cy="75492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8" tIns="45718" rIns="45718" bIns="45718" numCol="1" spcCol="38100" rtlCol="0" anchor="ctr">
            <a:noAutofit/>
          </a:bodyPr>
          <a:lstStyle/>
          <a:p>
            <a:pPr defTabSz="914333" hangingPunct="0">
              <a:defRPr/>
            </a:pPr>
            <a:endParaRPr lang="en-US" sz="1800" b="1" kern="0" dirty="0">
              <a:solidFill>
                <a:srgbClr val="323232"/>
              </a:solidFill>
              <a:ea typeface="Calibri"/>
              <a:cs typeface="Calibri"/>
              <a:sym typeface="Calibri"/>
            </a:endParaRPr>
          </a:p>
        </p:txBody>
      </p:sp>
      <p:sp>
        <p:nvSpPr>
          <p:cNvPr id="5" name="Rectangle 4"/>
          <p:cNvSpPr/>
          <p:nvPr/>
        </p:nvSpPr>
        <p:spPr>
          <a:xfrm>
            <a:off x="356699" y="2154565"/>
            <a:ext cx="1482389" cy="75492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20" rIns="91440" bIns="45718" numCol="1" spcCol="38100" rtlCol="0" anchor="ctr">
            <a:noAutofit/>
          </a:bodyPr>
          <a:lstStyle/>
          <a:p>
            <a:pPr defTabSz="914333" hangingPunct="0">
              <a:defRPr/>
            </a:pPr>
            <a:r>
              <a:rPr lang="en-US" sz="1400" b="1" kern="0" dirty="0">
                <a:solidFill>
                  <a:srgbClr val="FFFFFF"/>
                </a:solidFill>
                <a:latin typeface="Helvetica" charset="0"/>
                <a:ea typeface="Helvetica" charset="0"/>
                <a:cs typeface="Helvetica" charset="0"/>
                <a:sym typeface="Calibri"/>
              </a:rPr>
              <a:t>AI</a:t>
            </a:r>
          </a:p>
          <a:p>
            <a:pPr defTabSz="914333" hangingPunct="0">
              <a:defRPr/>
            </a:pPr>
            <a:r>
              <a:rPr lang="en-US" sz="1000" i="1" kern="0" dirty="0">
                <a:solidFill>
                  <a:srgbClr val="FFFFFF"/>
                </a:solidFill>
                <a:latin typeface="Helvetica" charset="0"/>
                <a:ea typeface="Helvetica" charset="0"/>
                <a:cs typeface="Helvetica" charset="0"/>
                <a:sym typeface="Calibri"/>
              </a:rPr>
              <a:t>Building blocks for developers</a:t>
            </a:r>
          </a:p>
        </p:txBody>
      </p:sp>
      <p:grpSp>
        <p:nvGrpSpPr>
          <p:cNvPr id="6" name="Group 5"/>
          <p:cNvGrpSpPr/>
          <p:nvPr/>
        </p:nvGrpSpPr>
        <p:grpSpPr>
          <a:xfrm>
            <a:off x="2044330" y="2205202"/>
            <a:ext cx="5619839" cy="653653"/>
            <a:chOff x="2107547" y="2143371"/>
            <a:chExt cx="5619839" cy="653653"/>
          </a:xfrm>
        </p:grpSpPr>
        <p:grpSp>
          <p:nvGrpSpPr>
            <p:cNvPr id="7" name="Group 6"/>
            <p:cNvGrpSpPr/>
            <p:nvPr/>
          </p:nvGrpSpPr>
          <p:grpSpPr>
            <a:xfrm>
              <a:off x="2107547" y="2491853"/>
              <a:ext cx="891195" cy="305171"/>
              <a:chOff x="1638792" y="2491853"/>
              <a:chExt cx="891195" cy="305171"/>
            </a:xfrm>
          </p:grpSpPr>
          <p:sp>
            <p:nvSpPr>
              <p:cNvPr id="41" name="Rectangle 40"/>
              <p:cNvSpPr/>
              <p:nvPr/>
            </p:nvSpPr>
            <p:spPr>
              <a:xfrm>
                <a:off x="1807143" y="2491853"/>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Visual Recognition</a:t>
                </a:r>
              </a:p>
            </p:txBody>
          </p:sp>
          <p:sp>
            <p:nvSpPr>
              <p:cNvPr id="42" name="Rectangle 41"/>
              <p:cNvSpPr/>
              <p:nvPr/>
            </p:nvSpPr>
            <p:spPr>
              <a:xfrm rot="16200000">
                <a:off x="1571304" y="2560729"/>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8" name="Group 7"/>
            <p:cNvGrpSpPr/>
            <p:nvPr/>
          </p:nvGrpSpPr>
          <p:grpSpPr>
            <a:xfrm>
              <a:off x="2107547" y="2143371"/>
              <a:ext cx="891195" cy="305171"/>
              <a:chOff x="1638792" y="2143371"/>
              <a:chExt cx="891195" cy="305171"/>
            </a:xfrm>
          </p:grpSpPr>
          <p:sp>
            <p:nvSpPr>
              <p:cNvPr id="39" name="Rectangle 38"/>
              <p:cNvSpPr/>
              <p:nvPr/>
            </p:nvSpPr>
            <p:spPr>
              <a:xfrm>
                <a:off x="1807143" y="2143371"/>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Conversation</a:t>
                </a:r>
              </a:p>
            </p:txBody>
          </p:sp>
          <p:sp>
            <p:nvSpPr>
              <p:cNvPr id="40" name="Rectangle 39"/>
              <p:cNvSpPr/>
              <p:nvPr/>
            </p:nvSpPr>
            <p:spPr>
              <a:xfrm rot="16200000">
                <a:off x="1571304" y="2212247"/>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9" name="Group 8"/>
            <p:cNvGrpSpPr/>
            <p:nvPr/>
          </p:nvGrpSpPr>
          <p:grpSpPr>
            <a:xfrm>
              <a:off x="3053276" y="2143371"/>
              <a:ext cx="891195" cy="305171"/>
              <a:chOff x="2675020" y="2143371"/>
              <a:chExt cx="891195" cy="305171"/>
            </a:xfrm>
          </p:grpSpPr>
          <p:sp>
            <p:nvSpPr>
              <p:cNvPr id="37" name="Rectangle 36"/>
              <p:cNvSpPr/>
              <p:nvPr/>
            </p:nvSpPr>
            <p:spPr>
              <a:xfrm>
                <a:off x="2843371" y="2143371"/>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Discovery</a:t>
                </a:r>
              </a:p>
            </p:txBody>
          </p:sp>
          <p:sp>
            <p:nvSpPr>
              <p:cNvPr id="38" name="Rectangle 37"/>
              <p:cNvSpPr/>
              <p:nvPr/>
            </p:nvSpPr>
            <p:spPr>
              <a:xfrm rot="16200000">
                <a:off x="2607532" y="2212247"/>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0" name="Group 9"/>
            <p:cNvGrpSpPr/>
            <p:nvPr/>
          </p:nvGrpSpPr>
          <p:grpSpPr>
            <a:xfrm>
              <a:off x="3053276" y="2491853"/>
              <a:ext cx="891195" cy="305171"/>
              <a:chOff x="2675020" y="2491853"/>
              <a:chExt cx="891195" cy="305171"/>
            </a:xfrm>
          </p:grpSpPr>
          <p:sp>
            <p:nvSpPr>
              <p:cNvPr id="35" name="Rectangle 34"/>
              <p:cNvSpPr/>
              <p:nvPr/>
            </p:nvSpPr>
            <p:spPr>
              <a:xfrm>
                <a:off x="2843371" y="2491853"/>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Speech</a:t>
                </a:r>
              </a:p>
            </p:txBody>
          </p:sp>
          <p:sp>
            <p:nvSpPr>
              <p:cNvPr id="36" name="Rectangle 35"/>
              <p:cNvSpPr/>
              <p:nvPr/>
            </p:nvSpPr>
            <p:spPr>
              <a:xfrm rot="16200000">
                <a:off x="2607532" y="2560729"/>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1" name="Group 10"/>
            <p:cNvGrpSpPr/>
            <p:nvPr/>
          </p:nvGrpSpPr>
          <p:grpSpPr>
            <a:xfrm>
              <a:off x="3999005" y="2143371"/>
              <a:ext cx="891195" cy="305171"/>
              <a:chOff x="3711248" y="2143371"/>
              <a:chExt cx="891195" cy="305171"/>
            </a:xfrm>
          </p:grpSpPr>
          <p:sp>
            <p:nvSpPr>
              <p:cNvPr id="33" name="Rectangle 32"/>
              <p:cNvSpPr/>
              <p:nvPr/>
            </p:nvSpPr>
            <p:spPr>
              <a:xfrm>
                <a:off x="3879599" y="2143371"/>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Compare/</a:t>
                </a:r>
              </a:p>
              <a:p>
                <a:pPr algn="ctr" defTabSz="914333" hangingPunct="0">
                  <a:defRPr/>
                </a:pPr>
                <a:r>
                  <a:rPr lang="en-US" sz="800" kern="0" dirty="0">
                    <a:solidFill>
                      <a:srgbClr val="FFFFFF"/>
                    </a:solidFill>
                    <a:latin typeface="Helvetica"/>
                    <a:ea typeface="Helvetica"/>
                    <a:cs typeface="Calibri"/>
                    <a:sym typeface="Calibri"/>
                  </a:rPr>
                  <a:t>Comply</a:t>
                </a:r>
              </a:p>
            </p:txBody>
          </p:sp>
          <p:sp>
            <p:nvSpPr>
              <p:cNvPr id="34" name="Rectangle 33"/>
              <p:cNvSpPr/>
              <p:nvPr/>
            </p:nvSpPr>
            <p:spPr>
              <a:xfrm rot="16200000">
                <a:off x="3643760" y="2212247"/>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2" name="Group 11"/>
            <p:cNvGrpSpPr/>
            <p:nvPr/>
          </p:nvGrpSpPr>
          <p:grpSpPr>
            <a:xfrm>
              <a:off x="3999005" y="2491853"/>
              <a:ext cx="891195" cy="305171"/>
              <a:chOff x="3711248" y="2491853"/>
              <a:chExt cx="891195" cy="305171"/>
            </a:xfrm>
          </p:grpSpPr>
          <p:sp>
            <p:nvSpPr>
              <p:cNvPr id="31" name="Rectangle 30"/>
              <p:cNvSpPr/>
              <p:nvPr/>
            </p:nvSpPr>
            <p:spPr>
              <a:xfrm>
                <a:off x="3879599" y="2491853"/>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IoT</a:t>
                </a:r>
              </a:p>
            </p:txBody>
          </p:sp>
          <p:sp>
            <p:nvSpPr>
              <p:cNvPr id="32" name="Rectangle 31"/>
              <p:cNvSpPr/>
              <p:nvPr/>
            </p:nvSpPr>
            <p:spPr>
              <a:xfrm rot="16200000">
                <a:off x="3643760" y="2560729"/>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3" name="Group 12"/>
            <p:cNvGrpSpPr/>
            <p:nvPr/>
          </p:nvGrpSpPr>
          <p:grpSpPr>
            <a:xfrm>
              <a:off x="4944734" y="2143371"/>
              <a:ext cx="891195" cy="305171"/>
              <a:chOff x="4747476" y="2143371"/>
              <a:chExt cx="891195" cy="305171"/>
            </a:xfrm>
          </p:grpSpPr>
          <p:sp>
            <p:nvSpPr>
              <p:cNvPr id="29" name="Rectangle 28"/>
              <p:cNvSpPr/>
              <p:nvPr/>
            </p:nvSpPr>
            <p:spPr>
              <a:xfrm>
                <a:off x="4915827" y="2143371"/>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DLaaS</a:t>
                </a:r>
              </a:p>
            </p:txBody>
          </p:sp>
          <p:sp>
            <p:nvSpPr>
              <p:cNvPr id="30" name="Rectangle 29"/>
              <p:cNvSpPr/>
              <p:nvPr/>
            </p:nvSpPr>
            <p:spPr>
              <a:xfrm rot="16200000">
                <a:off x="4679988" y="2212247"/>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4" name="Group 13"/>
            <p:cNvGrpSpPr/>
            <p:nvPr/>
          </p:nvGrpSpPr>
          <p:grpSpPr>
            <a:xfrm>
              <a:off x="4944734" y="2491853"/>
              <a:ext cx="891195" cy="305171"/>
              <a:chOff x="4747476" y="2491853"/>
              <a:chExt cx="891195" cy="305171"/>
            </a:xfrm>
          </p:grpSpPr>
          <p:sp>
            <p:nvSpPr>
              <p:cNvPr id="27" name="Rectangle 26"/>
              <p:cNvSpPr/>
              <p:nvPr/>
            </p:nvSpPr>
            <p:spPr>
              <a:xfrm>
                <a:off x="4915827" y="2491853"/>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NLU</a:t>
                </a:r>
              </a:p>
            </p:txBody>
          </p:sp>
          <p:sp>
            <p:nvSpPr>
              <p:cNvPr id="28" name="Rectangle 27"/>
              <p:cNvSpPr/>
              <p:nvPr/>
            </p:nvSpPr>
            <p:spPr>
              <a:xfrm rot="16200000">
                <a:off x="4679988" y="2560729"/>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5" name="Group 14"/>
            <p:cNvGrpSpPr/>
            <p:nvPr/>
          </p:nvGrpSpPr>
          <p:grpSpPr>
            <a:xfrm>
              <a:off x="5890463" y="2143371"/>
              <a:ext cx="891195" cy="305171"/>
              <a:chOff x="5783704" y="2143371"/>
              <a:chExt cx="891195" cy="305171"/>
            </a:xfrm>
          </p:grpSpPr>
          <p:sp>
            <p:nvSpPr>
              <p:cNvPr id="25" name="Rectangle 24"/>
              <p:cNvSpPr/>
              <p:nvPr/>
            </p:nvSpPr>
            <p:spPr>
              <a:xfrm>
                <a:off x="5952055" y="2143371"/>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Tone Analyzer</a:t>
                </a:r>
              </a:p>
            </p:txBody>
          </p:sp>
          <p:sp>
            <p:nvSpPr>
              <p:cNvPr id="26" name="Rectangle 25"/>
              <p:cNvSpPr/>
              <p:nvPr/>
            </p:nvSpPr>
            <p:spPr>
              <a:xfrm rot="16200000">
                <a:off x="5716216" y="2212247"/>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6" name="Group 15"/>
            <p:cNvGrpSpPr/>
            <p:nvPr/>
          </p:nvGrpSpPr>
          <p:grpSpPr>
            <a:xfrm>
              <a:off x="5890463" y="2491853"/>
              <a:ext cx="891195" cy="305171"/>
              <a:chOff x="5783704" y="2491853"/>
              <a:chExt cx="891195" cy="305171"/>
            </a:xfrm>
          </p:grpSpPr>
          <p:sp>
            <p:nvSpPr>
              <p:cNvPr id="23" name="Rectangle 22"/>
              <p:cNvSpPr/>
              <p:nvPr/>
            </p:nvSpPr>
            <p:spPr>
              <a:xfrm>
                <a:off x="5952055" y="2491853"/>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NLC</a:t>
                </a:r>
              </a:p>
            </p:txBody>
          </p:sp>
          <p:sp>
            <p:nvSpPr>
              <p:cNvPr id="24" name="Rectangle 23"/>
              <p:cNvSpPr/>
              <p:nvPr/>
            </p:nvSpPr>
            <p:spPr>
              <a:xfrm rot="16200000">
                <a:off x="5716216" y="2560729"/>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7" name="Group 16"/>
            <p:cNvGrpSpPr/>
            <p:nvPr/>
          </p:nvGrpSpPr>
          <p:grpSpPr>
            <a:xfrm>
              <a:off x="6836191" y="2143371"/>
              <a:ext cx="891195" cy="305171"/>
              <a:chOff x="6819932" y="2143371"/>
              <a:chExt cx="891195" cy="305171"/>
            </a:xfrm>
          </p:grpSpPr>
          <p:sp>
            <p:nvSpPr>
              <p:cNvPr id="21" name="Rectangle 20"/>
              <p:cNvSpPr/>
              <p:nvPr/>
            </p:nvSpPr>
            <p:spPr>
              <a:xfrm>
                <a:off x="6988283" y="2143371"/>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Personality Insight</a:t>
                </a:r>
              </a:p>
            </p:txBody>
          </p:sp>
          <p:sp>
            <p:nvSpPr>
              <p:cNvPr id="22" name="Rectangle 21"/>
              <p:cNvSpPr/>
              <p:nvPr/>
            </p:nvSpPr>
            <p:spPr>
              <a:xfrm rot="16200000">
                <a:off x="6752444" y="2212247"/>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nvGrpSpPr>
            <p:cNvPr id="18" name="Group 17"/>
            <p:cNvGrpSpPr/>
            <p:nvPr/>
          </p:nvGrpSpPr>
          <p:grpSpPr>
            <a:xfrm>
              <a:off x="6836191" y="2491853"/>
              <a:ext cx="891195" cy="305171"/>
              <a:chOff x="6819932" y="2491853"/>
              <a:chExt cx="891195" cy="305171"/>
            </a:xfrm>
          </p:grpSpPr>
          <p:sp>
            <p:nvSpPr>
              <p:cNvPr id="19" name="Rectangle 18"/>
              <p:cNvSpPr/>
              <p:nvPr/>
            </p:nvSpPr>
            <p:spPr>
              <a:xfrm>
                <a:off x="6988283" y="2491853"/>
                <a:ext cx="722844"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Knowledge Query</a:t>
                </a:r>
              </a:p>
            </p:txBody>
          </p:sp>
          <p:sp>
            <p:nvSpPr>
              <p:cNvPr id="20" name="Rectangle 19"/>
              <p:cNvSpPr/>
              <p:nvPr/>
            </p:nvSpPr>
            <p:spPr>
              <a:xfrm rot="16200000">
                <a:off x="6752444" y="2560729"/>
                <a:ext cx="302395" cy="1674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00AEEF">
                        <a:lumMod val="40000"/>
                        <a:lumOff val="60000"/>
                      </a:srgbClr>
                    </a:solidFill>
                    <a:latin typeface="Helvetica"/>
                    <a:ea typeface="Helvetica"/>
                    <a:cs typeface="Calibri"/>
                    <a:sym typeface="Calibri"/>
                  </a:rPr>
                  <a:t>API</a:t>
                </a:r>
              </a:p>
            </p:txBody>
          </p:sp>
        </p:grpSp>
      </p:gr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7032" y="2327395"/>
            <a:ext cx="408286" cy="409267"/>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44" name="Rectangle 43"/>
          <p:cNvSpPr/>
          <p:nvPr/>
        </p:nvSpPr>
        <p:spPr>
          <a:xfrm>
            <a:off x="395195" y="3909821"/>
            <a:ext cx="8174676" cy="75492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8" tIns="45718" rIns="45718" bIns="45718" numCol="1" spcCol="38100" rtlCol="0" anchor="ctr">
            <a:noAutofit/>
          </a:bodyPr>
          <a:lstStyle/>
          <a:p>
            <a:pPr defTabSz="914333" hangingPunct="0">
              <a:defRPr/>
            </a:pPr>
            <a:endParaRPr lang="en-US" sz="1400" kern="0" dirty="0">
              <a:solidFill>
                <a:srgbClr val="323232"/>
              </a:solidFill>
              <a:ea typeface="Calibri"/>
              <a:cs typeface="Calibri"/>
              <a:sym typeface="Calibri"/>
            </a:endParaRPr>
          </a:p>
        </p:txBody>
      </p:sp>
      <p:sp>
        <p:nvSpPr>
          <p:cNvPr id="45" name="Rectangle 44"/>
          <p:cNvSpPr/>
          <p:nvPr/>
        </p:nvSpPr>
        <p:spPr>
          <a:xfrm>
            <a:off x="356699" y="3915446"/>
            <a:ext cx="1653125" cy="74367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20" rIns="91440" bIns="45718" numCol="1" spcCol="38100" rtlCol="0" anchor="ctr">
            <a:noAutofit/>
          </a:bodyPr>
          <a:lstStyle/>
          <a:p>
            <a:pPr defTabSz="914333" hangingPunct="0">
              <a:defRPr/>
            </a:pPr>
            <a:r>
              <a:rPr lang="en-US" sz="1400" b="1" kern="0" dirty="0">
                <a:solidFill>
                  <a:srgbClr val="FFFFFF"/>
                </a:solidFill>
                <a:latin typeface="Helvetica" charset="0"/>
                <a:ea typeface="Helvetica" charset="0"/>
                <a:cs typeface="Helvetica" charset="0"/>
                <a:sym typeface="Calibri"/>
              </a:rPr>
              <a:t>Cloud</a:t>
            </a:r>
          </a:p>
          <a:p>
            <a:pPr defTabSz="914333" hangingPunct="0">
              <a:defRPr/>
            </a:pPr>
            <a:r>
              <a:rPr lang="en-US" sz="1000" i="1" kern="0" dirty="0">
                <a:solidFill>
                  <a:srgbClr val="FFFFFF"/>
                </a:solidFill>
                <a:latin typeface="Helvetica" charset="0"/>
                <a:ea typeface="Helvetica" charset="0"/>
                <a:cs typeface="Helvetica" charset="0"/>
                <a:sym typeface="Calibri"/>
              </a:rPr>
              <a:t>A highly scalable, security enabled foundation </a:t>
            </a:r>
          </a:p>
        </p:txBody>
      </p:sp>
      <p:grpSp>
        <p:nvGrpSpPr>
          <p:cNvPr id="46" name="Group 45"/>
          <p:cNvGrpSpPr/>
          <p:nvPr/>
        </p:nvGrpSpPr>
        <p:grpSpPr>
          <a:xfrm>
            <a:off x="1992414" y="3984355"/>
            <a:ext cx="5723668" cy="605852"/>
            <a:chOff x="2095858" y="4012717"/>
            <a:chExt cx="5723668" cy="605852"/>
          </a:xfrm>
        </p:grpSpPr>
        <p:sp>
          <p:nvSpPr>
            <p:cNvPr id="47" name="Rectangle 46"/>
            <p:cNvSpPr/>
            <p:nvPr/>
          </p:nvSpPr>
          <p:spPr>
            <a:xfrm>
              <a:off x="2095858" y="4012717"/>
              <a:ext cx="5723668" cy="26808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algn="ctr" defTabSz="914333" hangingPunct="0">
                <a:defRPr/>
              </a:pPr>
              <a:r>
                <a:rPr lang="en-US" sz="900" b="1" kern="0" dirty="0">
                  <a:solidFill>
                    <a:srgbClr val="FFFFFF"/>
                  </a:solidFill>
                  <a:latin typeface="Helvetica"/>
                  <a:ea typeface="Helvetica"/>
                  <a:cs typeface="Calibri"/>
                  <a:sym typeface="Calibri"/>
                </a:rPr>
                <a:t>Developer Services – IAM, Billing, Logging</a:t>
              </a:r>
              <a:r>
                <a:rPr lang="en-US" sz="900" b="1" kern="0">
                  <a:solidFill>
                    <a:srgbClr val="FFFFFF"/>
                  </a:solidFill>
                  <a:latin typeface="Helvetica"/>
                  <a:ea typeface="Helvetica"/>
                  <a:cs typeface="Calibri"/>
                  <a:sym typeface="Calibri"/>
                </a:rPr>
                <a:t>, Monitoring, + more</a:t>
              </a:r>
              <a:endParaRPr lang="en-US" sz="900" b="1" kern="0" dirty="0">
                <a:solidFill>
                  <a:srgbClr val="FFFFFF"/>
                </a:solidFill>
                <a:latin typeface="Helvetica"/>
                <a:ea typeface="Helvetica"/>
                <a:cs typeface="Calibri"/>
                <a:sym typeface="Calibri"/>
              </a:endParaRPr>
            </a:p>
          </p:txBody>
        </p:sp>
        <p:sp>
          <p:nvSpPr>
            <p:cNvPr id="48" name="Rectangle 47"/>
            <p:cNvSpPr/>
            <p:nvPr/>
          </p:nvSpPr>
          <p:spPr>
            <a:xfrm>
              <a:off x="2095858"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Firewall/ </a:t>
              </a:r>
            </a:p>
            <a:p>
              <a:pPr algn="ctr" defTabSz="914333" hangingPunct="0">
                <a:defRPr/>
              </a:pPr>
              <a:r>
                <a:rPr lang="en-US" sz="800" kern="0" dirty="0">
                  <a:solidFill>
                    <a:srgbClr val="FFFFFF"/>
                  </a:solidFill>
                  <a:latin typeface="Helvetica"/>
                  <a:ea typeface="Helvetica"/>
                  <a:cs typeface="Calibri"/>
                  <a:sym typeface="Calibri"/>
                </a:rPr>
                <a:t>Reverse Proxy</a:t>
              </a:r>
            </a:p>
          </p:txBody>
        </p:sp>
        <p:sp>
          <p:nvSpPr>
            <p:cNvPr id="49" name="Rectangle 48"/>
            <p:cNvSpPr/>
            <p:nvPr/>
          </p:nvSpPr>
          <p:spPr>
            <a:xfrm>
              <a:off x="2918573"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Object Storage</a:t>
              </a:r>
            </a:p>
          </p:txBody>
        </p:sp>
        <p:sp>
          <p:nvSpPr>
            <p:cNvPr id="50" name="Rectangle 49"/>
            <p:cNvSpPr/>
            <p:nvPr/>
          </p:nvSpPr>
          <p:spPr>
            <a:xfrm>
              <a:off x="3741288"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DNS</a:t>
              </a:r>
            </a:p>
          </p:txBody>
        </p:sp>
        <p:sp>
          <p:nvSpPr>
            <p:cNvPr id="51" name="Rectangle 50"/>
            <p:cNvSpPr/>
            <p:nvPr/>
          </p:nvSpPr>
          <p:spPr>
            <a:xfrm>
              <a:off x="4564003"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Dedicated Machines</a:t>
              </a:r>
            </a:p>
          </p:txBody>
        </p:sp>
        <p:sp>
          <p:nvSpPr>
            <p:cNvPr id="52" name="Rectangle 51"/>
            <p:cNvSpPr/>
            <p:nvPr/>
          </p:nvSpPr>
          <p:spPr>
            <a:xfrm>
              <a:off x="5386718"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Virtual</a:t>
              </a:r>
            </a:p>
            <a:p>
              <a:pPr algn="ctr" defTabSz="914333" hangingPunct="0">
                <a:defRPr/>
              </a:pPr>
              <a:r>
                <a:rPr lang="en-US" sz="800" kern="0" dirty="0">
                  <a:solidFill>
                    <a:srgbClr val="FFFFFF"/>
                  </a:solidFill>
                  <a:latin typeface="Helvetica"/>
                  <a:ea typeface="Helvetica"/>
                  <a:cs typeface="Calibri"/>
                  <a:sym typeface="Calibri"/>
                </a:rPr>
                <a:t>Machines</a:t>
              </a:r>
            </a:p>
          </p:txBody>
        </p:sp>
        <p:sp>
          <p:nvSpPr>
            <p:cNvPr id="53" name="Rectangle 52"/>
            <p:cNvSpPr/>
            <p:nvPr/>
          </p:nvSpPr>
          <p:spPr>
            <a:xfrm>
              <a:off x="6209433"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Networking</a:t>
              </a:r>
            </a:p>
          </p:txBody>
        </p:sp>
        <p:sp>
          <p:nvSpPr>
            <p:cNvPr id="54" name="Rectangle 53"/>
            <p:cNvSpPr/>
            <p:nvPr/>
          </p:nvSpPr>
          <p:spPr>
            <a:xfrm>
              <a:off x="7032149" y="4313398"/>
              <a:ext cx="787377" cy="305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FFFFFF"/>
                  </a:solidFill>
                  <a:latin typeface="Helvetica"/>
                  <a:ea typeface="Helvetica"/>
                  <a:cs typeface="Calibri"/>
                  <a:sym typeface="Calibri"/>
                </a:rPr>
                <a:t>File Storage</a:t>
              </a:r>
            </a:p>
          </p:txBody>
        </p:sp>
      </p:gr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550" y="4148087"/>
            <a:ext cx="451598" cy="278391"/>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56" name="Rectangle 55"/>
          <p:cNvSpPr/>
          <p:nvPr/>
        </p:nvSpPr>
        <p:spPr>
          <a:xfrm>
            <a:off x="395196" y="1272907"/>
            <a:ext cx="148238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8" tIns="45718" rIns="45718" bIns="45718" numCol="1" spcCol="38100" rtlCol="0" anchor="ctr">
            <a:noAutofit/>
          </a:bodyPr>
          <a:lstStyle/>
          <a:p>
            <a:pPr defTabSz="914333" hangingPunct="0">
              <a:defRPr/>
            </a:pPr>
            <a:endParaRPr lang="en-US" sz="1000" i="1" kern="0" dirty="0">
              <a:solidFill>
                <a:srgbClr val="FFFFFF"/>
              </a:solidFill>
              <a:latin typeface="Helvetica" charset="0"/>
              <a:ea typeface="Helvetica" charset="0"/>
              <a:cs typeface="Helvetica" charset="0"/>
              <a:sym typeface="Calibri"/>
            </a:endParaRPr>
          </a:p>
        </p:txBody>
      </p:sp>
      <p:grpSp>
        <p:nvGrpSpPr>
          <p:cNvPr id="57" name="Group 56"/>
          <p:cNvGrpSpPr/>
          <p:nvPr/>
        </p:nvGrpSpPr>
        <p:grpSpPr>
          <a:xfrm>
            <a:off x="1901122" y="1272907"/>
            <a:ext cx="5906251" cy="758952"/>
            <a:chOff x="1989054" y="1156285"/>
            <a:chExt cx="5906251" cy="758952"/>
          </a:xfrm>
        </p:grpSpPr>
        <p:sp>
          <p:nvSpPr>
            <p:cNvPr id="58" name="Rectangle 57"/>
            <p:cNvSpPr/>
            <p:nvPr/>
          </p:nvSpPr>
          <p:spPr>
            <a:xfrm>
              <a:off x="1989054"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Watson Oncology</a:t>
              </a:r>
            </a:p>
          </p:txBody>
        </p:sp>
        <p:sp>
          <p:nvSpPr>
            <p:cNvPr id="59" name="Rectangle 58"/>
            <p:cNvSpPr/>
            <p:nvPr/>
          </p:nvSpPr>
          <p:spPr>
            <a:xfrm>
              <a:off x="2724130"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Watson Cyber Security</a:t>
              </a:r>
            </a:p>
          </p:txBody>
        </p:sp>
        <p:sp>
          <p:nvSpPr>
            <p:cNvPr id="60" name="Rectangle 59"/>
            <p:cNvSpPr/>
            <p:nvPr/>
          </p:nvSpPr>
          <p:spPr>
            <a:xfrm>
              <a:off x="3459206"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Weather</a:t>
              </a:r>
            </a:p>
          </p:txBody>
        </p:sp>
        <p:sp>
          <p:nvSpPr>
            <p:cNvPr id="61" name="Rectangle 60"/>
            <p:cNvSpPr/>
            <p:nvPr/>
          </p:nvSpPr>
          <p:spPr>
            <a:xfrm>
              <a:off x="4194282"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GBS/GTS Ind. Solutions</a:t>
              </a:r>
            </a:p>
          </p:txBody>
        </p:sp>
        <p:sp>
          <p:nvSpPr>
            <p:cNvPr id="62" name="Rectangle 61"/>
            <p:cNvSpPr/>
            <p:nvPr/>
          </p:nvSpPr>
          <p:spPr>
            <a:xfrm>
              <a:off x="4929358"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Watson </a:t>
              </a:r>
              <a:br>
                <a:rPr lang="en-US" sz="800" kern="0" dirty="0">
                  <a:solidFill>
                    <a:srgbClr val="4472C4">
                      <a:lumMod val="50000"/>
                    </a:srgbClr>
                  </a:solidFill>
                  <a:latin typeface="Helvetica"/>
                  <a:ea typeface="Helvetica"/>
                  <a:cs typeface="Calibri"/>
                  <a:sym typeface="Calibri"/>
                </a:rPr>
              </a:br>
              <a:r>
                <a:rPr lang="en-US" sz="800" kern="0" dirty="0">
                  <a:solidFill>
                    <a:srgbClr val="4472C4">
                      <a:lumMod val="50000"/>
                    </a:srgbClr>
                  </a:solidFill>
                  <a:latin typeface="Helvetica"/>
                  <a:ea typeface="Helvetica"/>
                  <a:cs typeface="Calibri"/>
                  <a:sym typeface="Calibri"/>
                </a:rPr>
                <a:t>Virtual Agent</a:t>
              </a:r>
            </a:p>
          </p:txBody>
        </p:sp>
        <p:sp>
          <p:nvSpPr>
            <p:cNvPr id="63" name="Rectangle 62"/>
            <p:cNvSpPr/>
            <p:nvPr/>
          </p:nvSpPr>
          <p:spPr>
            <a:xfrm>
              <a:off x="5664434"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Watson Company Profiler</a:t>
              </a:r>
            </a:p>
          </p:txBody>
        </p:sp>
        <p:sp>
          <p:nvSpPr>
            <p:cNvPr id="64" name="Rectangle 63"/>
            <p:cNvSpPr/>
            <p:nvPr/>
          </p:nvSpPr>
          <p:spPr>
            <a:xfrm>
              <a:off x="6399510"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0" tIns="45718" rIns="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IBM Risk </a:t>
              </a:r>
            </a:p>
            <a:p>
              <a:pPr algn="ctr" defTabSz="914333" hangingPunct="0">
                <a:defRPr/>
              </a:pPr>
              <a:r>
                <a:rPr lang="en-US" sz="800" kern="0" dirty="0">
                  <a:solidFill>
                    <a:srgbClr val="4472C4">
                      <a:lumMod val="50000"/>
                    </a:srgbClr>
                  </a:solidFill>
                  <a:latin typeface="Helvetica"/>
                  <a:ea typeface="Helvetica"/>
                  <a:cs typeface="Calibri"/>
                  <a:sym typeface="Calibri"/>
                </a:rPr>
                <a:t>&amp; Compliance</a:t>
              </a:r>
            </a:p>
          </p:txBody>
        </p:sp>
        <p:sp>
          <p:nvSpPr>
            <p:cNvPr id="65" name="Rectangle 64"/>
            <p:cNvSpPr/>
            <p:nvPr/>
          </p:nvSpPr>
          <p:spPr>
            <a:xfrm>
              <a:off x="7134587" y="1156285"/>
              <a:ext cx="760718"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r>
                <a:rPr lang="en-US" sz="800" kern="0" dirty="0">
                  <a:solidFill>
                    <a:srgbClr val="4472C4">
                      <a:lumMod val="50000"/>
                    </a:srgbClr>
                  </a:solidFill>
                  <a:latin typeface="Helvetica"/>
                  <a:ea typeface="Helvetica"/>
                  <a:cs typeface="Calibri"/>
                  <a:sym typeface="Calibri"/>
                </a:rPr>
                <a:t>Asset Mgmt.</a:t>
              </a:r>
            </a:p>
            <a:p>
              <a:pPr algn="ctr" defTabSz="914333" hangingPunct="0">
                <a:defRPr/>
              </a:pPr>
              <a:r>
                <a:rPr lang="en-US" sz="800" kern="0" dirty="0">
                  <a:solidFill>
                    <a:srgbClr val="4472C4">
                      <a:lumMod val="50000"/>
                    </a:srgbClr>
                  </a:solidFill>
                  <a:latin typeface="Helvetica"/>
                  <a:ea typeface="Helvetica"/>
                  <a:cs typeface="Calibri"/>
                  <a:sym typeface="Calibri"/>
                </a:rPr>
                <a:t>(Maximo)</a:t>
              </a:r>
            </a:p>
          </p:txBody>
        </p:sp>
      </p:grpSp>
      <p:sp>
        <p:nvSpPr>
          <p:cNvPr id="66" name="Rectangle 65"/>
          <p:cNvSpPr/>
          <p:nvPr/>
        </p:nvSpPr>
        <p:spPr>
          <a:xfrm>
            <a:off x="7799693" y="1272907"/>
            <a:ext cx="790535" cy="75895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vert270" wrap="square" lIns="45720" tIns="45718" rIns="45720" bIns="45718" numCol="1" spcCol="38100" rtlCol="0" anchor="t">
            <a:noAutofit/>
          </a:bodyPr>
          <a:lstStyle/>
          <a:p>
            <a:pPr algn="ctr" defTabSz="914333" hangingPunct="0">
              <a:defRPr/>
            </a:pPr>
            <a:r>
              <a:rPr lang="en-US" sz="800" kern="0">
                <a:solidFill>
                  <a:srgbClr val="FFFFFF"/>
                </a:solidFill>
                <a:latin typeface="Helvetica"/>
                <a:ea typeface="Helvetica"/>
                <a:cs typeface="Calibri"/>
                <a:sym typeface="Calibri"/>
              </a:rPr>
              <a:t>+ more</a:t>
            </a:r>
            <a:endParaRPr lang="en-US" sz="800" kern="0" dirty="0">
              <a:solidFill>
                <a:srgbClr val="FFFFFF"/>
              </a:solidFill>
              <a:latin typeface="Helvetica"/>
              <a:ea typeface="Helvetica"/>
              <a:cs typeface="Calibri"/>
              <a:sym typeface="Calibri"/>
            </a:endParaRPr>
          </a:p>
        </p:txBody>
      </p:sp>
      <p:pic>
        <p:nvPicPr>
          <p:cNvPr id="67" name="Picture 66"/>
          <p:cNvPicPr>
            <a:picLocks noChangeAspect="1"/>
          </p:cNvPicPr>
          <p:nvPr/>
        </p:nvPicPr>
        <p:blipFill>
          <a:blip r:embed="rId4">
            <a:duotone>
              <a:prstClr val="black"/>
              <a:schemeClr val="accent4">
                <a:tint val="45000"/>
                <a:satMod val="400000"/>
              </a:schemeClr>
            </a:duotone>
          </a:blip>
          <a:stretch>
            <a:fillRect/>
          </a:stretch>
        </p:blipFill>
        <p:spPr>
          <a:xfrm>
            <a:off x="8032631" y="1487284"/>
            <a:ext cx="381000" cy="330200"/>
          </a:xfrm>
          <a:prstGeom prst="rect">
            <a:avLst/>
          </a:prstGeom>
          <a:ln/>
        </p:spPr>
        <p:style>
          <a:lnRef idx="2">
            <a:schemeClr val="accent4">
              <a:shade val="50000"/>
            </a:schemeClr>
          </a:lnRef>
          <a:fillRef idx="1">
            <a:schemeClr val="accent4"/>
          </a:fillRef>
          <a:effectRef idx="0">
            <a:schemeClr val="accent4"/>
          </a:effectRef>
          <a:fontRef idx="minor">
            <a:schemeClr val="lt1"/>
          </a:fontRef>
        </p:style>
      </p:pic>
      <p:sp>
        <p:nvSpPr>
          <p:cNvPr id="68" name="Rectangle 67"/>
          <p:cNvSpPr/>
          <p:nvPr/>
        </p:nvSpPr>
        <p:spPr>
          <a:xfrm>
            <a:off x="395194" y="3032192"/>
            <a:ext cx="8193726" cy="75492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8" tIns="45718" rIns="45718" bIns="45718" numCol="1" spcCol="38100" rtlCol="0" anchor="ctr">
            <a:noAutofit/>
          </a:bodyPr>
          <a:lstStyle/>
          <a:p>
            <a:pPr defTabSz="914333" hangingPunct="0">
              <a:defRPr/>
            </a:pPr>
            <a:endParaRPr lang="en-US" sz="1800" kern="0">
              <a:solidFill>
                <a:srgbClr val="323232"/>
              </a:solidFill>
              <a:ea typeface="Calibri"/>
              <a:cs typeface="Calibri"/>
              <a:sym typeface="Calibri"/>
            </a:endParaRPr>
          </a:p>
        </p:txBody>
      </p:sp>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3856" y="3242337"/>
            <a:ext cx="334637" cy="334637"/>
          </a:xfrm>
          <a:prstGeom prst="rect">
            <a:avLst/>
          </a:prstGeom>
          <a:ln/>
        </p:spPr>
        <p:style>
          <a:lnRef idx="2">
            <a:schemeClr val="accent4">
              <a:shade val="50000"/>
            </a:schemeClr>
          </a:lnRef>
          <a:fillRef idx="1">
            <a:schemeClr val="accent4"/>
          </a:fillRef>
          <a:effectRef idx="0">
            <a:schemeClr val="accent4"/>
          </a:effectRef>
          <a:fontRef idx="minor">
            <a:schemeClr val="lt1"/>
          </a:fontRef>
        </p:style>
      </p:pic>
      <p:sp>
        <p:nvSpPr>
          <p:cNvPr id="70" name="Rectangle 69"/>
          <p:cNvSpPr/>
          <p:nvPr/>
        </p:nvSpPr>
        <p:spPr>
          <a:xfrm>
            <a:off x="3662918" y="3235350"/>
            <a:ext cx="1045704" cy="34861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defTabSz="914333" hangingPunct="0">
              <a:defRPr/>
            </a:pPr>
            <a:r>
              <a:rPr lang="en-US" sz="1000" kern="0" dirty="0">
                <a:solidFill>
                  <a:srgbClr val="002060"/>
                </a:solidFill>
                <a:latin typeface="Helvetica"/>
                <a:ea typeface="Helvetica"/>
                <a:cs typeface="Calibri"/>
                <a:sym typeface="Calibri"/>
              </a:rPr>
              <a:t>Cleanse</a:t>
            </a:r>
          </a:p>
        </p:txBody>
      </p:sp>
      <p:sp>
        <p:nvSpPr>
          <p:cNvPr id="71" name="Rectangle 70"/>
          <p:cNvSpPr/>
          <p:nvPr/>
        </p:nvSpPr>
        <p:spPr>
          <a:xfrm>
            <a:off x="4999871" y="3241728"/>
            <a:ext cx="1045704" cy="33585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defTabSz="914333" hangingPunct="0">
              <a:defRPr/>
            </a:pPr>
            <a:r>
              <a:rPr lang="en-US" sz="1000" kern="0" dirty="0">
                <a:solidFill>
                  <a:srgbClr val="002060"/>
                </a:solidFill>
                <a:latin typeface="Helvetica"/>
                <a:ea typeface="Helvetica"/>
                <a:cs typeface="Calibri"/>
                <a:sym typeface="Calibri"/>
              </a:rPr>
              <a:t>Enrich</a:t>
            </a:r>
          </a:p>
        </p:txBody>
      </p:sp>
      <p:sp>
        <p:nvSpPr>
          <p:cNvPr id="72" name="Rectangle 71"/>
          <p:cNvSpPr/>
          <p:nvPr/>
        </p:nvSpPr>
        <p:spPr>
          <a:xfrm>
            <a:off x="6336821" y="3233008"/>
            <a:ext cx="1045704" cy="35329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defTabSz="914333" hangingPunct="0">
              <a:defRPr/>
            </a:pPr>
            <a:r>
              <a:rPr lang="en-US" sz="1000" kern="0" dirty="0">
                <a:solidFill>
                  <a:srgbClr val="002060"/>
                </a:solidFill>
                <a:latin typeface="Helvetica"/>
                <a:ea typeface="Helvetica"/>
                <a:cs typeface="Calibri"/>
                <a:sym typeface="Calibri"/>
              </a:rPr>
              <a:t>Store </a:t>
            </a:r>
          </a:p>
        </p:txBody>
      </p:sp>
      <p:sp>
        <p:nvSpPr>
          <p:cNvPr id="73" name="Rectangle 72"/>
          <p:cNvSpPr/>
          <p:nvPr/>
        </p:nvSpPr>
        <p:spPr>
          <a:xfrm>
            <a:off x="2325965" y="3235350"/>
            <a:ext cx="1045704" cy="34861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91440" tIns="45718" rIns="91440" bIns="45718" numCol="1" spcCol="38100" rtlCol="0" anchor="ctr">
            <a:noAutofit/>
          </a:bodyPr>
          <a:lstStyle/>
          <a:p>
            <a:pPr defTabSz="914333" hangingPunct="0">
              <a:defRPr/>
            </a:pPr>
            <a:r>
              <a:rPr lang="en-US" sz="1000" kern="0" dirty="0">
                <a:solidFill>
                  <a:srgbClr val="002060"/>
                </a:solidFill>
                <a:latin typeface="Helvetica"/>
                <a:ea typeface="Helvetica"/>
                <a:cs typeface="Calibri"/>
                <a:sym typeface="Calibri"/>
              </a:rPr>
              <a:t>Crawl</a:t>
            </a:r>
          </a:p>
        </p:txBody>
      </p:sp>
      <p:sp>
        <p:nvSpPr>
          <p:cNvPr id="74" name="Oval 73"/>
          <p:cNvSpPr/>
          <p:nvPr/>
        </p:nvSpPr>
        <p:spPr>
          <a:xfrm>
            <a:off x="6029512" y="3244799"/>
            <a:ext cx="323381" cy="3297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endParaRPr lang="en-US" sz="800" kern="0">
              <a:solidFill>
                <a:srgbClr val="00B0F0"/>
              </a:solidFill>
              <a:latin typeface="Helvetica"/>
              <a:ea typeface="Helvetica"/>
              <a:cs typeface="Calibri"/>
              <a:sym typeface="Calibri"/>
            </a:endParaRPr>
          </a:p>
        </p:txBody>
      </p:sp>
      <p:sp>
        <p:nvSpPr>
          <p:cNvPr id="75" name="Right Arrow 151"/>
          <p:cNvSpPr/>
          <p:nvPr/>
        </p:nvSpPr>
        <p:spPr>
          <a:xfrm>
            <a:off x="6100378" y="3029065"/>
            <a:ext cx="205740" cy="733655"/>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defTabSz="914333" hangingPunct="0">
              <a:defRPr/>
            </a:pPr>
            <a:endParaRPr lang="en-US" sz="1800" kern="0">
              <a:solidFill>
                <a:srgbClr val="323232"/>
              </a:solidFill>
              <a:ea typeface="Calibri"/>
              <a:cs typeface="Calibri"/>
              <a:sym typeface="Calibri"/>
            </a:endParaRPr>
          </a:p>
        </p:txBody>
      </p:sp>
      <p:sp>
        <p:nvSpPr>
          <p:cNvPr id="76" name="Oval 75"/>
          <p:cNvSpPr/>
          <p:nvPr/>
        </p:nvSpPr>
        <p:spPr>
          <a:xfrm>
            <a:off x="4692559" y="3244799"/>
            <a:ext cx="323381" cy="3297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endParaRPr lang="en-US" sz="800" kern="0">
              <a:solidFill>
                <a:srgbClr val="00B0F0"/>
              </a:solidFill>
              <a:latin typeface="Helvetica"/>
              <a:ea typeface="Helvetica"/>
              <a:cs typeface="Calibri"/>
              <a:sym typeface="Calibri"/>
            </a:endParaRPr>
          </a:p>
        </p:txBody>
      </p:sp>
      <p:sp>
        <p:nvSpPr>
          <p:cNvPr id="77" name="Right Arrow 149"/>
          <p:cNvSpPr/>
          <p:nvPr/>
        </p:nvSpPr>
        <p:spPr>
          <a:xfrm>
            <a:off x="4763425" y="3029065"/>
            <a:ext cx="205740" cy="733655"/>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defTabSz="914333" hangingPunct="0">
              <a:defRPr/>
            </a:pPr>
            <a:endParaRPr lang="en-US" sz="1800" kern="0">
              <a:solidFill>
                <a:srgbClr val="323232"/>
              </a:solidFill>
              <a:ea typeface="Calibri"/>
              <a:cs typeface="Calibri"/>
              <a:sym typeface="Calibri"/>
            </a:endParaRPr>
          </a:p>
        </p:txBody>
      </p:sp>
      <p:sp>
        <p:nvSpPr>
          <p:cNvPr id="78" name="Oval 77"/>
          <p:cNvSpPr/>
          <p:nvPr/>
        </p:nvSpPr>
        <p:spPr>
          <a:xfrm>
            <a:off x="3355606" y="3244799"/>
            <a:ext cx="323381" cy="329713"/>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20" tIns="45718" rIns="45720" bIns="45718" numCol="1" spcCol="38100" rtlCol="0" anchor="ctr">
            <a:noAutofit/>
          </a:bodyPr>
          <a:lstStyle/>
          <a:p>
            <a:pPr algn="ctr" defTabSz="914333" hangingPunct="0">
              <a:defRPr/>
            </a:pPr>
            <a:endParaRPr lang="en-US" sz="800" kern="0">
              <a:solidFill>
                <a:srgbClr val="00B0F0"/>
              </a:solidFill>
              <a:latin typeface="Helvetica"/>
              <a:ea typeface="Helvetica"/>
              <a:cs typeface="Calibri"/>
              <a:sym typeface="Calibri"/>
            </a:endParaRPr>
          </a:p>
        </p:txBody>
      </p:sp>
      <p:sp>
        <p:nvSpPr>
          <p:cNvPr id="79" name="Right Arrow 147"/>
          <p:cNvSpPr/>
          <p:nvPr/>
        </p:nvSpPr>
        <p:spPr>
          <a:xfrm>
            <a:off x="3426472" y="3029065"/>
            <a:ext cx="205740" cy="733655"/>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defTabSz="914333" hangingPunct="0">
              <a:defRPr/>
            </a:pPr>
            <a:endParaRPr lang="en-US" sz="1800" kern="0">
              <a:solidFill>
                <a:srgbClr val="323232"/>
              </a:solidFill>
              <a:ea typeface="Calibri"/>
              <a:cs typeface="Calibri"/>
              <a:sym typeface="Calibri"/>
            </a:endParaRPr>
          </a:p>
        </p:txBody>
      </p:sp>
      <p:sp>
        <p:nvSpPr>
          <p:cNvPr id="80" name="Rectangle 79"/>
          <p:cNvSpPr/>
          <p:nvPr/>
        </p:nvSpPr>
        <p:spPr>
          <a:xfrm>
            <a:off x="356699" y="3032194"/>
            <a:ext cx="1482389" cy="75492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91440" tIns="45720" rIns="91440" bIns="45718" numCol="1" spcCol="38100" rtlCol="0" anchor="ctr">
            <a:noAutofit/>
          </a:bodyPr>
          <a:lstStyle/>
          <a:p>
            <a:pPr defTabSz="914333" hangingPunct="0">
              <a:defRPr/>
            </a:pPr>
            <a:r>
              <a:rPr lang="en-US" sz="1400" b="1" kern="0" dirty="0">
                <a:solidFill>
                  <a:srgbClr val="FFFFFF"/>
                </a:solidFill>
                <a:latin typeface="Helvetica" charset="0"/>
                <a:ea typeface="Helvetica" charset="0"/>
                <a:cs typeface="Helvetica" charset="0"/>
                <a:sym typeface="Calibri"/>
              </a:rPr>
              <a:t>Data</a:t>
            </a:r>
          </a:p>
          <a:p>
            <a:pPr defTabSz="914333" hangingPunct="0">
              <a:defRPr/>
            </a:pPr>
            <a:r>
              <a:rPr lang="en-US" sz="1000" i="1" kern="0" dirty="0">
                <a:solidFill>
                  <a:srgbClr val="FFFFFF"/>
                </a:solidFill>
                <a:latin typeface="Helvetica" charset="0"/>
                <a:ea typeface="Helvetica" charset="0"/>
                <a:cs typeface="Helvetica" charset="0"/>
                <a:sym typeface="Calibri"/>
              </a:rPr>
              <a:t>Tools to prepare data for cognitive</a:t>
            </a:r>
          </a:p>
        </p:txBody>
      </p:sp>
      <p:sp>
        <p:nvSpPr>
          <p:cNvPr id="81" name="Rectangle 80"/>
          <p:cNvSpPr/>
          <p:nvPr/>
        </p:nvSpPr>
        <p:spPr>
          <a:xfrm>
            <a:off x="356699" y="1273063"/>
            <a:ext cx="1482389" cy="75492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91440" tIns="45720" rIns="91440" bIns="45718" numCol="1" spcCol="38100" rtlCol="0" anchor="ctr">
            <a:noAutofit/>
          </a:bodyPr>
          <a:lstStyle/>
          <a:p>
            <a:pPr defTabSz="914333" hangingPunct="0">
              <a:defRPr/>
            </a:pPr>
            <a:r>
              <a:rPr lang="en-US" sz="1400" b="1" kern="0" dirty="0">
                <a:solidFill>
                  <a:srgbClr val="FFFFFF"/>
                </a:solidFill>
                <a:latin typeface="Helvetica" charset="0"/>
                <a:ea typeface="Helvetica" charset="0"/>
                <a:cs typeface="Helvetica" charset="0"/>
                <a:sym typeface="Calibri"/>
              </a:rPr>
              <a:t>Applications</a:t>
            </a:r>
          </a:p>
          <a:p>
            <a:pPr defTabSz="914333" hangingPunct="0">
              <a:defRPr/>
            </a:pPr>
            <a:r>
              <a:rPr lang="en-US" sz="1000" i="1" kern="0" dirty="0">
                <a:solidFill>
                  <a:srgbClr val="FFFFFF"/>
                </a:solidFill>
                <a:latin typeface="Helvetica" charset="0"/>
                <a:ea typeface="Helvetica" charset="0"/>
                <a:cs typeface="Helvetica" charset="0"/>
                <a:sym typeface="Calibri"/>
              </a:rPr>
              <a:t>Finished products for clients</a:t>
            </a:r>
          </a:p>
        </p:txBody>
      </p:sp>
      <p:sp>
        <p:nvSpPr>
          <p:cNvPr id="82" name="object 12"/>
          <p:cNvSpPr txBox="1"/>
          <p:nvPr/>
        </p:nvSpPr>
        <p:spPr>
          <a:xfrm>
            <a:off x="556869" y="925966"/>
            <a:ext cx="8271376" cy="230832"/>
          </a:xfrm>
          <a:prstGeom prst="rect">
            <a:avLst/>
          </a:prstGeom>
        </p:spPr>
        <p:txBody>
          <a:bodyPr vert="horz" wrap="square" lIns="0" tIns="0" rIns="0" bIns="0" rtlCol="0">
            <a:spAutoFit/>
          </a:bodyPr>
          <a:lstStyle/>
          <a:p>
            <a:pPr marL="9525"/>
            <a:r>
              <a:rPr lang="en-US" sz="1500" i="1" spc="-4" dirty="0">
                <a:latin typeface="Arial" charset="0"/>
                <a:ea typeface="Arial" charset="0"/>
                <a:cs typeface="Arial" charset="0"/>
              </a:rPr>
              <a:t>Highly scalable and flexible, enabled with security, to meet our client's most aggressive needs</a:t>
            </a:r>
          </a:p>
        </p:txBody>
      </p:sp>
    </p:spTree>
    <p:extLst>
      <p:ext uri="{BB962C8B-B14F-4D97-AF65-F5344CB8AC3E}">
        <p14:creationId xmlns:p14="http://schemas.microsoft.com/office/powerpoint/2010/main" val="19989346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51DE6B-9243-4E85-B0E8-1607A2626A11}" type="slidenum">
              <a:rPr lang="en-US" smtClean="0"/>
              <a:pPr>
                <a:defRPr/>
              </a:pPr>
              <a:t>8</a:t>
            </a:fld>
            <a:endParaRPr lang="en-US" dirty="0"/>
          </a:p>
        </p:txBody>
      </p:sp>
      <p:sp>
        <p:nvSpPr>
          <p:cNvPr id="5" name="Title 1"/>
          <p:cNvSpPr>
            <a:spLocks noGrp="1"/>
          </p:cNvSpPr>
          <p:nvPr>
            <p:ph type="title"/>
          </p:nvPr>
        </p:nvSpPr>
        <p:spPr>
          <a:xfrm>
            <a:off x="290338" y="78168"/>
            <a:ext cx="8098155" cy="724296"/>
          </a:xfrm>
        </p:spPr>
        <p:txBody>
          <a:bodyPr>
            <a:normAutofit/>
          </a:bodyPr>
          <a:lstStyle/>
          <a:p>
            <a:r>
              <a:rPr lang="en-US" sz="1800" dirty="0" smtClean="0">
                <a:solidFill>
                  <a:schemeClr val="tx1">
                    <a:lumMod val="50000"/>
                    <a:lumOff val="50000"/>
                  </a:schemeClr>
                </a:solidFill>
                <a:latin typeface="Arial" charset="0"/>
                <a:ea typeface="Arial" charset="0"/>
                <a:cs typeface="Arial" charset="0"/>
              </a:rPr>
              <a:t>Watson Conversation in the Cloud Reference Architecture</a:t>
            </a:r>
            <a:endParaRPr lang="en-US" sz="1800" dirty="0">
              <a:solidFill>
                <a:schemeClr val="tx1">
                  <a:lumMod val="50000"/>
                  <a:lumOff val="50000"/>
                </a:schemeClr>
              </a:solidFill>
              <a:latin typeface="Arial" charset="0"/>
              <a:ea typeface="Arial" charset="0"/>
              <a:cs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66" y="517104"/>
            <a:ext cx="5895377" cy="4162550"/>
          </a:xfrm>
          <a:prstGeom prst="rect">
            <a:avLst/>
          </a:prstGeom>
        </p:spPr>
      </p:pic>
    </p:spTree>
    <p:extLst>
      <p:ext uri="{BB962C8B-B14F-4D97-AF65-F5344CB8AC3E}">
        <p14:creationId xmlns:p14="http://schemas.microsoft.com/office/powerpoint/2010/main" val="13205576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latin typeface="Arial" charset="0"/>
                <a:ea typeface="Arial" charset="0"/>
                <a:cs typeface="Arial" charset="0"/>
              </a:rPr>
              <a:t>Uses for </a:t>
            </a:r>
            <a:r>
              <a:rPr lang="en-US" b="0" dirty="0" smtClean="0">
                <a:latin typeface="Arial" charset="0"/>
                <a:ea typeface="Arial" charset="0"/>
                <a:cs typeface="Arial" charset="0"/>
              </a:rPr>
              <a:t>Conversational Agents</a:t>
            </a:r>
            <a:r>
              <a:rPr lang="en-US" b="0" dirty="0">
                <a:latin typeface="Arial" charset="0"/>
                <a:ea typeface="Arial" charset="0"/>
                <a:cs typeface="Arial" charset="0"/>
              </a:rPr>
              <a:t/>
            </a:r>
            <a:br>
              <a:rPr lang="en-US" b="0" dirty="0">
                <a:latin typeface="Arial" charset="0"/>
                <a:ea typeface="Arial" charset="0"/>
                <a:cs typeface="Arial" charset="0"/>
              </a:rPr>
            </a:br>
            <a:endParaRPr lang="en-US" b="0" dirty="0">
              <a:latin typeface="Arial" charset="0"/>
              <a:ea typeface="Arial" charset="0"/>
              <a:cs typeface="Arial" charset="0"/>
            </a:endParaRPr>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val="2033806275"/>
              </p:ext>
            </p:extLst>
          </p:nvPr>
        </p:nvGraphicFramePr>
        <p:xfrm>
          <a:off x="333379" y="2240392"/>
          <a:ext cx="8810620" cy="2783840"/>
        </p:xfrm>
        <a:graphic>
          <a:graphicData uri="http://schemas.openxmlformats.org/drawingml/2006/table">
            <a:tbl>
              <a:tblPr firstRow="1" bandRow="1">
                <a:tableStyleId>{5C22544A-7EE6-4342-B048-85BDC9FD1C3A}</a:tableStyleId>
              </a:tblPr>
              <a:tblGrid>
                <a:gridCol w="1762124"/>
                <a:gridCol w="1762124"/>
                <a:gridCol w="1762124"/>
                <a:gridCol w="1762124"/>
                <a:gridCol w="1762124"/>
              </a:tblGrid>
              <a:tr h="2783840">
                <a:tc>
                  <a:txBody>
                    <a:bodyPr/>
                    <a:lstStyle/>
                    <a:p>
                      <a:pPr>
                        <a:lnSpc>
                          <a:spcPct val="100000"/>
                        </a:lnSpc>
                        <a:spcAft>
                          <a:spcPts val="1000"/>
                        </a:spcAft>
                      </a:pPr>
                      <a:r>
                        <a:rPr lang="en-US" sz="2000" b="1" i="0" dirty="0" smtClean="0">
                          <a:solidFill>
                            <a:schemeClr val="accent2">
                              <a:lumMod val="75000"/>
                            </a:schemeClr>
                          </a:solidFill>
                          <a:latin typeface="Helvetica Neue" charset="0"/>
                          <a:ea typeface="Helvetica Neue" charset="0"/>
                          <a:cs typeface="Helvetica Neue" charset="0"/>
                        </a:rPr>
                        <a:t>Customer Service</a:t>
                      </a:r>
                    </a:p>
                    <a:p>
                      <a:pPr>
                        <a:lnSpc>
                          <a:spcPct val="100000"/>
                        </a:lnSpc>
                        <a:spcAft>
                          <a:spcPts val="1000"/>
                        </a:spcAft>
                      </a:pPr>
                      <a:r>
                        <a:rPr lang="en-US" sz="1400" b="0" i="0" dirty="0" smtClean="0">
                          <a:solidFill>
                            <a:schemeClr val="accent2">
                              <a:lumMod val="75000"/>
                            </a:schemeClr>
                          </a:solidFill>
                          <a:latin typeface="Helvetica Neue" charset="0"/>
                          <a:ea typeface="Helvetica Neue" charset="0"/>
                          <a:cs typeface="Helvetica Neue" charset="0"/>
                        </a:rPr>
                        <a:t>Add a </a:t>
                      </a:r>
                      <a:r>
                        <a:rPr lang="en-US" sz="1400" b="0" i="0" dirty="0" err="1" smtClean="0">
                          <a:solidFill>
                            <a:schemeClr val="accent2">
                              <a:lumMod val="75000"/>
                            </a:schemeClr>
                          </a:solidFill>
                          <a:latin typeface="Helvetica Neue" charset="0"/>
                          <a:ea typeface="Helvetica Neue" charset="0"/>
                          <a:cs typeface="Helvetica Neue" charset="0"/>
                        </a:rPr>
                        <a:t>chatbot</a:t>
                      </a:r>
                      <a:r>
                        <a:rPr lang="en-US" sz="1400" b="0" i="0" dirty="0" smtClean="0">
                          <a:solidFill>
                            <a:schemeClr val="accent2">
                              <a:lumMod val="75000"/>
                            </a:schemeClr>
                          </a:solidFill>
                          <a:latin typeface="Helvetica Neue" charset="0"/>
                          <a:ea typeface="Helvetica Neue" charset="0"/>
                          <a:cs typeface="Helvetica Neue" charset="0"/>
                        </a:rPr>
                        <a:t> to your website that automatically responds</a:t>
                      </a:r>
                      <a:r>
                        <a:rPr lang="en-US" sz="1400" b="0" i="0" baseline="0" dirty="0" smtClean="0">
                          <a:solidFill>
                            <a:schemeClr val="accent2">
                              <a:lumMod val="75000"/>
                            </a:schemeClr>
                          </a:solidFill>
                          <a:latin typeface="Helvetica Neue" charset="0"/>
                          <a:ea typeface="Helvetica Neue" charset="0"/>
                          <a:cs typeface="Helvetica Neue" charset="0"/>
                        </a:rPr>
                        <a:t> to your customers’ most frequently asked question</a:t>
                      </a:r>
                      <a:endParaRPr lang="en-US" sz="1400" b="0" i="0" dirty="0">
                        <a:solidFill>
                          <a:schemeClr val="accent2">
                            <a:lumMod val="75000"/>
                          </a:schemeClr>
                        </a:solidFill>
                        <a:latin typeface="Helvetica Neue" charset="0"/>
                        <a:ea typeface="Helvetica Neue" charset="0"/>
                        <a:cs typeface="Helvetica Neue" charset="0"/>
                      </a:endParaRPr>
                    </a:p>
                  </a:txBody>
                  <a:tcPr marL="0" marR="22860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1000"/>
                        </a:spcAft>
                        <a:buClrTx/>
                        <a:buSzTx/>
                        <a:buFontTx/>
                        <a:buNone/>
                        <a:tabLst/>
                        <a:defRPr/>
                      </a:pPr>
                      <a:r>
                        <a:rPr lang="en-US" sz="2000" b="1" i="0" dirty="0" smtClean="0">
                          <a:solidFill>
                            <a:schemeClr val="accent2">
                              <a:lumMod val="75000"/>
                            </a:schemeClr>
                          </a:solidFill>
                          <a:latin typeface="Helvetica Neue" charset="0"/>
                          <a:ea typeface="Helvetica Neue" charset="0"/>
                          <a:cs typeface="Helvetica Neue" charset="0"/>
                        </a:rPr>
                        <a:t>Mobile Apps</a:t>
                      </a:r>
                    </a:p>
                    <a:p>
                      <a:pPr marL="0" marR="0" indent="0" algn="l" defTabSz="457200" rtl="0" eaLnBrk="1" fontAlgn="auto" latinLnBrk="0" hangingPunct="1">
                        <a:lnSpc>
                          <a:spcPct val="100000"/>
                        </a:lnSpc>
                        <a:spcBef>
                          <a:spcPts val="0"/>
                        </a:spcBef>
                        <a:spcAft>
                          <a:spcPts val="1000"/>
                        </a:spcAft>
                        <a:buClrTx/>
                        <a:buSzTx/>
                        <a:buFontTx/>
                        <a:buNone/>
                        <a:tabLst/>
                        <a:defRPr/>
                      </a:pPr>
                      <a:r>
                        <a:rPr lang="en-US" sz="1400" b="0" i="0" dirty="0" smtClean="0">
                          <a:solidFill>
                            <a:schemeClr val="accent2">
                              <a:lumMod val="75000"/>
                            </a:schemeClr>
                          </a:solidFill>
                          <a:latin typeface="Helvetica Neue" charset="0"/>
                          <a:ea typeface="Helvetica Neue" charset="0"/>
                          <a:cs typeface="Helvetica Neue" charset="0"/>
                        </a:rPr>
                        <a:t>Allow</a:t>
                      </a:r>
                      <a:r>
                        <a:rPr lang="en-US" sz="1400" b="0" i="0" baseline="0" dirty="0" smtClean="0">
                          <a:solidFill>
                            <a:schemeClr val="accent2">
                              <a:lumMod val="75000"/>
                            </a:schemeClr>
                          </a:solidFill>
                          <a:latin typeface="Helvetica Neue" charset="0"/>
                          <a:ea typeface="Helvetica Neue" charset="0"/>
                          <a:cs typeface="Helvetica Neue" charset="0"/>
                        </a:rPr>
                        <a:t> your customers to control your mobile app using natural language virtual agents</a:t>
                      </a:r>
                      <a:endParaRPr lang="en-US" sz="1400" b="0" i="0" dirty="0" smtClean="0">
                        <a:solidFill>
                          <a:schemeClr val="accent2">
                            <a:lumMod val="75000"/>
                          </a:schemeClr>
                        </a:solidFill>
                        <a:latin typeface="Helvetica Neue" charset="0"/>
                        <a:ea typeface="Helvetica Neue" charset="0"/>
                        <a:cs typeface="Helvetica Neue" charset="0"/>
                      </a:endParaRPr>
                    </a:p>
                    <a:p>
                      <a:pPr>
                        <a:lnSpc>
                          <a:spcPct val="100000"/>
                        </a:lnSpc>
                        <a:spcAft>
                          <a:spcPts val="1000"/>
                        </a:spcAft>
                      </a:pPr>
                      <a:endParaRPr lang="en-US" sz="1400" b="0" i="0" dirty="0">
                        <a:solidFill>
                          <a:schemeClr val="accent2">
                            <a:lumMod val="75000"/>
                          </a:schemeClr>
                        </a:solidFill>
                        <a:latin typeface="Helvetica Neue" charset="0"/>
                        <a:ea typeface="Helvetica Neue" charset="0"/>
                        <a:cs typeface="Helvetica Neue" charset="0"/>
                      </a:endParaRPr>
                    </a:p>
                  </a:txBody>
                  <a:tcPr marL="0" marR="22860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1000"/>
                        </a:spcAft>
                        <a:buClrTx/>
                        <a:buSzTx/>
                        <a:buFontTx/>
                        <a:buNone/>
                        <a:tabLst/>
                        <a:defRPr/>
                      </a:pPr>
                      <a:r>
                        <a:rPr lang="en-US" sz="2000" b="1" i="0" dirty="0" smtClean="0">
                          <a:solidFill>
                            <a:schemeClr val="accent2">
                              <a:lumMod val="75000"/>
                            </a:schemeClr>
                          </a:solidFill>
                          <a:latin typeface="Helvetica Neue" charset="0"/>
                          <a:ea typeface="Helvetica Neue" charset="0"/>
                          <a:cs typeface="Helvetica Neue" charset="0"/>
                        </a:rPr>
                        <a:t>Messaging</a:t>
                      </a:r>
                      <a:r>
                        <a:rPr lang="en-US" sz="2000" b="1" i="0" baseline="0" dirty="0" smtClean="0">
                          <a:solidFill>
                            <a:schemeClr val="accent2">
                              <a:lumMod val="75000"/>
                            </a:schemeClr>
                          </a:solidFill>
                          <a:latin typeface="Helvetica Neue" charset="0"/>
                          <a:ea typeface="Helvetica Neue" charset="0"/>
                          <a:cs typeface="Helvetica Neue" charset="0"/>
                        </a:rPr>
                        <a:t> </a:t>
                      </a:r>
                      <a:r>
                        <a:rPr lang="en-US" sz="2000" b="1" i="0" dirty="0" smtClean="0">
                          <a:solidFill>
                            <a:schemeClr val="accent2">
                              <a:lumMod val="75000"/>
                            </a:schemeClr>
                          </a:solidFill>
                          <a:latin typeface="Helvetica Neue" charset="0"/>
                          <a:ea typeface="Helvetica Neue" charset="0"/>
                          <a:cs typeface="Helvetica Neue" charset="0"/>
                        </a:rPr>
                        <a:t>Channels</a:t>
                      </a:r>
                    </a:p>
                    <a:p>
                      <a:pPr marL="0" marR="0" indent="0" algn="l" defTabSz="457200" rtl="0" eaLnBrk="1" fontAlgn="auto" latinLnBrk="0" hangingPunct="1">
                        <a:lnSpc>
                          <a:spcPct val="100000"/>
                        </a:lnSpc>
                        <a:spcBef>
                          <a:spcPts val="0"/>
                        </a:spcBef>
                        <a:spcAft>
                          <a:spcPts val="1000"/>
                        </a:spcAft>
                        <a:buClrTx/>
                        <a:buSzTx/>
                        <a:buFontTx/>
                        <a:buNone/>
                        <a:tabLst/>
                        <a:defRPr/>
                      </a:pPr>
                      <a:r>
                        <a:rPr lang="en-US" sz="1400" b="0" i="0" dirty="0" smtClean="0">
                          <a:solidFill>
                            <a:schemeClr val="accent2">
                              <a:lumMod val="75000"/>
                            </a:schemeClr>
                          </a:solidFill>
                          <a:latin typeface="Helvetica Neue" charset="0"/>
                          <a:ea typeface="Helvetica Neue" charset="0"/>
                          <a:cs typeface="Helvetica Neue" charset="0"/>
                        </a:rPr>
                        <a:t>Build</a:t>
                      </a:r>
                      <a:r>
                        <a:rPr lang="en-US" sz="1400" b="0" i="0" baseline="0" dirty="0" smtClean="0">
                          <a:solidFill>
                            <a:schemeClr val="accent2">
                              <a:lumMod val="75000"/>
                            </a:schemeClr>
                          </a:solidFill>
                          <a:latin typeface="Helvetica Neue" charset="0"/>
                          <a:ea typeface="Helvetica Neue" charset="0"/>
                          <a:cs typeface="Helvetica Neue" charset="0"/>
                        </a:rPr>
                        <a:t> Twitter, Slack, Facebook Messenger, and other messaging platform </a:t>
                      </a:r>
                      <a:r>
                        <a:rPr lang="en-US" sz="1400" b="0" i="0" baseline="0" dirty="0" err="1" smtClean="0">
                          <a:solidFill>
                            <a:schemeClr val="accent2">
                              <a:lumMod val="75000"/>
                            </a:schemeClr>
                          </a:solidFill>
                          <a:latin typeface="Helvetica Neue" charset="0"/>
                          <a:ea typeface="Helvetica Neue" charset="0"/>
                          <a:cs typeface="Helvetica Neue" charset="0"/>
                        </a:rPr>
                        <a:t>chatbots</a:t>
                      </a:r>
                      <a:r>
                        <a:rPr lang="en-US" sz="1400" b="0" i="0" baseline="0" dirty="0" smtClean="0">
                          <a:solidFill>
                            <a:schemeClr val="accent2">
                              <a:lumMod val="75000"/>
                            </a:schemeClr>
                          </a:solidFill>
                          <a:latin typeface="Helvetica Neue" charset="0"/>
                          <a:ea typeface="Helvetica Neue" charset="0"/>
                          <a:cs typeface="Helvetica Neue" charset="0"/>
                        </a:rPr>
                        <a:t> that interact instantly with channel users</a:t>
                      </a:r>
                      <a:endParaRPr lang="en-US" sz="1400" b="0" i="0" dirty="0" smtClean="0">
                        <a:solidFill>
                          <a:schemeClr val="accent2">
                            <a:lumMod val="75000"/>
                          </a:schemeClr>
                        </a:solidFill>
                        <a:latin typeface="Helvetica Neue" charset="0"/>
                        <a:ea typeface="Helvetica Neue" charset="0"/>
                        <a:cs typeface="Helvetica Neue" charset="0"/>
                      </a:endParaRPr>
                    </a:p>
                    <a:p>
                      <a:pPr>
                        <a:lnSpc>
                          <a:spcPct val="100000"/>
                        </a:lnSpc>
                        <a:spcAft>
                          <a:spcPts val="1000"/>
                        </a:spcAft>
                      </a:pPr>
                      <a:endParaRPr lang="en-US" sz="1400" b="0" i="0" dirty="0">
                        <a:solidFill>
                          <a:schemeClr val="accent2">
                            <a:lumMod val="75000"/>
                          </a:schemeClr>
                        </a:solidFill>
                        <a:latin typeface="Helvetica Neue" charset="0"/>
                        <a:ea typeface="Helvetica Neue" charset="0"/>
                        <a:cs typeface="Helvetica Neue" charset="0"/>
                      </a:endParaRPr>
                    </a:p>
                  </a:txBody>
                  <a:tcPr marL="0" marR="22860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1000"/>
                        </a:spcAft>
                        <a:buClrTx/>
                        <a:buSzTx/>
                        <a:buFontTx/>
                        <a:buNone/>
                        <a:tabLst/>
                        <a:defRPr/>
                      </a:pPr>
                      <a:r>
                        <a:rPr lang="en-US" sz="2000" b="1" i="0" dirty="0" smtClean="0">
                          <a:solidFill>
                            <a:schemeClr val="accent2">
                              <a:lumMod val="75000"/>
                            </a:schemeClr>
                          </a:solidFill>
                          <a:latin typeface="Helvetica Neue" charset="0"/>
                          <a:ea typeface="Helvetica Neue" charset="0"/>
                          <a:cs typeface="Helvetica Neue" charset="0"/>
                        </a:rPr>
                        <a:t>Internet-of-Things</a:t>
                      </a:r>
                    </a:p>
                    <a:p>
                      <a:pPr marL="0" marR="0" indent="0" algn="l" defTabSz="457200" rtl="0" eaLnBrk="1" fontAlgn="auto" latinLnBrk="0" hangingPunct="1">
                        <a:lnSpc>
                          <a:spcPct val="100000"/>
                        </a:lnSpc>
                        <a:spcBef>
                          <a:spcPts val="0"/>
                        </a:spcBef>
                        <a:spcAft>
                          <a:spcPts val="1000"/>
                        </a:spcAft>
                        <a:buClrTx/>
                        <a:buSzTx/>
                        <a:buFontTx/>
                        <a:buNone/>
                        <a:tabLst/>
                        <a:defRPr/>
                      </a:pPr>
                      <a:r>
                        <a:rPr lang="en-US" sz="1400" b="0" i="0" dirty="0" smtClean="0">
                          <a:solidFill>
                            <a:schemeClr val="accent2">
                              <a:lumMod val="75000"/>
                            </a:schemeClr>
                          </a:solidFill>
                          <a:latin typeface="Helvetica Neue" charset="0"/>
                          <a:ea typeface="Helvetica Neue" charset="0"/>
                          <a:cs typeface="Helvetica Neue" charset="0"/>
                        </a:rPr>
                        <a:t>Power connected devices to understand language and respond to your users’ commands</a:t>
                      </a:r>
                    </a:p>
                    <a:p>
                      <a:pPr>
                        <a:lnSpc>
                          <a:spcPct val="100000"/>
                        </a:lnSpc>
                        <a:spcAft>
                          <a:spcPts val="1000"/>
                        </a:spcAft>
                      </a:pPr>
                      <a:endParaRPr lang="en-US" sz="1400" b="0" i="0" dirty="0">
                        <a:solidFill>
                          <a:schemeClr val="accent2">
                            <a:lumMod val="75000"/>
                          </a:schemeClr>
                        </a:solidFill>
                        <a:latin typeface="Helvetica Neue" charset="0"/>
                        <a:ea typeface="Helvetica Neue" charset="0"/>
                        <a:cs typeface="Helvetica Neue" charset="0"/>
                      </a:endParaRPr>
                    </a:p>
                  </a:txBody>
                  <a:tcPr marL="0" marR="22860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1000"/>
                        </a:spcAft>
                        <a:buClrTx/>
                        <a:buSzTx/>
                        <a:buFontTx/>
                        <a:buNone/>
                        <a:tabLst/>
                        <a:defRPr/>
                      </a:pPr>
                      <a:r>
                        <a:rPr lang="en-US" sz="2000" b="1" i="0" dirty="0" smtClean="0">
                          <a:solidFill>
                            <a:schemeClr val="accent2">
                              <a:lumMod val="75000"/>
                            </a:schemeClr>
                          </a:solidFill>
                          <a:latin typeface="Helvetica Neue" charset="0"/>
                          <a:ea typeface="Helvetica Neue" charset="0"/>
                          <a:cs typeface="Helvetica Neue" charset="0"/>
                        </a:rPr>
                        <a:t>Robots</a:t>
                      </a:r>
                    </a:p>
                    <a:p>
                      <a:pPr marL="0" marR="0" indent="0" algn="l" defTabSz="457200" rtl="0" eaLnBrk="1" fontAlgn="auto" latinLnBrk="0" hangingPunct="1">
                        <a:lnSpc>
                          <a:spcPct val="100000"/>
                        </a:lnSpc>
                        <a:spcBef>
                          <a:spcPts val="0"/>
                        </a:spcBef>
                        <a:spcAft>
                          <a:spcPts val="1000"/>
                        </a:spcAft>
                        <a:buClrTx/>
                        <a:buSzTx/>
                        <a:buFontTx/>
                        <a:buNone/>
                        <a:tabLst/>
                        <a:defRPr/>
                      </a:pPr>
                      <a:r>
                        <a:rPr lang="en-US" sz="1400" b="0" i="0" dirty="0" smtClean="0">
                          <a:solidFill>
                            <a:schemeClr val="accent2">
                              <a:lumMod val="75000"/>
                            </a:schemeClr>
                          </a:solidFill>
                          <a:latin typeface="Helvetica Neue" charset="0"/>
                          <a:ea typeface="Helvetica Neue" charset="0"/>
                          <a:cs typeface="Helvetica Neue" charset="0"/>
                        </a:rPr>
                        <a:t>Power your robots with natural language understanding</a:t>
                      </a:r>
                      <a:r>
                        <a:rPr lang="en-US" sz="1400" b="0" i="0" baseline="0" dirty="0" smtClean="0">
                          <a:solidFill>
                            <a:schemeClr val="accent2">
                              <a:lumMod val="75000"/>
                            </a:schemeClr>
                          </a:solidFill>
                          <a:latin typeface="Helvetica Neue" charset="0"/>
                          <a:ea typeface="Helvetica Neue" charset="0"/>
                          <a:cs typeface="Helvetica Neue" charset="0"/>
                        </a:rPr>
                        <a:t> and conversational capabilities</a:t>
                      </a:r>
                      <a:endParaRPr lang="en-US" sz="1400" b="0" i="0" dirty="0" smtClean="0">
                        <a:solidFill>
                          <a:schemeClr val="accent2">
                            <a:lumMod val="75000"/>
                          </a:schemeClr>
                        </a:solidFill>
                        <a:latin typeface="Helvetica Neue" charset="0"/>
                        <a:ea typeface="Helvetica Neue" charset="0"/>
                        <a:cs typeface="Helvetica Neue" charset="0"/>
                      </a:endParaRPr>
                    </a:p>
                    <a:p>
                      <a:pPr>
                        <a:lnSpc>
                          <a:spcPct val="100000"/>
                        </a:lnSpc>
                        <a:spcAft>
                          <a:spcPts val="1000"/>
                        </a:spcAft>
                      </a:pPr>
                      <a:endParaRPr lang="en-US" sz="1400" b="0" i="0" dirty="0">
                        <a:solidFill>
                          <a:schemeClr val="accent2">
                            <a:lumMod val="75000"/>
                          </a:schemeClr>
                        </a:solidFill>
                        <a:latin typeface="Helvetica Neue" charset="0"/>
                        <a:ea typeface="Helvetica Neue" charset="0"/>
                        <a:cs typeface="Helvetica Neue" charset="0"/>
                      </a:endParaRPr>
                    </a:p>
                  </a:txBody>
                  <a:tcPr marL="0" marR="22860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618847" y="1064270"/>
            <a:ext cx="496824" cy="850392"/>
          </a:xfrm>
          <a:prstGeom prst="rect">
            <a:avLst/>
          </a:prstGeom>
        </p:spPr>
      </p:pic>
      <p:pic>
        <p:nvPicPr>
          <p:cNvPr id="6" name="Picture 5"/>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46799" y="1075107"/>
            <a:ext cx="850392" cy="850392"/>
          </a:xfrm>
          <a:prstGeom prst="rect">
            <a:avLst/>
          </a:prstGeom>
        </p:spPr>
      </p:pic>
      <p:pic>
        <p:nvPicPr>
          <p:cNvPr id="7" name="Picture 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553" y="1068503"/>
            <a:ext cx="850392" cy="850392"/>
          </a:xfrm>
          <a:prstGeom prst="rect">
            <a:avLst/>
          </a:prstGeom>
        </p:spPr>
      </p:pic>
      <p:pic>
        <p:nvPicPr>
          <p:cNvPr id="9" name="Picture 8"/>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675675" y="1125906"/>
            <a:ext cx="731520" cy="850392"/>
          </a:xfrm>
          <a:prstGeom prst="rect">
            <a:avLst/>
          </a:prstGeom>
        </p:spPr>
      </p:pic>
      <p:pic>
        <p:nvPicPr>
          <p:cNvPr id="10" name="Picture 9"/>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056401" y="1075107"/>
            <a:ext cx="850392" cy="850392"/>
          </a:xfrm>
          <a:prstGeom prst="rect">
            <a:avLst/>
          </a:prstGeom>
        </p:spPr>
      </p:pic>
    </p:spTree>
    <p:extLst>
      <p:ext uri="{BB962C8B-B14F-4D97-AF65-F5344CB8AC3E}">
        <p14:creationId xmlns:p14="http://schemas.microsoft.com/office/powerpoint/2010/main" val="193254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2897</TotalTime>
  <Words>771</Words>
  <Application>Microsoft Macintosh PowerPoint</Application>
  <PresentationFormat>On-screen Show (16:9)</PresentationFormat>
  <Paragraphs>221</Paragraphs>
  <Slides>10</Slides>
  <Notes>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vt:i4>
      </vt:variant>
    </vt:vector>
  </HeadingPairs>
  <TitlesOfParts>
    <vt:vector size="28" baseType="lpstr">
      <vt:lpstr>Calibri</vt:lpstr>
      <vt:lpstr>Calibri Light</vt:lpstr>
      <vt:lpstr>Century Gothic</vt:lpstr>
      <vt:lpstr>Courier New</vt:lpstr>
      <vt:lpstr>Helvetica</vt:lpstr>
      <vt:lpstr>Helvetica Light</vt:lpstr>
      <vt:lpstr>Helvetica Neue</vt:lpstr>
      <vt:lpstr>HelvNeue Bold for IBM</vt:lpstr>
      <vt:lpstr>Lubalin Graph</vt:lpstr>
      <vt:lpstr>Lucida Grande</vt:lpstr>
      <vt:lpstr>MS PGothic</vt:lpstr>
      <vt:lpstr>ＭＳ Ｐゴシック</vt:lpstr>
      <vt:lpstr>New York</vt:lpstr>
      <vt:lpstr>Symbol</vt:lpstr>
      <vt:lpstr>Times New Roman</vt:lpstr>
      <vt:lpstr>Wingdings</vt:lpstr>
      <vt:lpstr>Arial</vt:lpstr>
      <vt:lpstr>Office Theme</vt:lpstr>
      <vt:lpstr>PowerPoint Presentation</vt:lpstr>
      <vt:lpstr>Cognitive Systems Amplify the Human Experience</vt:lpstr>
      <vt:lpstr>Cognitive computing enables systems to process and act on data,  like humans</vt:lpstr>
      <vt:lpstr>Artificial Intelligence and Sub Categories</vt:lpstr>
      <vt:lpstr>PowerPoint Presentation</vt:lpstr>
      <vt:lpstr>PowerPoint Presentation</vt:lpstr>
      <vt:lpstr>The cognitive APIs are part of ONE architecture for cognitive and cloud</vt:lpstr>
      <vt:lpstr>Watson Conversation in the Cloud Reference Architecture</vt:lpstr>
      <vt:lpstr>Uses for Conversational Agents </vt:lpstr>
      <vt:lpstr>Watson as the Center of Customer Engagement</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TheMayor</dc:creator>
  <cp:lastModifiedBy>Jeff Calusinski</cp:lastModifiedBy>
  <cp:revision>117</cp:revision>
  <dcterms:created xsi:type="dcterms:W3CDTF">2014-06-26T17:07:38Z</dcterms:created>
  <dcterms:modified xsi:type="dcterms:W3CDTF">2017-06-30T05:10:05Z</dcterms:modified>
</cp:coreProperties>
</file>