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92" r:id="rId3"/>
    <p:sldId id="259" r:id="rId4"/>
    <p:sldId id="257" r:id="rId5"/>
    <p:sldId id="312" r:id="rId6"/>
    <p:sldId id="295" r:id="rId7"/>
    <p:sldId id="315" r:id="rId8"/>
    <p:sldId id="329" r:id="rId9"/>
    <p:sldId id="355" r:id="rId10"/>
    <p:sldId id="357" r:id="rId11"/>
    <p:sldId id="358" r:id="rId12"/>
    <p:sldId id="330" r:id="rId13"/>
    <p:sldId id="296" r:id="rId14"/>
    <p:sldId id="314" r:id="rId15"/>
    <p:sldId id="291"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Dosis" pitchFamily="2" charset="0"/>
      <p:regular r:id="rId22"/>
      <p:bold r:id="rId23"/>
    </p:embeddedFont>
    <p:embeddedFont>
      <p:font typeface="Encode Sans Semi Condensed Light" panose="020B0604020202020204" charset="0"/>
      <p:regular r:id="rId24"/>
      <p:bold r:id="rId25"/>
    </p:embeddedFont>
    <p:embeddedFont>
      <p:font typeface="Jameel Noori Nastaleeq" panose="020B0604020202020204" charset="0"/>
      <p:regular r:id="rId26"/>
    </p:embeddedFont>
    <p:embeddedFont>
      <p:font typeface="Roboto" panose="02000000000000000000" pitchFamily="2" charset="0"/>
      <p:regular r:id="rId27"/>
      <p:bold r:id="rId28"/>
      <p:italic r:id="rId29"/>
      <p:boldItalic r:id="rId30"/>
    </p:embeddedFont>
    <p:embeddedFont>
      <p:font typeface="Trebuchet MS" panose="020B0603020202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A7E"/>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783CA3-BE23-4D98-B2A0-96A8EBFD1FB0}">
  <a:tblStyle styleId="{9A783CA3-BE23-4D98-B2A0-96A8EBFD1FB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31" autoAdjust="0"/>
    <p:restoredTop sz="94660"/>
  </p:normalViewPr>
  <p:slideViewPr>
    <p:cSldViewPr snapToGrid="0">
      <p:cViewPr varScale="1">
        <p:scale>
          <a:sx n="118" d="100"/>
          <a:sy n="118" d="100"/>
        </p:scale>
        <p:origin x="10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637EB5-061F-42A0-BC96-1D9760FDA2C3}" type="doc">
      <dgm:prSet loTypeId="urn:microsoft.com/office/officeart/2008/layout/VerticalCurvedList" loCatId="list" qsTypeId="urn:microsoft.com/office/officeart/2005/8/quickstyle/3d2" qsCatId="3D" csTypeId="urn:microsoft.com/office/officeart/2005/8/colors/accent1_4" csCatId="accent1" phldr="1"/>
      <dgm:spPr/>
      <dgm:t>
        <a:bodyPr/>
        <a:lstStyle/>
        <a:p>
          <a:endParaRPr lang="en-US"/>
        </a:p>
      </dgm:t>
    </dgm:pt>
    <dgm:pt modelId="{6587BCAD-5052-47AF-BDB0-0A6D7F8A9AF7}">
      <dgm:prSet phldrT="[Text]" custT="1"/>
      <dgm:spPr>
        <a:gradFill flip="none" rotWithShape="0">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path path="circle">
            <a:fillToRect l="100000" b="100000"/>
          </a:path>
          <a:tileRect t="-100000" r="-100000"/>
        </a:gradFill>
      </dgm:spPr>
      <dgm:t>
        <a:bodyPr/>
        <a:lstStyle/>
        <a:p>
          <a:pPr rtl="0"/>
          <a:r>
            <a:rPr lang="en-US" sz="2600" b="1" i="0" u="none" dirty="0">
              <a:latin typeface="Trebuchet MS" panose="020B0603020202020204" pitchFamily="34" charset="0"/>
            </a:rPr>
            <a:t>Dataset</a:t>
          </a:r>
          <a:endParaRPr lang="en-US" sz="2600" dirty="0">
            <a:latin typeface="Trebuchet MS" panose="020B0603020202020204" pitchFamily="34" charset="0"/>
          </a:endParaRPr>
        </a:p>
      </dgm:t>
    </dgm:pt>
    <dgm:pt modelId="{58010F34-942C-436C-B4B3-FB4AECE53A5E}" type="parTrans" cxnId="{1CAC66EF-719B-40B4-9D23-3CB90FFF4383}">
      <dgm:prSet/>
      <dgm:spPr/>
      <dgm:t>
        <a:bodyPr/>
        <a:lstStyle/>
        <a:p>
          <a:endParaRPr lang="en-US"/>
        </a:p>
      </dgm:t>
    </dgm:pt>
    <dgm:pt modelId="{A4740800-41B2-4F69-8D67-FFA6915CBEEE}" type="sibTrans" cxnId="{1CAC66EF-719B-40B4-9D23-3CB90FFF4383}">
      <dgm:prSet/>
      <dgm:spPr/>
      <dgm:t>
        <a:bodyPr/>
        <a:lstStyle/>
        <a:p>
          <a:endParaRPr lang="en-US"/>
        </a:p>
      </dgm:t>
    </dgm:pt>
    <dgm:pt modelId="{B32E60F0-9889-41C3-B80B-81DA0BC5F1A0}">
      <dgm:prSet custT="1"/>
      <dgm:spPr>
        <a:solidFill>
          <a:schemeClr val="tx1">
            <a:lumMod val="75000"/>
            <a:lumOff val="25000"/>
          </a:schemeClr>
        </a:solidFill>
      </dgm:spPr>
      <dgm:t>
        <a:bodyPr/>
        <a:lstStyle/>
        <a:p>
          <a:pPr rtl="0"/>
          <a:r>
            <a:rPr lang="en-US" sz="2600" b="1" i="0" u="none" dirty="0">
              <a:latin typeface="Trebuchet MS" panose="020B0603020202020204" pitchFamily="34" charset="0"/>
            </a:rPr>
            <a:t>Preprocessing Step </a:t>
          </a:r>
        </a:p>
      </dgm:t>
    </dgm:pt>
    <dgm:pt modelId="{84FEB5DF-B7E2-43D8-9DB1-23E8A4C6B525}" type="parTrans" cxnId="{A4B0E126-D85C-4513-BAE6-9AF1608ADAB0}">
      <dgm:prSet/>
      <dgm:spPr/>
      <dgm:t>
        <a:bodyPr/>
        <a:lstStyle/>
        <a:p>
          <a:endParaRPr lang="en-US"/>
        </a:p>
      </dgm:t>
    </dgm:pt>
    <dgm:pt modelId="{C46FB2E1-742C-4AB1-BF7F-DC1F97949D20}" type="sibTrans" cxnId="{A4B0E126-D85C-4513-BAE6-9AF1608ADAB0}">
      <dgm:prSet/>
      <dgm:spPr/>
      <dgm:t>
        <a:bodyPr/>
        <a:lstStyle/>
        <a:p>
          <a:endParaRPr lang="en-US"/>
        </a:p>
      </dgm:t>
    </dgm:pt>
    <dgm:pt modelId="{EEFBA9D7-3497-409A-A0E6-48F8CD5C1973}">
      <dgm:prSet custT="1"/>
      <dgm:spPr>
        <a:gradFill flip="none" rotWithShape="0">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b="100000"/>
          </a:path>
          <a:tileRect t="-100000" r="-100000"/>
        </a:gradFill>
      </dgm:spPr>
      <dgm:t>
        <a:bodyPr/>
        <a:lstStyle/>
        <a:p>
          <a:pPr rtl="0"/>
          <a:r>
            <a:rPr lang="en-US" sz="2600" b="1" i="0" u="none" dirty="0">
              <a:latin typeface="Trebuchet MS" panose="020B0603020202020204" pitchFamily="34" charset="0"/>
            </a:rPr>
            <a:t>Train Test Split</a:t>
          </a:r>
        </a:p>
      </dgm:t>
    </dgm:pt>
    <dgm:pt modelId="{32D25570-F010-4446-9816-C52446059CD2}" type="parTrans" cxnId="{833B7A8F-EE5A-4B72-9B53-23B0D8AE750E}">
      <dgm:prSet/>
      <dgm:spPr/>
      <dgm:t>
        <a:bodyPr/>
        <a:lstStyle/>
        <a:p>
          <a:endParaRPr lang="en-US"/>
        </a:p>
      </dgm:t>
    </dgm:pt>
    <dgm:pt modelId="{E70EDA53-0436-4BE5-9560-AFD75508B1C9}" type="sibTrans" cxnId="{833B7A8F-EE5A-4B72-9B53-23B0D8AE750E}">
      <dgm:prSet/>
      <dgm:spPr/>
      <dgm:t>
        <a:bodyPr/>
        <a:lstStyle/>
        <a:p>
          <a:endParaRPr lang="en-US"/>
        </a:p>
      </dgm:t>
    </dgm:pt>
    <dgm:pt modelId="{87FCD876-5C69-450A-8DAE-0DE4EF8E507D}">
      <dgm:prSet custT="1"/>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100000" b="100000"/>
          </a:path>
          <a:tileRect t="-100000" r="-100000"/>
        </a:gradFill>
      </dgm:spPr>
      <dgm:t>
        <a:bodyPr/>
        <a:lstStyle/>
        <a:p>
          <a:pPr rtl="0"/>
          <a:r>
            <a:rPr lang="en-US" sz="2600" b="1" i="0" u="none" dirty="0">
              <a:latin typeface="Trebuchet MS" panose="020B0603020202020204" pitchFamily="34" charset="0"/>
            </a:rPr>
            <a:t>Training Phase</a:t>
          </a:r>
        </a:p>
      </dgm:t>
    </dgm:pt>
    <dgm:pt modelId="{95706E06-D2EA-4183-B063-3316C83CCA5E}" type="parTrans" cxnId="{45B7BD67-EC4A-4736-889E-68B45C84874F}">
      <dgm:prSet/>
      <dgm:spPr/>
      <dgm:t>
        <a:bodyPr/>
        <a:lstStyle/>
        <a:p>
          <a:endParaRPr lang="en-US"/>
        </a:p>
      </dgm:t>
    </dgm:pt>
    <dgm:pt modelId="{1C7B9180-EAB4-499B-BD8C-DD55DEB63C7D}" type="sibTrans" cxnId="{45B7BD67-EC4A-4736-889E-68B45C84874F}">
      <dgm:prSet/>
      <dgm:spPr/>
      <dgm:t>
        <a:bodyPr/>
        <a:lstStyle/>
        <a:p>
          <a:endParaRPr lang="en-US"/>
        </a:p>
      </dgm:t>
    </dgm:pt>
    <dgm:pt modelId="{700223A3-0A7D-42E8-94F1-05E5551F9C5C}">
      <dgm:prSet custT="1"/>
      <dgm:spPr>
        <a:solidFill>
          <a:schemeClr val="tx1">
            <a:lumMod val="85000"/>
            <a:lumOff val="15000"/>
          </a:schemeClr>
        </a:solidFill>
      </dgm:spPr>
      <dgm:t>
        <a:bodyPr/>
        <a:lstStyle/>
        <a:p>
          <a:pPr rtl="0"/>
          <a:r>
            <a:rPr lang="en-US" sz="2600" b="1" i="0" u="none" dirty="0">
              <a:latin typeface="Trebuchet MS" panose="020B0603020202020204" pitchFamily="34" charset="0"/>
            </a:rPr>
            <a:t>Evaluation Phase</a:t>
          </a:r>
        </a:p>
      </dgm:t>
    </dgm:pt>
    <dgm:pt modelId="{ADBFE662-B53D-42B9-9D3E-307BB05EC7F9}" type="parTrans" cxnId="{FA9A13A8-74DA-4839-B50B-53FD9294D2E8}">
      <dgm:prSet/>
      <dgm:spPr/>
      <dgm:t>
        <a:bodyPr/>
        <a:lstStyle/>
        <a:p>
          <a:endParaRPr lang="en-US"/>
        </a:p>
      </dgm:t>
    </dgm:pt>
    <dgm:pt modelId="{0EEFC2DE-E83D-46F1-B4FC-4B2EE218EAF4}" type="sibTrans" cxnId="{FA9A13A8-74DA-4839-B50B-53FD9294D2E8}">
      <dgm:prSet/>
      <dgm:spPr/>
      <dgm:t>
        <a:bodyPr/>
        <a:lstStyle/>
        <a:p>
          <a:endParaRPr lang="en-US"/>
        </a:p>
      </dgm:t>
    </dgm:pt>
    <dgm:pt modelId="{B1C7F57B-7EE9-4846-A52D-119296D8C33D}" type="pres">
      <dgm:prSet presAssocID="{8D637EB5-061F-42A0-BC96-1D9760FDA2C3}" presName="Name0" presStyleCnt="0">
        <dgm:presLayoutVars>
          <dgm:chMax val="7"/>
          <dgm:chPref val="7"/>
          <dgm:dir/>
        </dgm:presLayoutVars>
      </dgm:prSet>
      <dgm:spPr/>
    </dgm:pt>
    <dgm:pt modelId="{8D94C0A1-F638-4BE1-B8DF-44836BFB089F}" type="pres">
      <dgm:prSet presAssocID="{8D637EB5-061F-42A0-BC96-1D9760FDA2C3}" presName="Name1" presStyleCnt="0"/>
      <dgm:spPr/>
    </dgm:pt>
    <dgm:pt modelId="{62C5C4F5-1095-429B-882C-FED9FF59C601}" type="pres">
      <dgm:prSet presAssocID="{8D637EB5-061F-42A0-BC96-1D9760FDA2C3}" presName="cycle" presStyleCnt="0"/>
      <dgm:spPr/>
    </dgm:pt>
    <dgm:pt modelId="{5D8F1AF1-44A9-40BA-A0CD-C41B6D68BA9C}" type="pres">
      <dgm:prSet presAssocID="{8D637EB5-061F-42A0-BC96-1D9760FDA2C3}" presName="srcNode" presStyleLbl="node1" presStyleIdx="0" presStyleCnt="5"/>
      <dgm:spPr/>
    </dgm:pt>
    <dgm:pt modelId="{13BE5C73-6B89-4EB0-B9D0-DCC3E3278046}" type="pres">
      <dgm:prSet presAssocID="{8D637EB5-061F-42A0-BC96-1D9760FDA2C3}" presName="conn" presStyleLbl="parChTrans1D2" presStyleIdx="0" presStyleCnt="1"/>
      <dgm:spPr/>
    </dgm:pt>
    <dgm:pt modelId="{7A6CF283-E798-4246-BB99-ED5246C7861F}" type="pres">
      <dgm:prSet presAssocID="{8D637EB5-061F-42A0-BC96-1D9760FDA2C3}" presName="extraNode" presStyleLbl="node1" presStyleIdx="0" presStyleCnt="5"/>
      <dgm:spPr/>
    </dgm:pt>
    <dgm:pt modelId="{CDE87698-D7BC-4D22-B826-781A1377F59E}" type="pres">
      <dgm:prSet presAssocID="{8D637EB5-061F-42A0-BC96-1D9760FDA2C3}" presName="dstNode" presStyleLbl="node1" presStyleIdx="0" presStyleCnt="5"/>
      <dgm:spPr/>
    </dgm:pt>
    <dgm:pt modelId="{2EAD9610-94A0-4247-B9B2-62B69BCD58CC}" type="pres">
      <dgm:prSet presAssocID="{6587BCAD-5052-47AF-BDB0-0A6D7F8A9AF7}" presName="text_1" presStyleLbl="node1" presStyleIdx="0" presStyleCnt="5">
        <dgm:presLayoutVars>
          <dgm:bulletEnabled val="1"/>
        </dgm:presLayoutVars>
      </dgm:prSet>
      <dgm:spPr/>
    </dgm:pt>
    <dgm:pt modelId="{7F3CD2A3-1FFE-4DC7-BDE4-CAD75AB70CA4}" type="pres">
      <dgm:prSet presAssocID="{6587BCAD-5052-47AF-BDB0-0A6D7F8A9AF7}" presName="accent_1" presStyleCnt="0"/>
      <dgm:spPr/>
    </dgm:pt>
    <dgm:pt modelId="{E0ADE31C-4894-48B5-9F26-51DB108FF254}" type="pres">
      <dgm:prSet presAssocID="{6587BCAD-5052-47AF-BDB0-0A6D7F8A9AF7}" presName="accentRepeatNode" presStyleLbl="solidFgAcc1" presStyleIdx="0" presStyleCnt="5"/>
      <dgm:spPr/>
    </dgm:pt>
    <dgm:pt modelId="{6C5E9CFB-1F0B-4258-9811-7C14D97B67A9}" type="pres">
      <dgm:prSet presAssocID="{B32E60F0-9889-41C3-B80B-81DA0BC5F1A0}" presName="text_2" presStyleLbl="node1" presStyleIdx="1" presStyleCnt="5">
        <dgm:presLayoutVars>
          <dgm:bulletEnabled val="1"/>
        </dgm:presLayoutVars>
      </dgm:prSet>
      <dgm:spPr/>
    </dgm:pt>
    <dgm:pt modelId="{E0275453-DCCB-4C0D-84FD-359C4CF0F8F6}" type="pres">
      <dgm:prSet presAssocID="{B32E60F0-9889-41C3-B80B-81DA0BC5F1A0}" presName="accent_2" presStyleCnt="0"/>
      <dgm:spPr/>
    </dgm:pt>
    <dgm:pt modelId="{046EBAF2-53D6-4206-A3C9-6C21A93CFB29}" type="pres">
      <dgm:prSet presAssocID="{B32E60F0-9889-41C3-B80B-81DA0BC5F1A0}" presName="accentRepeatNode" presStyleLbl="solidFgAcc1" presStyleIdx="1" presStyleCnt="5"/>
      <dgm:spPr/>
    </dgm:pt>
    <dgm:pt modelId="{22FD8C74-05BB-4994-8AE2-CE1B02C6C22B}" type="pres">
      <dgm:prSet presAssocID="{EEFBA9D7-3497-409A-A0E6-48F8CD5C1973}" presName="text_3" presStyleLbl="node1" presStyleIdx="2" presStyleCnt="5" custScaleX="99199">
        <dgm:presLayoutVars>
          <dgm:bulletEnabled val="1"/>
        </dgm:presLayoutVars>
      </dgm:prSet>
      <dgm:spPr/>
    </dgm:pt>
    <dgm:pt modelId="{30B4805D-BF03-4DF5-A6DD-F3744DDAD32E}" type="pres">
      <dgm:prSet presAssocID="{EEFBA9D7-3497-409A-A0E6-48F8CD5C1973}" presName="accent_3" presStyleCnt="0"/>
      <dgm:spPr/>
    </dgm:pt>
    <dgm:pt modelId="{8399B4BD-E080-4C1C-B87B-8B084740CDED}" type="pres">
      <dgm:prSet presAssocID="{EEFBA9D7-3497-409A-A0E6-48F8CD5C1973}" presName="accentRepeatNode" presStyleLbl="solidFgAcc1" presStyleIdx="2" presStyleCnt="5"/>
      <dgm:spPr/>
    </dgm:pt>
    <dgm:pt modelId="{828E49E7-E159-423F-97CE-D5A239475E26}" type="pres">
      <dgm:prSet presAssocID="{87FCD876-5C69-450A-8DAE-0DE4EF8E507D}" presName="text_4" presStyleLbl="node1" presStyleIdx="3" presStyleCnt="5">
        <dgm:presLayoutVars>
          <dgm:bulletEnabled val="1"/>
        </dgm:presLayoutVars>
      </dgm:prSet>
      <dgm:spPr/>
    </dgm:pt>
    <dgm:pt modelId="{F8B6B70A-5E60-410F-9451-038E340C5DB7}" type="pres">
      <dgm:prSet presAssocID="{87FCD876-5C69-450A-8DAE-0DE4EF8E507D}" presName="accent_4" presStyleCnt="0"/>
      <dgm:spPr/>
    </dgm:pt>
    <dgm:pt modelId="{A5B7F16D-80AA-4C1F-A07B-F1139FA1C388}" type="pres">
      <dgm:prSet presAssocID="{87FCD876-5C69-450A-8DAE-0DE4EF8E507D}" presName="accentRepeatNode" presStyleLbl="solidFgAcc1" presStyleIdx="3" presStyleCnt="5"/>
      <dgm:spPr/>
    </dgm:pt>
    <dgm:pt modelId="{EE0287B7-7833-440E-BE8D-1F89F853FD0E}" type="pres">
      <dgm:prSet presAssocID="{700223A3-0A7D-42E8-94F1-05E5551F9C5C}" presName="text_5" presStyleLbl="node1" presStyleIdx="4" presStyleCnt="5">
        <dgm:presLayoutVars>
          <dgm:bulletEnabled val="1"/>
        </dgm:presLayoutVars>
      </dgm:prSet>
      <dgm:spPr/>
    </dgm:pt>
    <dgm:pt modelId="{D449F76C-390E-468C-A98D-D678B573577B}" type="pres">
      <dgm:prSet presAssocID="{700223A3-0A7D-42E8-94F1-05E5551F9C5C}" presName="accent_5" presStyleCnt="0"/>
      <dgm:spPr/>
    </dgm:pt>
    <dgm:pt modelId="{465274EA-C7B1-4427-A078-21361B183893}" type="pres">
      <dgm:prSet presAssocID="{700223A3-0A7D-42E8-94F1-05E5551F9C5C}" presName="accentRepeatNode" presStyleLbl="solidFgAcc1" presStyleIdx="4" presStyleCnt="5"/>
      <dgm:spPr/>
    </dgm:pt>
  </dgm:ptLst>
  <dgm:cxnLst>
    <dgm:cxn modelId="{CB35C50B-1661-4EC2-B97F-4A25EBD16BE7}" type="presOf" srcId="{700223A3-0A7D-42E8-94F1-05E5551F9C5C}" destId="{EE0287B7-7833-440E-BE8D-1F89F853FD0E}" srcOrd="0" destOrd="0" presId="urn:microsoft.com/office/officeart/2008/layout/VerticalCurvedList"/>
    <dgm:cxn modelId="{4760B522-388D-4F6B-9C31-5384DDF78B6F}" type="presOf" srcId="{A4740800-41B2-4F69-8D67-FFA6915CBEEE}" destId="{13BE5C73-6B89-4EB0-B9D0-DCC3E3278046}" srcOrd="0" destOrd="0" presId="urn:microsoft.com/office/officeart/2008/layout/VerticalCurvedList"/>
    <dgm:cxn modelId="{A4B0E126-D85C-4513-BAE6-9AF1608ADAB0}" srcId="{8D637EB5-061F-42A0-BC96-1D9760FDA2C3}" destId="{B32E60F0-9889-41C3-B80B-81DA0BC5F1A0}" srcOrd="1" destOrd="0" parTransId="{84FEB5DF-B7E2-43D8-9DB1-23E8A4C6B525}" sibTransId="{C46FB2E1-742C-4AB1-BF7F-DC1F97949D20}"/>
    <dgm:cxn modelId="{45B7BD67-EC4A-4736-889E-68B45C84874F}" srcId="{8D637EB5-061F-42A0-BC96-1D9760FDA2C3}" destId="{87FCD876-5C69-450A-8DAE-0DE4EF8E507D}" srcOrd="3" destOrd="0" parTransId="{95706E06-D2EA-4183-B063-3316C83CCA5E}" sibTransId="{1C7B9180-EAB4-499B-BD8C-DD55DEB63C7D}"/>
    <dgm:cxn modelId="{833B7A8F-EE5A-4B72-9B53-23B0D8AE750E}" srcId="{8D637EB5-061F-42A0-BC96-1D9760FDA2C3}" destId="{EEFBA9D7-3497-409A-A0E6-48F8CD5C1973}" srcOrd="2" destOrd="0" parTransId="{32D25570-F010-4446-9816-C52446059CD2}" sibTransId="{E70EDA53-0436-4BE5-9560-AFD75508B1C9}"/>
    <dgm:cxn modelId="{6B8BF991-3407-420B-ABBE-94870CE2CA22}" type="presOf" srcId="{B32E60F0-9889-41C3-B80B-81DA0BC5F1A0}" destId="{6C5E9CFB-1F0B-4258-9811-7C14D97B67A9}" srcOrd="0" destOrd="0" presId="urn:microsoft.com/office/officeart/2008/layout/VerticalCurvedList"/>
    <dgm:cxn modelId="{9BF73C95-BB25-4BE2-933B-BCF8FED025D8}" type="presOf" srcId="{87FCD876-5C69-450A-8DAE-0DE4EF8E507D}" destId="{828E49E7-E159-423F-97CE-D5A239475E26}" srcOrd="0" destOrd="0" presId="urn:microsoft.com/office/officeart/2008/layout/VerticalCurvedList"/>
    <dgm:cxn modelId="{5A627E9B-9DBC-47C5-BE93-8C05B7B9AC74}" type="presOf" srcId="{EEFBA9D7-3497-409A-A0E6-48F8CD5C1973}" destId="{22FD8C74-05BB-4994-8AE2-CE1B02C6C22B}" srcOrd="0" destOrd="0" presId="urn:microsoft.com/office/officeart/2008/layout/VerticalCurvedList"/>
    <dgm:cxn modelId="{D93E399E-682E-4E0C-855A-AAB435BD49E1}" type="presOf" srcId="{8D637EB5-061F-42A0-BC96-1D9760FDA2C3}" destId="{B1C7F57B-7EE9-4846-A52D-119296D8C33D}" srcOrd="0" destOrd="0" presId="urn:microsoft.com/office/officeart/2008/layout/VerticalCurvedList"/>
    <dgm:cxn modelId="{FA9A13A8-74DA-4839-B50B-53FD9294D2E8}" srcId="{8D637EB5-061F-42A0-BC96-1D9760FDA2C3}" destId="{700223A3-0A7D-42E8-94F1-05E5551F9C5C}" srcOrd="4" destOrd="0" parTransId="{ADBFE662-B53D-42B9-9D3E-307BB05EC7F9}" sibTransId="{0EEFC2DE-E83D-46F1-B4FC-4B2EE218EAF4}"/>
    <dgm:cxn modelId="{F6C990C9-734B-414E-9D87-5794994B842E}" type="presOf" srcId="{6587BCAD-5052-47AF-BDB0-0A6D7F8A9AF7}" destId="{2EAD9610-94A0-4247-B9B2-62B69BCD58CC}" srcOrd="0" destOrd="0" presId="urn:microsoft.com/office/officeart/2008/layout/VerticalCurvedList"/>
    <dgm:cxn modelId="{1CAC66EF-719B-40B4-9D23-3CB90FFF4383}" srcId="{8D637EB5-061F-42A0-BC96-1D9760FDA2C3}" destId="{6587BCAD-5052-47AF-BDB0-0A6D7F8A9AF7}" srcOrd="0" destOrd="0" parTransId="{58010F34-942C-436C-B4B3-FB4AECE53A5E}" sibTransId="{A4740800-41B2-4F69-8D67-FFA6915CBEEE}"/>
    <dgm:cxn modelId="{BA96A738-192E-4013-BA58-47FD19753FCD}" type="presParOf" srcId="{B1C7F57B-7EE9-4846-A52D-119296D8C33D}" destId="{8D94C0A1-F638-4BE1-B8DF-44836BFB089F}" srcOrd="0" destOrd="0" presId="urn:microsoft.com/office/officeart/2008/layout/VerticalCurvedList"/>
    <dgm:cxn modelId="{4E98EADA-F2D7-4FAC-B7F4-EA357840F9F2}" type="presParOf" srcId="{8D94C0A1-F638-4BE1-B8DF-44836BFB089F}" destId="{62C5C4F5-1095-429B-882C-FED9FF59C601}" srcOrd="0" destOrd="0" presId="urn:microsoft.com/office/officeart/2008/layout/VerticalCurvedList"/>
    <dgm:cxn modelId="{940A1F99-C30E-4890-B59F-EEEBD23396DF}" type="presParOf" srcId="{62C5C4F5-1095-429B-882C-FED9FF59C601}" destId="{5D8F1AF1-44A9-40BA-A0CD-C41B6D68BA9C}" srcOrd="0" destOrd="0" presId="urn:microsoft.com/office/officeart/2008/layout/VerticalCurvedList"/>
    <dgm:cxn modelId="{567C604D-4345-4F8A-AB2C-9294B87D290A}" type="presParOf" srcId="{62C5C4F5-1095-429B-882C-FED9FF59C601}" destId="{13BE5C73-6B89-4EB0-B9D0-DCC3E3278046}" srcOrd="1" destOrd="0" presId="urn:microsoft.com/office/officeart/2008/layout/VerticalCurvedList"/>
    <dgm:cxn modelId="{58B74FF3-8C07-4F4E-BE9C-A40F20EFCBB8}" type="presParOf" srcId="{62C5C4F5-1095-429B-882C-FED9FF59C601}" destId="{7A6CF283-E798-4246-BB99-ED5246C7861F}" srcOrd="2" destOrd="0" presId="urn:microsoft.com/office/officeart/2008/layout/VerticalCurvedList"/>
    <dgm:cxn modelId="{97AF1FD3-A284-4F52-88E5-C89A2B827672}" type="presParOf" srcId="{62C5C4F5-1095-429B-882C-FED9FF59C601}" destId="{CDE87698-D7BC-4D22-B826-781A1377F59E}" srcOrd="3" destOrd="0" presId="urn:microsoft.com/office/officeart/2008/layout/VerticalCurvedList"/>
    <dgm:cxn modelId="{E9A16FA0-8287-49D5-946E-A1386E19221D}" type="presParOf" srcId="{8D94C0A1-F638-4BE1-B8DF-44836BFB089F}" destId="{2EAD9610-94A0-4247-B9B2-62B69BCD58CC}" srcOrd="1" destOrd="0" presId="urn:microsoft.com/office/officeart/2008/layout/VerticalCurvedList"/>
    <dgm:cxn modelId="{F8D632F3-4C10-4DBE-8303-EDDAF6A8FBE7}" type="presParOf" srcId="{8D94C0A1-F638-4BE1-B8DF-44836BFB089F}" destId="{7F3CD2A3-1FFE-4DC7-BDE4-CAD75AB70CA4}" srcOrd="2" destOrd="0" presId="urn:microsoft.com/office/officeart/2008/layout/VerticalCurvedList"/>
    <dgm:cxn modelId="{C5CD25FF-0E3B-4AD3-B905-DF3BE8C3D2CF}" type="presParOf" srcId="{7F3CD2A3-1FFE-4DC7-BDE4-CAD75AB70CA4}" destId="{E0ADE31C-4894-48B5-9F26-51DB108FF254}" srcOrd="0" destOrd="0" presId="urn:microsoft.com/office/officeart/2008/layout/VerticalCurvedList"/>
    <dgm:cxn modelId="{B81A95B6-354F-4927-8473-69D9E47ED1F4}" type="presParOf" srcId="{8D94C0A1-F638-4BE1-B8DF-44836BFB089F}" destId="{6C5E9CFB-1F0B-4258-9811-7C14D97B67A9}" srcOrd="3" destOrd="0" presId="urn:microsoft.com/office/officeart/2008/layout/VerticalCurvedList"/>
    <dgm:cxn modelId="{D20A12D5-67CD-454D-B983-0E7459B94B6B}" type="presParOf" srcId="{8D94C0A1-F638-4BE1-B8DF-44836BFB089F}" destId="{E0275453-DCCB-4C0D-84FD-359C4CF0F8F6}" srcOrd="4" destOrd="0" presId="urn:microsoft.com/office/officeart/2008/layout/VerticalCurvedList"/>
    <dgm:cxn modelId="{D9FFD8FF-44E2-4C5C-A1A1-5B4CB8EBC60E}" type="presParOf" srcId="{E0275453-DCCB-4C0D-84FD-359C4CF0F8F6}" destId="{046EBAF2-53D6-4206-A3C9-6C21A93CFB29}" srcOrd="0" destOrd="0" presId="urn:microsoft.com/office/officeart/2008/layout/VerticalCurvedList"/>
    <dgm:cxn modelId="{BB3DAF67-BCBD-4DF8-8CE9-D53BC4C7DDF7}" type="presParOf" srcId="{8D94C0A1-F638-4BE1-B8DF-44836BFB089F}" destId="{22FD8C74-05BB-4994-8AE2-CE1B02C6C22B}" srcOrd="5" destOrd="0" presId="urn:microsoft.com/office/officeart/2008/layout/VerticalCurvedList"/>
    <dgm:cxn modelId="{FDD731A9-A8AF-4ED2-96EA-B5ED589A527F}" type="presParOf" srcId="{8D94C0A1-F638-4BE1-B8DF-44836BFB089F}" destId="{30B4805D-BF03-4DF5-A6DD-F3744DDAD32E}" srcOrd="6" destOrd="0" presId="urn:microsoft.com/office/officeart/2008/layout/VerticalCurvedList"/>
    <dgm:cxn modelId="{BE23FD03-9924-4D08-819D-E9753806FE28}" type="presParOf" srcId="{30B4805D-BF03-4DF5-A6DD-F3744DDAD32E}" destId="{8399B4BD-E080-4C1C-B87B-8B084740CDED}" srcOrd="0" destOrd="0" presId="urn:microsoft.com/office/officeart/2008/layout/VerticalCurvedList"/>
    <dgm:cxn modelId="{C8A6B3D1-22B8-4F34-885F-AC07556B6DC9}" type="presParOf" srcId="{8D94C0A1-F638-4BE1-B8DF-44836BFB089F}" destId="{828E49E7-E159-423F-97CE-D5A239475E26}" srcOrd="7" destOrd="0" presId="urn:microsoft.com/office/officeart/2008/layout/VerticalCurvedList"/>
    <dgm:cxn modelId="{A27A40E4-5650-496C-A964-B027723E7CD6}" type="presParOf" srcId="{8D94C0A1-F638-4BE1-B8DF-44836BFB089F}" destId="{F8B6B70A-5E60-410F-9451-038E340C5DB7}" srcOrd="8" destOrd="0" presId="urn:microsoft.com/office/officeart/2008/layout/VerticalCurvedList"/>
    <dgm:cxn modelId="{CDCEA2E3-B7E5-4BDF-B6FA-CE983B188D4C}" type="presParOf" srcId="{F8B6B70A-5E60-410F-9451-038E340C5DB7}" destId="{A5B7F16D-80AA-4C1F-A07B-F1139FA1C388}" srcOrd="0" destOrd="0" presId="urn:microsoft.com/office/officeart/2008/layout/VerticalCurvedList"/>
    <dgm:cxn modelId="{FA793D42-8BC6-4795-8D99-8FB21CA358E2}" type="presParOf" srcId="{8D94C0A1-F638-4BE1-B8DF-44836BFB089F}" destId="{EE0287B7-7833-440E-BE8D-1F89F853FD0E}" srcOrd="9" destOrd="0" presId="urn:microsoft.com/office/officeart/2008/layout/VerticalCurvedList"/>
    <dgm:cxn modelId="{6ABAB3EF-DAE0-4266-861C-E30726A4B8A5}" type="presParOf" srcId="{8D94C0A1-F638-4BE1-B8DF-44836BFB089F}" destId="{D449F76C-390E-468C-A98D-D678B573577B}" srcOrd="10" destOrd="0" presId="urn:microsoft.com/office/officeart/2008/layout/VerticalCurvedList"/>
    <dgm:cxn modelId="{1EC3742E-9EF0-4CAB-AEB5-1B863DE2E4B8}" type="presParOf" srcId="{D449F76C-390E-468C-A98D-D678B573577B}" destId="{465274EA-C7B1-4427-A078-21361B18389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301ED3-A724-436F-B8FF-BE7B917B00D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E279CDC-8D0D-46A6-BD42-C1D22CD036EC}">
      <dgm:prSet phldrT="[Text]" custT="1"/>
      <dgm:spPr/>
      <dgm:t>
        <a:bodyPr/>
        <a:lstStyle/>
        <a:p>
          <a:pPr algn="just"/>
          <a:r>
            <a:rPr lang="en-US" sz="2800" dirty="0">
              <a:latin typeface="Trebuchet MS" panose="020B0603020202020204" pitchFamily="34" charset="0"/>
            </a:rPr>
            <a:t>Evaluation Measures</a:t>
          </a:r>
        </a:p>
      </dgm:t>
    </dgm:pt>
    <dgm:pt modelId="{0F0938FF-C9B9-4801-98DC-DF347740D84B}" type="parTrans" cxnId="{0900CA44-49D9-4AEC-9EB8-ADE64A762856}">
      <dgm:prSet/>
      <dgm:spPr/>
      <dgm:t>
        <a:bodyPr/>
        <a:lstStyle/>
        <a:p>
          <a:endParaRPr lang="en-US"/>
        </a:p>
      </dgm:t>
    </dgm:pt>
    <dgm:pt modelId="{3A74D6BC-8338-4006-89D6-DE0BAA8020B9}" type="sibTrans" cxnId="{0900CA44-49D9-4AEC-9EB8-ADE64A762856}">
      <dgm:prSet/>
      <dgm:spPr/>
      <dgm:t>
        <a:bodyPr/>
        <a:lstStyle/>
        <a:p>
          <a:endParaRPr lang="en-US"/>
        </a:p>
      </dgm:t>
    </dgm:pt>
    <dgm:pt modelId="{ACBB6356-E0B2-4822-AD15-C512D611B028}">
      <dgm:prSet phldrT="[Text]" custT="1"/>
      <dgm:spPr/>
      <dgm:t>
        <a:bodyPr/>
        <a:lstStyle/>
        <a:p>
          <a:pPr marL="0" lvl="0" algn="l" defTabSz="889000">
            <a:lnSpc>
              <a:spcPct val="90000"/>
            </a:lnSpc>
            <a:spcBef>
              <a:spcPct val="0"/>
            </a:spcBef>
            <a:spcAft>
              <a:spcPct val="35000"/>
            </a:spcAft>
            <a:buNone/>
          </a:pPr>
          <a:r>
            <a:rPr lang="en-US" sz="2000" kern="1200" dirty="0">
              <a:latin typeface="Trebuchet MS" panose="020B0603020202020204" pitchFamily="34" charset="0"/>
            </a:rPr>
            <a:t>1. Mean Absolute Error (MAE)</a:t>
          </a:r>
        </a:p>
        <a:p>
          <a:pPr marL="0" lvl="0" algn="l" defTabSz="889000">
            <a:lnSpc>
              <a:spcPct val="90000"/>
            </a:lnSpc>
            <a:spcBef>
              <a:spcPct val="0"/>
            </a:spcBef>
            <a:spcAft>
              <a:spcPct val="35000"/>
            </a:spcAft>
            <a:buNone/>
          </a:pPr>
          <a:r>
            <a:rPr lang="en-US" sz="2000" kern="1200" dirty="0">
              <a:solidFill>
                <a:srgbClr val="000000">
                  <a:hueOff val="0"/>
                  <a:satOff val="0"/>
                  <a:lumOff val="0"/>
                  <a:alphaOff val="0"/>
                </a:srgbClr>
              </a:solidFill>
              <a:latin typeface="Trebuchet MS" panose="020B0603020202020204" pitchFamily="34" charset="0"/>
              <a:ea typeface="+mn-ea"/>
              <a:cs typeface="+mn-cs"/>
            </a:rPr>
            <a:t>2. Mean Squared Error (MSE)</a:t>
          </a:r>
        </a:p>
        <a:p>
          <a:pPr marL="0" lvl="0" algn="l" defTabSz="889000">
            <a:lnSpc>
              <a:spcPct val="90000"/>
            </a:lnSpc>
            <a:spcBef>
              <a:spcPct val="0"/>
            </a:spcBef>
            <a:spcAft>
              <a:spcPct val="35000"/>
            </a:spcAft>
            <a:buNone/>
          </a:pPr>
          <a:r>
            <a:rPr lang="en-US" sz="2000" kern="1200" dirty="0">
              <a:solidFill>
                <a:srgbClr val="000000">
                  <a:hueOff val="0"/>
                  <a:satOff val="0"/>
                  <a:lumOff val="0"/>
                  <a:alphaOff val="0"/>
                </a:srgbClr>
              </a:solidFill>
              <a:latin typeface="Trebuchet MS" panose="020B0603020202020204" pitchFamily="34" charset="0"/>
              <a:ea typeface="+mn-ea"/>
              <a:cs typeface="+mn-cs"/>
            </a:rPr>
            <a:t>3. Root Mean Squared Error (RMSE)</a:t>
          </a:r>
        </a:p>
      </dgm:t>
    </dgm:pt>
    <dgm:pt modelId="{1A7EABC2-482E-4748-A771-5B2BD4307289}" type="parTrans" cxnId="{F6339A3E-7608-4EE0-AF3D-0978EA9D4586}">
      <dgm:prSet/>
      <dgm:spPr/>
      <dgm:t>
        <a:bodyPr/>
        <a:lstStyle/>
        <a:p>
          <a:endParaRPr lang="en-US"/>
        </a:p>
      </dgm:t>
    </dgm:pt>
    <dgm:pt modelId="{36F7D6CE-E9B0-49BA-A617-E604AD15125A}" type="sibTrans" cxnId="{F6339A3E-7608-4EE0-AF3D-0978EA9D4586}">
      <dgm:prSet/>
      <dgm:spPr/>
      <dgm:t>
        <a:bodyPr/>
        <a:lstStyle/>
        <a:p>
          <a:endParaRPr lang="en-US"/>
        </a:p>
      </dgm:t>
    </dgm:pt>
    <dgm:pt modelId="{4EF487F3-7C6E-4E3E-A980-0D88C630D2E8}" type="pres">
      <dgm:prSet presAssocID="{15301ED3-A724-436F-B8FF-BE7B917B00D2}" presName="vert0" presStyleCnt="0">
        <dgm:presLayoutVars>
          <dgm:dir/>
          <dgm:animOne val="branch"/>
          <dgm:animLvl val="lvl"/>
        </dgm:presLayoutVars>
      </dgm:prSet>
      <dgm:spPr/>
    </dgm:pt>
    <dgm:pt modelId="{C89D3DB3-97C0-4AEF-86D5-2EBE5C0FEB90}" type="pres">
      <dgm:prSet presAssocID="{6E279CDC-8D0D-46A6-BD42-C1D22CD036EC}" presName="thickLine" presStyleLbl="alignNode1" presStyleIdx="0" presStyleCnt="1"/>
      <dgm:spPr>
        <a:ln w="28575">
          <a:solidFill>
            <a:srgbClr val="0070C0"/>
          </a:solidFill>
        </a:ln>
        <a:effectLst>
          <a:outerShdw blurRad="50800" dist="38100" dir="18900000" algn="bl" rotWithShape="0">
            <a:prstClr val="black">
              <a:alpha val="40000"/>
            </a:prstClr>
          </a:outerShdw>
        </a:effectLst>
      </dgm:spPr>
    </dgm:pt>
    <dgm:pt modelId="{3DD0DD93-D21F-487B-AD42-4AC503C321C2}" type="pres">
      <dgm:prSet presAssocID="{6E279CDC-8D0D-46A6-BD42-C1D22CD036EC}" presName="horz1" presStyleCnt="0"/>
      <dgm:spPr/>
    </dgm:pt>
    <dgm:pt modelId="{A2FDAADB-34FD-43DA-90AB-8879D1DF942C}" type="pres">
      <dgm:prSet presAssocID="{6E279CDC-8D0D-46A6-BD42-C1D22CD036EC}" presName="tx1" presStyleLbl="revTx" presStyleIdx="0" presStyleCnt="2" custScaleX="139109"/>
      <dgm:spPr/>
    </dgm:pt>
    <dgm:pt modelId="{A2C8FD5B-D876-4A13-80C6-8019700BF59F}" type="pres">
      <dgm:prSet presAssocID="{6E279CDC-8D0D-46A6-BD42-C1D22CD036EC}" presName="vert1" presStyleCnt="0"/>
      <dgm:spPr/>
    </dgm:pt>
    <dgm:pt modelId="{39F126FB-037E-4283-BBB8-7462D934E361}" type="pres">
      <dgm:prSet presAssocID="{ACBB6356-E0B2-4822-AD15-C512D611B028}" presName="vertSpace2a" presStyleCnt="0"/>
      <dgm:spPr/>
    </dgm:pt>
    <dgm:pt modelId="{6143D9BE-A9CB-4E59-AA61-7B8D69AB9910}" type="pres">
      <dgm:prSet presAssocID="{ACBB6356-E0B2-4822-AD15-C512D611B028}" presName="horz2" presStyleCnt="0"/>
      <dgm:spPr/>
    </dgm:pt>
    <dgm:pt modelId="{A104DA6E-EDE9-4436-A0A7-5CB2F48DB104}" type="pres">
      <dgm:prSet presAssocID="{ACBB6356-E0B2-4822-AD15-C512D611B028}" presName="horzSpace2" presStyleCnt="0"/>
      <dgm:spPr/>
    </dgm:pt>
    <dgm:pt modelId="{E317F32F-E9F6-4C92-8F5F-39675DD41DF9}" type="pres">
      <dgm:prSet presAssocID="{ACBB6356-E0B2-4822-AD15-C512D611B028}" presName="tx2" presStyleLbl="revTx" presStyleIdx="1" presStyleCnt="2" custScaleY="123557"/>
      <dgm:spPr/>
    </dgm:pt>
    <dgm:pt modelId="{74C1C5A9-B4A3-43EB-AE65-8B3170693DD1}" type="pres">
      <dgm:prSet presAssocID="{ACBB6356-E0B2-4822-AD15-C512D611B028}" presName="vert2" presStyleCnt="0"/>
      <dgm:spPr/>
    </dgm:pt>
    <dgm:pt modelId="{D729DABF-C6AA-433E-A512-1341FA3A6F31}" type="pres">
      <dgm:prSet presAssocID="{ACBB6356-E0B2-4822-AD15-C512D611B028}" presName="thinLine2b" presStyleLbl="callout" presStyleIdx="0" presStyleCnt="1"/>
      <dgm:spPr>
        <a:ln w="28575">
          <a:solidFill>
            <a:srgbClr val="0070C0"/>
          </a:solidFill>
        </a:ln>
        <a:effectLst>
          <a:outerShdw blurRad="50800" dist="38100" dir="18900000" algn="bl" rotWithShape="0">
            <a:prstClr val="black">
              <a:alpha val="40000"/>
            </a:prstClr>
          </a:outerShdw>
        </a:effectLst>
      </dgm:spPr>
    </dgm:pt>
    <dgm:pt modelId="{288CC46F-A028-4629-9E43-F3DC443261B7}" type="pres">
      <dgm:prSet presAssocID="{ACBB6356-E0B2-4822-AD15-C512D611B028}" presName="vertSpace2b" presStyleCnt="0"/>
      <dgm:spPr/>
    </dgm:pt>
  </dgm:ptLst>
  <dgm:cxnLst>
    <dgm:cxn modelId="{3FD7AF20-E436-472B-ACB7-01798E972F5F}" type="presOf" srcId="{ACBB6356-E0B2-4822-AD15-C512D611B028}" destId="{E317F32F-E9F6-4C92-8F5F-39675DD41DF9}" srcOrd="0" destOrd="0" presId="urn:microsoft.com/office/officeart/2008/layout/LinedList"/>
    <dgm:cxn modelId="{F6339A3E-7608-4EE0-AF3D-0978EA9D4586}" srcId="{6E279CDC-8D0D-46A6-BD42-C1D22CD036EC}" destId="{ACBB6356-E0B2-4822-AD15-C512D611B028}" srcOrd="0" destOrd="0" parTransId="{1A7EABC2-482E-4748-A771-5B2BD4307289}" sibTransId="{36F7D6CE-E9B0-49BA-A617-E604AD15125A}"/>
    <dgm:cxn modelId="{0900CA44-49D9-4AEC-9EB8-ADE64A762856}" srcId="{15301ED3-A724-436F-B8FF-BE7B917B00D2}" destId="{6E279CDC-8D0D-46A6-BD42-C1D22CD036EC}" srcOrd="0" destOrd="0" parTransId="{0F0938FF-C9B9-4801-98DC-DF347740D84B}" sibTransId="{3A74D6BC-8338-4006-89D6-DE0BAA8020B9}"/>
    <dgm:cxn modelId="{75972A69-2E38-4EBA-A1AD-ECE6EE993DF2}" type="presOf" srcId="{6E279CDC-8D0D-46A6-BD42-C1D22CD036EC}" destId="{A2FDAADB-34FD-43DA-90AB-8879D1DF942C}" srcOrd="0" destOrd="0" presId="urn:microsoft.com/office/officeart/2008/layout/LinedList"/>
    <dgm:cxn modelId="{ED26349D-57D1-463D-8BEF-6BE214B815E6}" type="presOf" srcId="{15301ED3-A724-436F-B8FF-BE7B917B00D2}" destId="{4EF487F3-7C6E-4E3E-A980-0D88C630D2E8}" srcOrd="0" destOrd="0" presId="urn:microsoft.com/office/officeart/2008/layout/LinedList"/>
    <dgm:cxn modelId="{731E6DD6-B49F-45D0-9E0A-27955DC910E9}" type="presParOf" srcId="{4EF487F3-7C6E-4E3E-A980-0D88C630D2E8}" destId="{C89D3DB3-97C0-4AEF-86D5-2EBE5C0FEB90}" srcOrd="0" destOrd="0" presId="urn:microsoft.com/office/officeart/2008/layout/LinedList"/>
    <dgm:cxn modelId="{CADC3514-DB02-4549-8334-9305A0BCC1B2}" type="presParOf" srcId="{4EF487F3-7C6E-4E3E-A980-0D88C630D2E8}" destId="{3DD0DD93-D21F-487B-AD42-4AC503C321C2}" srcOrd="1" destOrd="0" presId="urn:microsoft.com/office/officeart/2008/layout/LinedList"/>
    <dgm:cxn modelId="{7255C85A-0F15-40DD-9435-0626E1C494F1}" type="presParOf" srcId="{3DD0DD93-D21F-487B-AD42-4AC503C321C2}" destId="{A2FDAADB-34FD-43DA-90AB-8879D1DF942C}" srcOrd="0" destOrd="0" presId="urn:microsoft.com/office/officeart/2008/layout/LinedList"/>
    <dgm:cxn modelId="{50A5D51D-E7B4-402B-B143-52799D196C1D}" type="presParOf" srcId="{3DD0DD93-D21F-487B-AD42-4AC503C321C2}" destId="{A2C8FD5B-D876-4A13-80C6-8019700BF59F}" srcOrd="1" destOrd="0" presId="urn:microsoft.com/office/officeart/2008/layout/LinedList"/>
    <dgm:cxn modelId="{6CA8B629-F625-43FD-87DB-912770FA10A6}" type="presParOf" srcId="{A2C8FD5B-D876-4A13-80C6-8019700BF59F}" destId="{39F126FB-037E-4283-BBB8-7462D934E361}" srcOrd="0" destOrd="0" presId="urn:microsoft.com/office/officeart/2008/layout/LinedList"/>
    <dgm:cxn modelId="{6B1D6009-10AE-41FF-B8ED-109FD04A01F9}" type="presParOf" srcId="{A2C8FD5B-D876-4A13-80C6-8019700BF59F}" destId="{6143D9BE-A9CB-4E59-AA61-7B8D69AB9910}" srcOrd="1" destOrd="0" presId="urn:microsoft.com/office/officeart/2008/layout/LinedList"/>
    <dgm:cxn modelId="{B20ECCF4-C0A0-499B-B25B-B001074F4393}" type="presParOf" srcId="{6143D9BE-A9CB-4E59-AA61-7B8D69AB9910}" destId="{A104DA6E-EDE9-4436-A0A7-5CB2F48DB104}" srcOrd="0" destOrd="0" presId="urn:microsoft.com/office/officeart/2008/layout/LinedList"/>
    <dgm:cxn modelId="{3EF7C7B7-D734-4F7D-9B54-EED35898A743}" type="presParOf" srcId="{6143D9BE-A9CB-4E59-AA61-7B8D69AB9910}" destId="{E317F32F-E9F6-4C92-8F5F-39675DD41DF9}" srcOrd="1" destOrd="0" presId="urn:microsoft.com/office/officeart/2008/layout/LinedList"/>
    <dgm:cxn modelId="{77CBAC62-9D56-4FC1-9D22-44ABBC908787}" type="presParOf" srcId="{6143D9BE-A9CB-4E59-AA61-7B8D69AB9910}" destId="{74C1C5A9-B4A3-43EB-AE65-8B3170693DD1}" srcOrd="2" destOrd="0" presId="urn:microsoft.com/office/officeart/2008/layout/LinedList"/>
    <dgm:cxn modelId="{28FCB0D7-4650-4CB9-B45D-1FFC1CC438F7}" type="presParOf" srcId="{A2C8FD5B-D876-4A13-80C6-8019700BF59F}" destId="{D729DABF-C6AA-433E-A512-1341FA3A6F31}" srcOrd="2" destOrd="0" presId="urn:microsoft.com/office/officeart/2008/layout/LinedList"/>
    <dgm:cxn modelId="{C087F4EF-BEC1-4253-8208-5F388DDC2789}" type="presParOf" srcId="{A2C8FD5B-D876-4A13-80C6-8019700BF59F}" destId="{288CC46F-A028-4629-9E43-F3DC443261B7}"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BE5C73-6B89-4EB0-B9D0-DCC3E3278046}">
      <dsp:nvSpPr>
        <dsp:cNvPr id="0" name=""/>
        <dsp:cNvSpPr/>
      </dsp:nvSpPr>
      <dsp:spPr>
        <a:xfrm>
          <a:off x="-4398416" y="-674623"/>
          <a:ext cx="5240078" cy="5240078"/>
        </a:xfrm>
        <a:prstGeom prst="blockArc">
          <a:avLst>
            <a:gd name="adj1" fmla="val 18900000"/>
            <a:gd name="adj2" fmla="val 2700000"/>
            <a:gd name="adj3" fmla="val 412"/>
          </a:avLst>
        </a:prstGeom>
        <a:noFill/>
        <a:ln w="19050" cap="flat" cmpd="sng" algn="ctr">
          <a:solidFill>
            <a:schemeClr val="accent1">
              <a:tint val="9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EAD9610-94A0-4247-B9B2-62B69BCD58CC}">
      <dsp:nvSpPr>
        <dsp:cNvPr id="0" name=""/>
        <dsp:cNvSpPr/>
      </dsp:nvSpPr>
      <dsp:spPr>
        <a:xfrm>
          <a:off x="368536" y="243099"/>
          <a:ext cx="5599013" cy="486509"/>
        </a:xfrm>
        <a:prstGeom prst="rect">
          <a:avLst/>
        </a:prstGeom>
        <a:gradFill flip="none" rotWithShape="0">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path path="circle">
            <a:fillToRect l="100000" b="100000"/>
          </a:path>
          <a:tileRect t="-100000" r="-100000"/>
        </a:gra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6167"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b="1" i="0" u="none" kern="1200" dirty="0">
              <a:latin typeface="Trebuchet MS" panose="020B0603020202020204" pitchFamily="34" charset="0"/>
            </a:rPr>
            <a:t>Dataset</a:t>
          </a:r>
          <a:endParaRPr lang="en-US" sz="2600" kern="1200" dirty="0">
            <a:latin typeface="Trebuchet MS" panose="020B0603020202020204" pitchFamily="34" charset="0"/>
          </a:endParaRPr>
        </a:p>
      </dsp:txBody>
      <dsp:txXfrm>
        <a:off x="368536" y="243099"/>
        <a:ext cx="5599013" cy="486509"/>
      </dsp:txXfrm>
    </dsp:sp>
    <dsp:sp modelId="{E0ADE31C-4894-48B5-9F26-51DB108FF254}">
      <dsp:nvSpPr>
        <dsp:cNvPr id="0" name=""/>
        <dsp:cNvSpPr/>
      </dsp:nvSpPr>
      <dsp:spPr>
        <a:xfrm>
          <a:off x="64467" y="182285"/>
          <a:ext cx="608137" cy="608137"/>
        </a:xfrm>
        <a:prstGeom prst="ellipse">
          <a:avLst/>
        </a:prstGeom>
        <a:solidFill>
          <a:schemeClr val="lt1">
            <a:hueOff val="0"/>
            <a:satOff val="0"/>
            <a:lumOff val="0"/>
            <a:alphaOff val="0"/>
          </a:schemeClr>
        </a:solidFill>
        <a:ln w="12700" cap="flat" cmpd="sng" algn="ctr">
          <a:solidFill>
            <a:schemeClr val="accent1">
              <a:shade val="50000"/>
              <a:hueOff val="0"/>
              <a:satOff val="0"/>
              <a:lumOff val="0"/>
              <a:alphaOff val="0"/>
            </a:schemeClr>
          </a:solidFill>
          <a:prstDash val="solid"/>
        </a:ln>
        <a:effectLst>
          <a:outerShdw blurRad="76200" dist="38100" dir="5400000"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6C5E9CFB-1F0B-4258-9811-7C14D97B67A9}">
      <dsp:nvSpPr>
        <dsp:cNvPr id="0" name=""/>
        <dsp:cNvSpPr/>
      </dsp:nvSpPr>
      <dsp:spPr>
        <a:xfrm>
          <a:off x="717155" y="972630"/>
          <a:ext cx="5250395" cy="486509"/>
        </a:xfrm>
        <a:prstGeom prst="rect">
          <a:avLst/>
        </a:prstGeom>
        <a:solidFill>
          <a:schemeClr val="tx1">
            <a:lumMod val="75000"/>
            <a:lumOff val="25000"/>
          </a:schemeClr>
        </a:soli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6167"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b="1" i="0" u="none" kern="1200" dirty="0">
              <a:latin typeface="Trebuchet MS" panose="020B0603020202020204" pitchFamily="34" charset="0"/>
            </a:rPr>
            <a:t>Preprocessing Step </a:t>
          </a:r>
        </a:p>
      </dsp:txBody>
      <dsp:txXfrm>
        <a:off x="717155" y="972630"/>
        <a:ext cx="5250395" cy="486509"/>
      </dsp:txXfrm>
    </dsp:sp>
    <dsp:sp modelId="{046EBAF2-53D6-4206-A3C9-6C21A93CFB29}">
      <dsp:nvSpPr>
        <dsp:cNvPr id="0" name=""/>
        <dsp:cNvSpPr/>
      </dsp:nvSpPr>
      <dsp:spPr>
        <a:xfrm>
          <a:off x="413086" y="911816"/>
          <a:ext cx="608137" cy="608137"/>
        </a:xfrm>
        <a:prstGeom prst="ellipse">
          <a:avLst/>
        </a:prstGeom>
        <a:solidFill>
          <a:schemeClr val="lt1">
            <a:hueOff val="0"/>
            <a:satOff val="0"/>
            <a:lumOff val="0"/>
            <a:alphaOff val="0"/>
          </a:schemeClr>
        </a:solidFill>
        <a:ln w="12700" cap="flat" cmpd="sng" algn="ctr">
          <a:solidFill>
            <a:schemeClr val="accent1">
              <a:shade val="50000"/>
              <a:hueOff val="154464"/>
              <a:satOff val="-7046"/>
              <a:lumOff val="17707"/>
              <a:alphaOff val="0"/>
            </a:schemeClr>
          </a:solidFill>
          <a:prstDash val="solid"/>
        </a:ln>
        <a:effectLst>
          <a:outerShdw blurRad="76200" dist="38100" dir="5400000"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22FD8C74-05BB-4994-8AE2-CE1B02C6C22B}">
      <dsp:nvSpPr>
        <dsp:cNvPr id="0" name=""/>
        <dsp:cNvSpPr/>
      </dsp:nvSpPr>
      <dsp:spPr>
        <a:xfrm>
          <a:off x="844752" y="1702161"/>
          <a:ext cx="5102198" cy="486509"/>
        </a:xfrm>
        <a:prstGeom prst="rect">
          <a:avLst/>
        </a:prstGeom>
        <a:gradFill flip="none" rotWithShape="0">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b="100000"/>
          </a:path>
          <a:tileRect t="-100000" r="-100000"/>
        </a:gra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6167"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b="1" i="0" u="none" kern="1200" dirty="0">
              <a:latin typeface="Trebuchet MS" panose="020B0603020202020204" pitchFamily="34" charset="0"/>
            </a:rPr>
            <a:t>Train Test Split</a:t>
          </a:r>
        </a:p>
      </dsp:txBody>
      <dsp:txXfrm>
        <a:off x="844752" y="1702161"/>
        <a:ext cx="5102198" cy="486509"/>
      </dsp:txXfrm>
    </dsp:sp>
    <dsp:sp modelId="{8399B4BD-E080-4C1C-B87B-8B084740CDED}">
      <dsp:nvSpPr>
        <dsp:cNvPr id="0" name=""/>
        <dsp:cNvSpPr/>
      </dsp:nvSpPr>
      <dsp:spPr>
        <a:xfrm>
          <a:off x="520084" y="1641347"/>
          <a:ext cx="608137" cy="608137"/>
        </a:xfrm>
        <a:prstGeom prst="ellipse">
          <a:avLst/>
        </a:prstGeom>
        <a:solidFill>
          <a:schemeClr val="lt1">
            <a:hueOff val="0"/>
            <a:satOff val="0"/>
            <a:lumOff val="0"/>
            <a:alphaOff val="0"/>
          </a:schemeClr>
        </a:solidFill>
        <a:ln w="12700" cap="flat" cmpd="sng" algn="ctr">
          <a:solidFill>
            <a:schemeClr val="accent1">
              <a:shade val="50000"/>
              <a:hueOff val="308929"/>
              <a:satOff val="-14091"/>
              <a:lumOff val="35414"/>
              <a:alphaOff val="0"/>
            </a:schemeClr>
          </a:solidFill>
          <a:prstDash val="solid"/>
        </a:ln>
        <a:effectLst>
          <a:outerShdw blurRad="76200" dist="38100" dir="5400000"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828E49E7-E159-423F-97CE-D5A239475E26}">
      <dsp:nvSpPr>
        <dsp:cNvPr id="0" name=""/>
        <dsp:cNvSpPr/>
      </dsp:nvSpPr>
      <dsp:spPr>
        <a:xfrm>
          <a:off x="717155" y="2431692"/>
          <a:ext cx="5250395" cy="486509"/>
        </a:xfrm>
        <a:prstGeom prst="rect">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100000" b="100000"/>
          </a:path>
          <a:tileRect t="-100000" r="-100000"/>
        </a:gra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6167"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b="1" i="0" u="none" kern="1200" dirty="0">
              <a:latin typeface="Trebuchet MS" panose="020B0603020202020204" pitchFamily="34" charset="0"/>
            </a:rPr>
            <a:t>Training Phase</a:t>
          </a:r>
        </a:p>
      </dsp:txBody>
      <dsp:txXfrm>
        <a:off x="717155" y="2431692"/>
        <a:ext cx="5250395" cy="486509"/>
      </dsp:txXfrm>
    </dsp:sp>
    <dsp:sp modelId="{A5B7F16D-80AA-4C1F-A07B-F1139FA1C388}">
      <dsp:nvSpPr>
        <dsp:cNvPr id="0" name=""/>
        <dsp:cNvSpPr/>
      </dsp:nvSpPr>
      <dsp:spPr>
        <a:xfrm>
          <a:off x="413086" y="2370878"/>
          <a:ext cx="608137" cy="608137"/>
        </a:xfrm>
        <a:prstGeom prst="ellipse">
          <a:avLst/>
        </a:prstGeom>
        <a:solidFill>
          <a:schemeClr val="lt1">
            <a:hueOff val="0"/>
            <a:satOff val="0"/>
            <a:lumOff val="0"/>
            <a:alphaOff val="0"/>
          </a:schemeClr>
        </a:solidFill>
        <a:ln w="12700" cap="flat" cmpd="sng" algn="ctr">
          <a:solidFill>
            <a:schemeClr val="accent1">
              <a:shade val="50000"/>
              <a:hueOff val="308929"/>
              <a:satOff val="-14091"/>
              <a:lumOff val="35414"/>
              <a:alphaOff val="0"/>
            </a:schemeClr>
          </a:solidFill>
          <a:prstDash val="solid"/>
        </a:ln>
        <a:effectLst>
          <a:outerShdw blurRad="76200" dist="38100" dir="5400000"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EE0287B7-7833-440E-BE8D-1F89F853FD0E}">
      <dsp:nvSpPr>
        <dsp:cNvPr id="0" name=""/>
        <dsp:cNvSpPr/>
      </dsp:nvSpPr>
      <dsp:spPr>
        <a:xfrm>
          <a:off x="368536" y="3161223"/>
          <a:ext cx="5599013" cy="486509"/>
        </a:xfrm>
        <a:prstGeom prst="rect">
          <a:avLst/>
        </a:prstGeom>
        <a:solidFill>
          <a:schemeClr val="tx1">
            <a:lumMod val="85000"/>
            <a:lumOff val="15000"/>
          </a:schemeClr>
        </a:soli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6167"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b="1" i="0" u="none" kern="1200" dirty="0">
              <a:latin typeface="Trebuchet MS" panose="020B0603020202020204" pitchFamily="34" charset="0"/>
            </a:rPr>
            <a:t>Evaluation Phase</a:t>
          </a:r>
        </a:p>
      </dsp:txBody>
      <dsp:txXfrm>
        <a:off x="368536" y="3161223"/>
        <a:ext cx="5599013" cy="486509"/>
      </dsp:txXfrm>
    </dsp:sp>
    <dsp:sp modelId="{465274EA-C7B1-4427-A078-21361B183893}">
      <dsp:nvSpPr>
        <dsp:cNvPr id="0" name=""/>
        <dsp:cNvSpPr/>
      </dsp:nvSpPr>
      <dsp:spPr>
        <a:xfrm>
          <a:off x="64467" y="3100409"/>
          <a:ext cx="608137" cy="608137"/>
        </a:xfrm>
        <a:prstGeom prst="ellipse">
          <a:avLst/>
        </a:prstGeom>
        <a:solidFill>
          <a:schemeClr val="lt1">
            <a:hueOff val="0"/>
            <a:satOff val="0"/>
            <a:lumOff val="0"/>
            <a:alphaOff val="0"/>
          </a:schemeClr>
        </a:solidFill>
        <a:ln w="12700" cap="flat" cmpd="sng" algn="ctr">
          <a:solidFill>
            <a:schemeClr val="accent1">
              <a:shade val="50000"/>
              <a:hueOff val="154464"/>
              <a:satOff val="-7046"/>
              <a:lumOff val="17707"/>
              <a:alphaOff val="0"/>
            </a:schemeClr>
          </a:solidFill>
          <a:prstDash val="solid"/>
        </a:ln>
        <a:effectLst>
          <a:outerShdw blurRad="76200" dist="38100" dir="5400000"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9D3DB3-97C0-4AEF-86D5-2EBE5C0FEB90}">
      <dsp:nvSpPr>
        <dsp:cNvPr id="0" name=""/>
        <dsp:cNvSpPr/>
      </dsp:nvSpPr>
      <dsp:spPr>
        <a:xfrm>
          <a:off x="0" y="0"/>
          <a:ext cx="8961120" cy="0"/>
        </a:xfrm>
        <a:prstGeom prst="line">
          <a:avLst/>
        </a:prstGeom>
        <a:solidFill>
          <a:schemeClr val="accent1">
            <a:hueOff val="0"/>
            <a:satOff val="0"/>
            <a:lumOff val="0"/>
            <a:alphaOff val="0"/>
          </a:schemeClr>
        </a:solidFill>
        <a:ln w="28575" cap="flat" cmpd="sng" algn="ctr">
          <a:solidFill>
            <a:srgbClr val="0070C0"/>
          </a:solidFill>
          <a:prstDash val="solid"/>
        </a:ln>
        <a:effectLst>
          <a:outerShdw blurRad="50800" dist="38100" dir="18900000" algn="b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A2FDAADB-34FD-43DA-90AB-8879D1DF942C}">
      <dsp:nvSpPr>
        <dsp:cNvPr id="0" name=""/>
        <dsp:cNvSpPr/>
      </dsp:nvSpPr>
      <dsp:spPr>
        <a:xfrm>
          <a:off x="0" y="0"/>
          <a:ext cx="2310541" cy="3134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just" defTabSz="1244600">
            <a:lnSpc>
              <a:spcPct val="90000"/>
            </a:lnSpc>
            <a:spcBef>
              <a:spcPct val="0"/>
            </a:spcBef>
            <a:spcAft>
              <a:spcPct val="35000"/>
            </a:spcAft>
            <a:buNone/>
          </a:pPr>
          <a:r>
            <a:rPr lang="en-US" sz="2800" kern="1200" dirty="0">
              <a:latin typeface="Trebuchet MS" panose="020B0603020202020204" pitchFamily="34" charset="0"/>
            </a:rPr>
            <a:t>Evaluation Measures</a:t>
          </a:r>
        </a:p>
      </dsp:txBody>
      <dsp:txXfrm>
        <a:off x="0" y="0"/>
        <a:ext cx="2310541" cy="3134135"/>
      </dsp:txXfrm>
    </dsp:sp>
    <dsp:sp modelId="{E317F32F-E9F6-4C92-8F5F-39675DD41DF9}">
      <dsp:nvSpPr>
        <dsp:cNvPr id="0" name=""/>
        <dsp:cNvSpPr/>
      </dsp:nvSpPr>
      <dsp:spPr>
        <a:xfrm>
          <a:off x="2435113" y="117224"/>
          <a:ext cx="6519258" cy="2896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rebuchet MS" panose="020B0603020202020204" pitchFamily="34" charset="0"/>
            </a:rPr>
            <a:t>1. Mean Absolute Error (MAE)</a:t>
          </a:r>
        </a:p>
        <a:p>
          <a:pPr marL="0" lvl="0" indent="0" algn="l" defTabSz="889000">
            <a:lnSpc>
              <a:spcPct val="90000"/>
            </a:lnSpc>
            <a:spcBef>
              <a:spcPct val="0"/>
            </a:spcBef>
            <a:spcAft>
              <a:spcPct val="35000"/>
            </a:spcAft>
            <a:buNone/>
          </a:pPr>
          <a:r>
            <a:rPr lang="en-US" sz="2000" kern="1200" dirty="0">
              <a:solidFill>
                <a:srgbClr val="000000">
                  <a:hueOff val="0"/>
                  <a:satOff val="0"/>
                  <a:lumOff val="0"/>
                  <a:alphaOff val="0"/>
                </a:srgbClr>
              </a:solidFill>
              <a:latin typeface="Trebuchet MS" panose="020B0603020202020204" pitchFamily="34" charset="0"/>
              <a:ea typeface="+mn-ea"/>
              <a:cs typeface="+mn-cs"/>
            </a:rPr>
            <a:t>2. Mean Squared Error (MSE)</a:t>
          </a:r>
        </a:p>
        <a:p>
          <a:pPr marL="0" lvl="0" indent="0" algn="l" defTabSz="889000">
            <a:lnSpc>
              <a:spcPct val="90000"/>
            </a:lnSpc>
            <a:spcBef>
              <a:spcPct val="0"/>
            </a:spcBef>
            <a:spcAft>
              <a:spcPct val="35000"/>
            </a:spcAft>
            <a:buNone/>
          </a:pPr>
          <a:r>
            <a:rPr lang="en-US" sz="2000" kern="1200" dirty="0">
              <a:solidFill>
                <a:srgbClr val="000000">
                  <a:hueOff val="0"/>
                  <a:satOff val="0"/>
                  <a:lumOff val="0"/>
                  <a:alphaOff val="0"/>
                </a:srgbClr>
              </a:solidFill>
              <a:latin typeface="Trebuchet MS" panose="020B0603020202020204" pitchFamily="34" charset="0"/>
              <a:ea typeface="+mn-ea"/>
              <a:cs typeface="+mn-cs"/>
            </a:rPr>
            <a:t>3. Root Mean Squared Error (RMSE)</a:t>
          </a:r>
        </a:p>
      </dsp:txBody>
      <dsp:txXfrm>
        <a:off x="2435113" y="117224"/>
        <a:ext cx="6519258" cy="2896769"/>
      </dsp:txXfrm>
    </dsp:sp>
    <dsp:sp modelId="{D729DABF-C6AA-433E-A512-1341FA3A6F31}">
      <dsp:nvSpPr>
        <dsp:cNvPr id="0" name=""/>
        <dsp:cNvSpPr/>
      </dsp:nvSpPr>
      <dsp:spPr>
        <a:xfrm>
          <a:off x="2310541" y="3013993"/>
          <a:ext cx="6643830" cy="0"/>
        </a:xfrm>
        <a:prstGeom prst="line">
          <a:avLst/>
        </a:prstGeom>
        <a:solidFill>
          <a:schemeClr val="accent1">
            <a:hueOff val="0"/>
            <a:satOff val="0"/>
            <a:lumOff val="0"/>
            <a:alphaOff val="0"/>
          </a:schemeClr>
        </a:solidFill>
        <a:ln w="28575" cap="flat" cmpd="sng" algn="ctr">
          <a:solidFill>
            <a:srgbClr val="0070C0"/>
          </a:solidFill>
          <a:prstDash val="solid"/>
        </a:ln>
        <a:effectLst>
          <a:outerShdw blurRad="50800" dist="38100" dir="18900000" algn="bl" rotWithShape="0">
            <a:prstClr val="black">
              <a:alpha val="40000"/>
            </a:prstClr>
          </a:outerShdw>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2139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2196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5671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437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782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2332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2126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7890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BBFFC7-5AFF-4374-B478-E246B74FFF84}"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43618521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7" r:id="rId5"/>
    <p:sldLayoutId id="2147483662"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75000"/>
              </a:schemeClr>
            </a:gs>
            <a:gs pos="100000">
              <a:schemeClr val="dk1"/>
            </a:gs>
          </a:gsLst>
          <a:path path="shape">
            <a:fillToRect l="50000" t="50000" r="50000" b="50000"/>
          </a:path>
          <a:tileRect/>
        </a:gradFill>
        <a:effectLst/>
      </p:bgPr>
    </p:bg>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654500" y="975800"/>
            <a:ext cx="8405706" cy="2209692"/>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US" sz="3600" b="1" dirty="0"/>
              <a:t>Video Stabilization</a:t>
            </a:r>
          </a:p>
        </p:txBody>
      </p:sp>
      <p:sp>
        <p:nvSpPr>
          <p:cNvPr id="6" name="Google Shape;175;p17">
            <a:extLst>
              <a:ext uri="{FF2B5EF4-FFF2-40B4-BE49-F238E27FC236}">
                <a16:creationId xmlns:a16="http://schemas.microsoft.com/office/drawing/2014/main" id="{6F9E3E5F-6A8D-4027-9BF1-8EC98AA83BE9}"/>
              </a:ext>
            </a:extLst>
          </p:cNvPr>
          <p:cNvSpPr txBox="1">
            <a:spLocks/>
          </p:cNvSpPr>
          <p:nvPr/>
        </p:nvSpPr>
        <p:spPr>
          <a:xfrm>
            <a:off x="3503919" y="3045792"/>
            <a:ext cx="3000027" cy="65434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Encode Sans Semi Condensed Light"/>
              <a:buChar char="⊳"/>
              <a:defRPr sz="2400" b="0" i="0" u="none" strike="noStrike" cap="none">
                <a:solidFill>
                  <a:schemeClr val="dk1"/>
                </a:solidFill>
                <a:latin typeface="Encode Sans Semi Condensed Light"/>
                <a:ea typeface="Encode Sans Semi Condensed Light"/>
                <a:cs typeface="Encode Sans Semi Condensed Light"/>
                <a:sym typeface="Encode Sans Semi Condensed Light"/>
              </a:defRPr>
            </a:lvl1pPr>
            <a:lvl2pPr marL="914400" marR="0" lvl="1" indent="-317500" algn="l" rtl="0">
              <a:lnSpc>
                <a:spcPct val="115000"/>
              </a:lnSpc>
              <a:spcBef>
                <a:spcPts val="0"/>
              </a:spcBef>
              <a:spcAft>
                <a:spcPts val="0"/>
              </a:spcAft>
              <a:buClr>
                <a:schemeClr val="accent1"/>
              </a:buClr>
              <a:buSzPts val="1400"/>
              <a:buFont typeface="Encode Sans Semi Condensed Light"/>
              <a:buChar char="▸"/>
              <a:defRPr sz="2400" b="0" i="0" u="none" strike="noStrike" cap="none">
                <a:solidFill>
                  <a:schemeClr val="dk1"/>
                </a:solidFill>
                <a:latin typeface="Encode Sans Semi Condensed Light"/>
                <a:ea typeface="Encode Sans Semi Condensed Light"/>
                <a:cs typeface="Encode Sans Semi Condensed Light"/>
                <a:sym typeface="Encode Sans Semi Condensed Light"/>
              </a:defRPr>
            </a:lvl2pPr>
            <a:lvl3pPr marL="1371600" marR="0" lvl="2" indent="-317500" algn="l" rtl="0">
              <a:lnSpc>
                <a:spcPct val="115000"/>
              </a:lnSpc>
              <a:spcBef>
                <a:spcPts val="0"/>
              </a:spcBef>
              <a:spcAft>
                <a:spcPts val="0"/>
              </a:spcAft>
              <a:buClr>
                <a:schemeClr val="accent1"/>
              </a:buClr>
              <a:buSzPts val="1400"/>
              <a:buFont typeface="Encode Sans Semi Condensed Light"/>
              <a:buChar char="▸"/>
              <a:defRPr sz="2400" b="0" i="0" u="none" strike="noStrike" cap="none">
                <a:solidFill>
                  <a:schemeClr val="dk1"/>
                </a:solidFill>
                <a:latin typeface="Encode Sans Semi Condensed Light"/>
                <a:ea typeface="Encode Sans Semi Condensed Light"/>
                <a:cs typeface="Encode Sans Semi Condensed Light"/>
                <a:sym typeface="Encode Sans Semi Condensed Light"/>
              </a:defRPr>
            </a:lvl3pPr>
            <a:lvl4pPr marL="1828800" marR="0" lvl="3" indent="-317500" algn="l" rtl="0">
              <a:lnSpc>
                <a:spcPct val="115000"/>
              </a:lnSpc>
              <a:spcBef>
                <a:spcPts val="0"/>
              </a:spcBef>
              <a:spcAft>
                <a:spcPts val="0"/>
              </a:spcAft>
              <a:buClr>
                <a:schemeClr val="accent1"/>
              </a:buClr>
              <a:buSzPts val="1400"/>
              <a:buFont typeface="Encode Sans Semi Condensed Light"/>
              <a:buChar char="▸"/>
              <a:defRPr sz="2400" b="0" i="0" u="none" strike="noStrike" cap="none">
                <a:solidFill>
                  <a:schemeClr val="dk1"/>
                </a:solidFill>
                <a:latin typeface="Encode Sans Semi Condensed Light"/>
                <a:ea typeface="Encode Sans Semi Condensed Light"/>
                <a:cs typeface="Encode Sans Semi Condensed Light"/>
                <a:sym typeface="Encode Sans Semi Condensed Light"/>
              </a:defRPr>
            </a:lvl4pPr>
            <a:lvl5pPr marL="2286000" marR="0" lvl="4" indent="-381000" algn="l" rtl="0">
              <a:lnSpc>
                <a:spcPct val="115000"/>
              </a:lnSpc>
              <a:spcBef>
                <a:spcPts val="0"/>
              </a:spcBef>
              <a:spcAft>
                <a:spcPts val="0"/>
              </a:spcAft>
              <a:buClr>
                <a:schemeClr val="dk1"/>
              </a:buClr>
              <a:buSzPts val="2400"/>
              <a:buFont typeface="Encode Sans Semi Condensed Light"/>
              <a:buChar char="▸"/>
              <a:defRPr sz="2400" b="0" i="0" u="none" strike="noStrike" cap="none">
                <a:solidFill>
                  <a:schemeClr val="dk1"/>
                </a:solidFill>
                <a:latin typeface="Encode Sans Semi Condensed Light"/>
                <a:ea typeface="Encode Sans Semi Condensed Light"/>
                <a:cs typeface="Encode Sans Semi Condensed Light"/>
                <a:sym typeface="Encode Sans Semi Condensed Light"/>
              </a:defRPr>
            </a:lvl5pPr>
            <a:lvl6pPr marL="2743200" marR="0" lvl="5" indent="-381000" algn="l" rtl="0">
              <a:lnSpc>
                <a:spcPct val="115000"/>
              </a:lnSpc>
              <a:spcBef>
                <a:spcPts val="0"/>
              </a:spcBef>
              <a:spcAft>
                <a:spcPts val="0"/>
              </a:spcAft>
              <a:buClr>
                <a:schemeClr val="dk1"/>
              </a:buClr>
              <a:buSzPts val="2400"/>
              <a:buFont typeface="Encode Sans Semi Condensed Light"/>
              <a:buChar char="▸"/>
              <a:defRPr sz="2400" b="0" i="0" u="none" strike="noStrike" cap="none">
                <a:solidFill>
                  <a:schemeClr val="dk1"/>
                </a:solidFill>
                <a:latin typeface="Encode Sans Semi Condensed Light"/>
                <a:ea typeface="Encode Sans Semi Condensed Light"/>
                <a:cs typeface="Encode Sans Semi Condensed Light"/>
                <a:sym typeface="Encode Sans Semi Condensed Light"/>
              </a:defRPr>
            </a:lvl6pPr>
            <a:lvl7pPr marL="3200400" marR="0" lvl="6" indent="-381000" algn="l" rtl="0">
              <a:lnSpc>
                <a:spcPct val="115000"/>
              </a:lnSpc>
              <a:spcBef>
                <a:spcPts val="0"/>
              </a:spcBef>
              <a:spcAft>
                <a:spcPts val="0"/>
              </a:spcAft>
              <a:buClr>
                <a:schemeClr val="dk1"/>
              </a:buClr>
              <a:buSzPts val="2400"/>
              <a:buFont typeface="Encode Sans Semi Condensed Light"/>
              <a:buChar char="▸"/>
              <a:defRPr sz="2400" b="0" i="0" u="none" strike="noStrike" cap="none">
                <a:solidFill>
                  <a:schemeClr val="dk1"/>
                </a:solidFill>
                <a:latin typeface="Encode Sans Semi Condensed Light"/>
                <a:ea typeface="Encode Sans Semi Condensed Light"/>
                <a:cs typeface="Encode Sans Semi Condensed Light"/>
                <a:sym typeface="Encode Sans Semi Condensed Light"/>
              </a:defRPr>
            </a:lvl7pPr>
            <a:lvl8pPr marL="3657600" marR="0" lvl="7" indent="-381000" algn="l" rtl="0">
              <a:lnSpc>
                <a:spcPct val="115000"/>
              </a:lnSpc>
              <a:spcBef>
                <a:spcPts val="0"/>
              </a:spcBef>
              <a:spcAft>
                <a:spcPts val="0"/>
              </a:spcAft>
              <a:buClr>
                <a:schemeClr val="dk1"/>
              </a:buClr>
              <a:buSzPts val="2400"/>
              <a:buFont typeface="Encode Sans Semi Condensed Light"/>
              <a:buChar char="▸"/>
              <a:defRPr sz="2400" b="0" i="0" u="none" strike="noStrike" cap="none">
                <a:solidFill>
                  <a:schemeClr val="dk1"/>
                </a:solidFill>
                <a:latin typeface="Encode Sans Semi Condensed Light"/>
                <a:ea typeface="Encode Sans Semi Condensed Light"/>
                <a:cs typeface="Encode Sans Semi Condensed Light"/>
                <a:sym typeface="Encode Sans Semi Condensed Light"/>
              </a:defRPr>
            </a:lvl8pPr>
            <a:lvl9pPr marL="4114800" marR="0" lvl="8" indent="-381000" algn="l" rtl="0">
              <a:lnSpc>
                <a:spcPct val="115000"/>
              </a:lnSpc>
              <a:spcBef>
                <a:spcPts val="0"/>
              </a:spcBef>
              <a:spcAft>
                <a:spcPts val="0"/>
              </a:spcAft>
              <a:buClr>
                <a:schemeClr val="dk1"/>
              </a:buClr>
              <a:buSzPts val="2400"/>
              <a:buFont typeface="Encode Sans Semi Condensed Light"/>
              <a:buChar char="▸"/>
              <a:defRPr sz="2400" b="0" i="0" u="none" strike="noStrike" cap="none">
                <a:solidFill>
                  <a:schemeClr val="dk1"/>
                </a:solidFill>
                <a:latin typeface="Encode Sans Semi Condensed Light"/>
                <a:ea typeface="Encode Sans Semi Condensed Light"/>
                <a:cs typeface="Encode Sans Semi Condensed Light"/>
                <a:sym typeface="Encode Sans Semi Condensed Light"/>
              </a:defRPr>
            </a:lvl9pPr>
          </a:lstStyle>
          <a:p>
            <a:pPr marL="0" indent="0" algn="ctr">
              <a:buNone/>
            </a:pPr>
            <a:r>
              <a:rPr lang="en-US" sz="1800" b="1" dirty="0">
                <a:solidFill>
                  <a:srgbClr val="FFFFFF"/>
                </a:solidFill>
                <a:latin typeface="Dosis" panose="020B0604020202020204" charset="0"/>
                <a:cs typeface="Calibri" panose="020F0502020204030204" pitchFamily="34" charset="0"/>
              </a:rPr>
              <a:t>ICRL-1001-22</a:t>
            </a:r>
            <a:endParaRPr lang="en-US" sz="2310" dirty="0">
              <a:solidFill>
                <a:srgbClr val="FFFFFF"/>
              </a:solidFill>
              <a:latin typeface="Dosis" panose="020B060402020202020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Train Test Split </a:t>
            </a:r>
            <a:endParaRPr b="1"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3" name="Text Placeholder 2"/>
          <p:cNvSpPr>
            <a:spLocks noGrp="1"/>
          </p:cNvSpPr>
          <p:nvPr>
            <p:ph type="body" idx="2"/>
          </p:nvPr>
        </p:nvSpPr>
        <p:spPr>
          <a:xfrm>
            <a:off x="1882436" y="1308122"/>
            <a:ext cx="6457950" cy="3301978"/>
          </a:xfrm>
        </p:spPr>
        <p:txBody>
          <a:bodyPr/>
          <a:lstStyle/>
          <a:p>
            <a:pPr lvl="0" algn="just"/>
            <a:endParaRPr lang="en-US" sz="2000" dirty="0">
              <a:solidFill>
                <a:schemeClr val="tx1"/>
              </a:solidFill>
              <a:latin typeface="Trebuchet MS" panose="020B0603020202020204" pitchFamily="34" charset="0"/>
            </a:endParaRPr>
          </a:p>
        </p:txBody>
      </p:sp>
      <p:sp>
        <p:nvSpPr>
          <p:cNvPr id="10" name="TextBox 9" descr="[{'character': [(u'hatsune miku', 0.9999994039535522)],&#10;  'copyright': [(u'vocaloid', 0.9999998807907104)],&#10;  'general': [(u'thighhighs', 0.9956372380256653),&#10;   (u'1girl', 0.9873462319374084),&#10;   (u'twintails', 0.9812833666801453),&#10;   (u'solo', 0.9632901549339294),&#10;   (u'aqua hair', 0.9167950749397278),&#10;   (u'long hair', 0.8817108273506165),&#10;   (u'very long hair', 0.8326570987701416),&#10;   (u'detached sleeves', 0.7448858618736267),&#10;   (u'skirt', 0.6780789494514465),&#10;"/>
          <p:cNvSpPr txBox="1"/>
          <p:nvPr/>
        </p:nvSpPr>
        <p:spPr>
          <a:xfrm>
            <a:off x="4928501" y="6082822"/>
            <a:ext cx="1747767" cy="307777"/>
          </a:xfrm>
          <a:prstGeom prst="rect">
            <a:avLst/>
          </a:prstGeom>
          <a:noFill/>
        </p:spPr>
        <p:txBody>
          <a:bodyPr wrap="square" rtlCol="0">
            <a:spAutoFit/>
          </a:bodyPr>
          <a:lstStyle/>
          <a:p>
            <a:r>
              <a:rPr lang="en-US" dirty="0">
                <a:latin typeface="Trebuchet MS" panose="020B0603020202020204" pitchFamily="34" charset="0"/>
              </a:rPr>
              <a:t>  </a:t>
            </a:r>
          </a:p>
        </p:txBody>
      </p:sp>
    </p:spTree>
    <p:extLst>
      <p:ext uri="{BB962C8B-B14F-4D97-AF65-F5344CB8AC3E}">
        <p14:creationId xmlns:p14="http://schemas.microsoft.com/office/powerpoint/2010/main" val="23852037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1000"/>
                                        <p:tgtEl>
                                          <p:spTgt spid="114"/>
                                        </p:tgtEl>
                                      </p:cBhvr>
                                    </p:animEffect>
                                    <p:anim calcmode="lin" valueType="num">
                                      <p:cBhvr>
                                        <p:cTn id="8" dur="1000" fill="hold"/>
                                        <p:tgtEl>
                                          <p:spTgt spid="114"/>
                                        </p:tgtEl>
                                        <p:attrNameLst>
                                          <p:attrName>ppt_x</p:attrName>
                                        </p:attrNameLst>
                                      </p:cBhvr>
                                      <p:tavLst>
                                        <p:tav tm="0">
                                          <p:val>
                                            <p:strVal val="#ppt_x"/>
                                          </p:val>
                                        </p:tav>
                                        <p:tav tm="100000">
                                          <p:val>
                                            <p:strVal val="#ppt_x"/>
                                          </p:val>
                                        </p:tav>
                                      </p:tavLst>
                                    </p:anim>
                                    <p:anim calcmode="lin" valueType="num">
                                      <p:cBhvr>
                                        <p:cTn id="9" dur="1000" fill="hold"/>
                                        <p:tgtEl>
                                          <p:spTgt spid="1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nodePh="1">
                                  <p:stCondLst>
                                    <p:cond delay="0"/>
                                  </p:stCondLst>
                                  <p:endCondLst>
                                    <p:cond evt="begin" delay="0">
                                      <p:tn val="11"/>
                                    </p:cond>
                                  </p:end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Training Phase</a:t>
            </a:r>
            <a:endParaRPr b="1"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3" name="Text Placeholder 2"/>
          <p:cNvSpPr>
            <a:spLocks noGrp="1"/>
          </p:cNvSpPr>
          <p:nvPr>
            <p:ph type="body" idx="2"/>
          </p:nvPr>
        </p:nvSpPr>
        <p:spPr>
          <a:xfrm>
            <a:off x="1882436" y="1308122"/>
            <a:ext cx="6457950" cy="3301978"/>
          </a:xfrm>
        </p:spPr>
        <p:txBody>
          <a:bodyPr/>
          <a:lstStyle/>
          <a:p>
            <a:pPr algn="just"/>
            <a:r>
              <a:rPr lang="en-US" sz="2000" dirty="0">
                <a:solidFill>
                  <a:schemeClr val="tx1"/>
                </a:solidFill>
                <a:latin typeface="Trebuchet MS" panose="020B0603020202020204" pitchFamily="34" charset="0"/>
              </a:rPr>
              <a:t>Used </a:t>
            </a:r>
            <a:r>
              <a:rPr lang="en-US" sz="2400" b="1" dirty="0">
                <a:solidFill>
                  <a:srgbClr val="FF0000"/>
                </a:solidFill>
                <a:latin typeface="Trebuchet MS" panose="020B0603020202020204" pitchFamily="34" charset="0"/>
              </a:rPr>
              <a:t>Pre Trained</a:t>
            </a:r>
            <a:r>
              <a:rPr lang="en-US" sz="2000" dirty="0">
                <a:solidFill>
                  <a:schemeClr val="tx1"/>
                </a:solidFill>
                <a:latin typeface="Trebuchet MS" panose="020B0603020202020204" pitchFamily="34" charset="0"/>
              </a:rPr>
              <a:t> model for this project.</a:t>
            </a:r>
          </a:p>
          <a:p>
            <a:pPr algn="just"/>
            <a:r>
              <a:rPr lang="en-US" sz="2000" dirty="0">
                <a:solidFill>
                  <a:schemeClr val="tx1"/>
                </a:solidFill>
                <a:latin typeface="Trebuchet MS" panose="020B0603020202020204" pitchFamily="34" charset="0"/>
              </a:rPr>
              <a:t>Yolo v5 was used</a:t>
            </a:r>
          </a:p>
          <a:p>
            <a:pPr lvl="0" algn="just"/>
            <a:endParaRPr lang="en-US" sz="2000" dirty="0">
              <a:solidFill>
                <a:schemeClr val="tx1"/>
              </a:solidFill>
              <a:latin typeface="Trebuchet MS" panose="020B0603020202020204" pitchFamily="34" charset="0"/>
            </a:endParaRPr>
          </a:p>
        </p:txBody>
      </p:sp>
      <p:sp>
        <p:nvSpPr>
          <p:cNvPr id="10" name="TextBox 9" descr="[{'character': [(u'hatsune miku', 0.9999994039535522)],&#10;  'copyright': [(u'vocaloid', 0.9999998807907104)],&#10;  'general': [(u'thighhighs', 0.9956372380256653),&#10;   (u'1girl', 0.9873462319374084),&#10;   (u'twintails', 0.9812833666801453),&#10;   (u'solo', 0.9632901549339294),&#10;   (u'aqua hair', 0.9167950749397278),&#10;   (u'long hair', 0.8817108273506165),&#10;   (u'very long hair', 0.8326570987701416),&#10;   (u'detached sleeves', 0.7448858618736267),&#10;   (u'skirt', 0.6780789494514465),&#10;"/>
          <p:cNvSpPr txBox="1"/>
          <p:nvPr/>
        </p:nvSpPr>
        <p:spPr>
          <a:xfrm>
            <a:off x="4928501" y="6082822"/>
            <a:ext cx="1747767" cy="307777"/>
          </a:xfrm>
          <a:prstGeom prst="rect">
            <a:avLst/>
          </a:prstGeom>
          <a:noFill/>
        </p:spPr>
        <p:txBody>
          <a:bodyPr wrap="square" rtlCol="0">
            <a:spAutoFit/>
          </a:bodyPr>
          <a:lstStyle/>
          <a:p>
            <a:r>
              <a:rPr lang="en-US" dirty="0">
                <a:latin typeface="Trebuchet MS" panose="020B0603020202020204" pitchFamily="34" charset="0"/>
              </a:rPr>
              <a:t>  </a:t>
            </a:r>
          </a:p>
        </p:txBody>
      </p:sp>
    </p:spTree>
    <p:extLst>
      <p:ext uri="{BB962C8B-B14F-4D97-AF65-F5344CB8AC3E}">
        <p14:creationId xmlns:p14="http://schemas.microsoft.com/office/powerpoint/2010/main" val="278507088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1000"/>
                                        <p:tgtEl>
                                          <p:spTgt spid="114"/>
                                        </p:tgtEl>
                                      </p:cBhvr>
                                    </p:animEffect>
                                    <p:anim calcmode="lin" valueType="num">
                                      <p:cBhvr>
                                        <p:cTn id="8" dur="1000" fill="hold"/>
                                        <p:tgtEl>
                                          <p:spTgt spid="114"/>
                                        </p:tgtEl>
                                        <p:attrNameLst>
                                          <p:attrName>ppt_x</p:attrName>
                                        </p:attrNameLst>
                                      </p:cBhvr>
                                      <p:tavLst>
                                        <p:tav tm="0">
                                          <p:val>
                                            <p:strVal val="#ppt_x"/>
                                          </p:val>
                                        </p:tav>
                                        <p:tav tm="100000">
                                          <p:val>
                                            <p:strVal val="#ppt_x"/>
                                          </p:val>
                                        </p:tav>
                                      </p:tavLst>
                                    </p:anim>
                                    <p:anim calcmode="lin" valueType="num">
                                      <p:cBhvr>
                                        <p:cTn id="9" dur="1000" fill="hold"/>
                                        <p:tgtEl>
                                          <p:spTgt spid="1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0-#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Evaluation Measures</a:t>
            </a:r>
            <a:endParaRPr b="1"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graphicFrame>
        <p:nvGraphicFramePr>
          <p:cNvPr id="7" name="Diagram 6"/>
          <p:cNvGraphicFramePr/>
          <p:nvPr>
            <p:extLst>
              <p:ext uri="{D42A27DB-BD31-4B8C-83A1-F6EECF244321}">
                <p14:modId xmlns:p14="http://schemas.microsoft.com/office/powerpoint/2010/main" val="3492115822"/>
              </p:ext>
            </p:extLst>
          </p:nvPr>
        </p:nvGraphicFramePr>
        <p:xfrm>
          <a:off x="94826" y="1736514"/>
          <a:ext cx="8961120" cy="3134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46027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1000"/>
                                        <p:tgtEl>
                                          <p:spTgt spid="114"/>
                                        </p:tgtEl>
                                      </p:cBhvr>
                                    </p:animEffect>
                                    <p:anim calcmode="lin" valueType="num">
                                      <p:cBhvr>
                                        <p:cTn id="8" dur="1000" fill="hold"/>
                                        <p:tgtEl>
                                          <p:spTgt spid="114"/>
                                        </p:tgtEl>
                                        <p:attrNameLst>
                                          <p:attrName>ppt_x</p:attrName>
                                        </p:attrNameLst>
                                      </p:cBhvr>
                                      <p:tavLst>
                                        <p:tav tm="0">
                                          <p:val>
                                            <p:strVal val="#ppt_x"/>
                                          </p:val>
                                        </p:tav>
                                        <p:tav tm="100000">
                                          <p:val>
                                            <p:strVal val="#ppt_x"/>
                                          </p:val>
                                        </p:tav>
                                      </p:tavLst>
                                    </p:anim>
                                    <p:anim calcmode="lin" valueType="num">
                                      <p:cBhvr>
                                        <p:cTn id="9" dur="1000" fill="hold"/>
                                        <p:tgtEl>
                                          <p:spTgt spid="1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7">
                                            <p:graphicEl>
                                              <a:dgm id="{C89D3DB3-97C0-4AEF-86D5-2EBE5C0FEB90}"/>
                                            </p:graphicEl>
                                          </p:spTgt>
                                        </p:tgtEl>
                                        <p:attrNameLst>
                                          <p:attrName>style.visibility</p:attrName>
                                        </p:attrNameLst>
                                      </p:cBhvr>
                                      <p:to>
                                        <p:strVal val="visible"/>
                                      </p:to>
                                    </p:set>
                                    <p:anim calcmode="lin" valueType="num">
                                      <p:cBhvr additive="base">
                                        <p:cTn id="14" dur="500" fill="hold"/>
                                        <p:tgtEl>
                                          <p:spTgt spid="7">
                                            <p:graphicEl>
                                              <a:dgm id="{C89D3DB3-97C0-4AEF-86D5-2EBE5C0FEB90}"/>
                                            </p:graphic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7">
                                            <p:graphicEl>
                                              <a:dgm id="{C89D3DB3-97C0-4AEF-86D5-2EBE5C0FEB90}"/>
                                            </p:graphicEl>
                                          </p:spTgt>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7">
                                            <p:graphicEl>
                                              <a:dgm id="{A2FDAADB-34FD-43DA-90AB-8879D1DF942C}"/>
                                            </p:graphicEl>
                                          </p:spTgt>
                                        </p:tgtEl>
                                        <p:attrNameLst>
                                          <p:attrName>style.visibility</p:attrName>
                                        </p:attrNameLst>
                                      </p:cBhvr>
                                      <p:to>
                                        <p:strVal val="visible"/>
                                      </p:to>
                                    </p:set>
                                    <p:anim calcmode="lin" valueType="num">
                                      <p:cBhvr additive="base">
                                        <p:cTn id="18" dur="500" fill="hold"/>
                                        <p:tgtEl>
                                          <p:spTgt spid="7">
                                            <p:graphicEl>
                                              <a:dgm id="{A2FDAADB-34FD-43DA-90AB-8879D1DF942C}"/>
                                            </p:graphic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7">
                                            <p:graphicEl>
                                              <a:dgm id="{A2FDAADB-34FD-43DA-90AB-8879D1DF942C}"/>
                                            </p:graphic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7">
                                            <p:graphicEl>
                                              <a:dgm id="{D729DABF-C6AA-433E-A512-1341FA3A6F31}"/>
                                            </p:graphicEl>
                                          </p:spTgt>
                                        </p:tgtEl>
                                        <p:attrNameLst>
                                          <p:attrName>style.visibility</p:attrName>
                                        </p:attrNameLst>
                                      </p:cBhvr>
                                      <p:to>
                                        <p:strVal val="visible"/>
                                      </p:to>
                                    </p:set>
                                    <p:anim calcmode="lin" valueType="num">
                                      <p:cBhvr additive="base">
                                        <p:cTn id="24" dur="500" fill="hold"/>
                                        <p:tgtEl>
                                          <p:spTgt spid="7">
                                            <p:graphicEl>
                                              <a:dgm id="{D729DABF-C6AA-433E-A512-1341FA3A6F31}"/>
                                            </p:graphic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7">
                                            <p:graphicEl>
                                              <a:dgm id="{D729DABF-C6AA-433E-A512-1341FA3A6F31}"/>
                                            </p:graphicEl>
                                          </p:spTgt>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7">
                                            <p:graphicEl>
                                              <a:dgm id="{E317F32F-E9F6-4C92-8F5F-39675DD41DF9}"/>
                                            </p:graphicEl>
                                          </p:spTgt>
                                        </p:tgtEl>
                                        <p:attrNameLst>
                                          <p:attrName>style.visibility</p:attrName>
                                        </p:attrNameLst>
                                      </p:cBhvr>
                                      <p:to>
                                        <p:strVal val="visible"/>
                                      </p:to>
                                    </p:set>
                                    <p:anim calcmode="lin" valueType="num">
                                      <p:cBhvr additive="base">
                                        <p:cTn id="28" dur="500" fill="hold"/>
                                        <p:tgtEl>
                                          <p:spTgt spid="7">
                                            <p:graphicEl>
                                              <a:dgm id="{E317F32F-E9F6-4C92-8F5F-39675DD41DF9}"/>
                                            </p:graphic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7">
                                            <p:graphicEl>
                                              <a:dgm id="{E317F32F-E9F6-4C92-8F5F-39675DD41DF9}"/>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Graphic spid="7" grpId="0">
        <p:bldSub>
          <a:bldDgm bld="lvl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28475" y="2317641"/>
            <a:ext cx="7402016"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b="1" dirty="0"/>
          </a:p>
          <a:p>
            <a:pPr marL="0" lvl="0" indent="0" algn="l" rtl="0">
              <a:spcBef>
                <a:spcPts val="0"/>
              </a:spcBef>
              <a:spcAft>
                <a:spcPts val="0"/>
              </a:spcAft>
              <a:buNone/>
            </a:pPr>
            <a:r>
              <a:rPr lang="en-US" b="1" dirty="0"/>
              <a:t>Results</a:t>
            </a:r>
            <a:endParaRPr b="1"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3" name="TextBox 2"/>
          <p:cNvSpPr txBox="1"/>
          <p:nvPr/>
        </p:nvSpPr>
        <p:spPr>
          <a:xfrm>
            <a:off x="969818" y="1537854"/>
            <a:ext cx="886781" cy="1107996"/>
          </a:xfrm>
          <a:prstGeom prst="rect">
            <a:avLst/>
          </a:prstGeom>
          <a:noFill/>
        </p:spPr>
        <p:txBody>
          <a:bodyPr wrap="none" rtlCol="0">
            <a:spAutoFit/>
          </a:bodyPr>
          <a:lstStyle/>
          <a:p>
            <a:r>
              <a:rPr lang="en-US" sz="6600" b="1" dirty="0">
                <a:solidFill>
                  <a:schemeClr val="bg1"/>
                </a:solidFill>
                <a:latin typeface="Dosis" panose="020B0604020202020204" charset="0"/>
              </a:rPr>
              <a:t>3.</a:t>
            </a:r>
            <a:r>
              <a:rPr lang="en-US" sz="2800" b="1" dirty="0"/>
              <a:t> </a:t>
            </a:r>
            <a:endParaRPr lang="en-US" b="1" dirty="0"/>
          </a:p>
        </p:txBody>
      </p:sp>
    </p:spTree>
    <p:extLst>
      <p:ext uri="{BB962C8B-B14F-4D97-AF65-F5344CB8AC3E}">
        <p14:creationId xmlns:p14="http://schemas.microsoft.com/office/powerpoint/2010/main" val="42472800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 presetClass="entr" presetSubtype="8" fill="hold" grpId="0" nodeType="afterEffect">
                                  <p:stCondLst>
                                    <p:cond delay="0"/>
                                  </p:stCondLst>
                                  <p:childTnLst>
                                    <p:set>
                                      <p:cBhvr>
                                        <p:cTn id="12" dur="1" fill="hold">
                                          <p:stCondLst>
                                            <p:cond delay="0"/>
                                          </p:stCondLst>
                                        </p:cTn>
                                        <p:tgtEl>
                                          <p:spTgt spid="131"/>
                                        </p:tgtEl>
                                        <p:attrNameLst>
                                          <p:attrName>style.visibility</p:attrName>
                                        </p:attrNameLst>
                                      </p:cBhvr>
                                      <p:to>
                                        <p:strVal val="visible"/>
                                      </p:to>
                                    </p:set>
                                    <p:anim calcmode="lin" valueType="num">
                                      <p:cBhvr additive="base">
                                        <p:cTn id="13" dur="750" fill="hold"/>
                                        <p:tgtEl>
                                          <p:spTgt spid="131"/>
                                        </p:tgtEl>
                                        <p:attrNameLst>
                                          <p:attrName>ppt_x</p:attrName>
                                        </p:attrNameLst>
                                      </p:cBhvr>
                                      <p:tavLst>
                                        <p:tav tm="0">
                                          <p:val>
                                            <p:strVal val="0-#ppt_w/2"/>
                                          </p:val>
                                        </p:tav>
                                        <p:tav tm="100000">
                                          <p:val>
                                            <p:strVal val="#ppt_x"/>
                                          </p:val>
                                        </p:tav>
                                      </p:tavLst>
                                    </p:anim>
                                    <p:anim calcmode="lin" valueType="num">
                                      <p:cBhvr additive="base">
                                        <p:cTn id="14" dur="750" fill="hold"/>
                                        <p:tgtEl>
                                          <p:spTgt spid="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075" y="0"/>
            <a:ext cx="5220000" cy="1159800"/>
          </a:xfrm>
        </p:spPr>
        <p:txBody>
          <a:bodyPr/>
          <a:lstStyle/>
          <a:p>
            <a:r>
              <a:rPr lang="en-US" sz="2800" b="1" dirty="0"/>
              <a:t>Model Results</a:t>
            </a:r>
          </a:p>
        </p:txBody>
      </p:sp>
      <p:sp>
        <p:nvSpPr>
          <p:cNvPr id="11" name="Subtitle 10">
            <a:extLst>
              <a:ext uri="{FF2B5EF4-FFF2-40B4-BE49-F238E27FC236}">
                <a16:creationId xmlns:a16="http://schemas.microsoft.com/office/drawing/2014/main" id="{5F1A34BD-7FC2-5DBD-F162-1A77289574C0}"/>
              </a:ext>
            </a:extLst>
          </p:cNvPr>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0" y="0"/>
            <a:ext cx="595313" cy="731838"/>
          </a:xfrm>
        </p:spPr>
        <p:txBody>
          <a:bodyPr/>
          <a:lstStyle/>
          <a:p>
            <a:pPr marL="0" lvl="0" indent="0" algn="ct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30939619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3999" cy="5143500"/>
          </a:xfrm>
          <a:solidFill>
            <a:schemeClr val="tx1"/>
          </a:solidFill>
          <a:ln>
            <a:noFill/>
          </a:ln>
        </p:spPr>
        <p:txBody>
          <a:bodyPr>
            <a:normAutofit/>
          </a:bodyPr>
          <a:lstStyle/>
          <a:p>
            <a:pPr marL="0" indent="0" algn="ctr">
              <a:buNone/>
            </a:pPr>
            <a:endParaRPr lang="en-US" sz="4950" dirty="0">
              <a:ln w="0"/>
              <a:solidFill>
                <a:schemeClr val="accent1">
                  <a:lumMod val="60000"/>
                  <a:lumOff val="40000"/>
                </a:schemeClr>
              </a:solidFill>
              <a:effectLst>
                <a:reflection blurRad="6350" stA="53000" endA="300" endPos="35500" dir="5400000" sy="-90000" algn="bl" rotWithShape="0"/>
              </a:effectLst>
            </a:endParaRPr>
          </a:p>
          <a:p>
            <a:pPr marL="0" indent="0" algn="ctr">
              <a:buNone/>
            </a:pPr>
            <a:endParaRPr lang="en-US" sz="4950" dirty="0">
              <a:ln w="0"/>
              <a:solidFill>
                <a:schemeClr val="accent1">
                  <a:lumMod val="60000"/>
                  <a:lumOff val="40000"/>
                </a:schemeClr>
              </a:solidFill>
              <a:effectLst>
                <a:reflection blurRad="6350" stA="53000" endA="300" endPos="35500" dir="5400000" sy="-90000" algn="bl" rotWithShape="0"/>
              </a:effectLst>
            </a:endParaRPr>
          </a:p>
          <a:p>
            <a:pPr marL="0" indent="0" algn="ctr">
              <a:buNone/>
            </a:pPr>
            <a:r>
              <a:rPr lang="en-US" sz="12450" dirty="0">
                <a:ln w="0"/>
                <a:solidFill>
                  <a:schemeClr val="accent1">
                    <a:lumMod val="60000"/>
                    <a:lumOff val="40000"/>
                  </a:schemeClr>
                </a:solidFill>
                <a:effectLst>
                  <a:reflection blurRad="6350" stA="53000" endA="300" endPos="35500" dir="5400000" sy="-90000" algn="bl" rotWithShape="0"/>
                </a:effectLst>
                <a:latin typeface="Jameel Noori Nastaleeq" panose="02000503000000020004" pitchFamily="2" charset="-78"/>
                <a:cs typeface="Jameel Noori Nastaleeq" panose="02000503000000020004" pitchFamily="2" charset="-78"/>
              </a:rPr>
              <a:t>Thank You</a:t>
            </a:r>
            <a:endParaRPr lang="en-US" sz="12450" b="1" dirty="0">
              <a:ln w="22225">
                <a:solidFill>
                  <a:schemeClr val="accent2"/>
                </a:solidFill>
                <a:prstDash val="solid"/>
              </a:ln>
              <a:solidFill>
                <a:schemeClr val="accent1">
                  <a:lumMod val="60000"/>
                  <a:lumOff val="40000"/>
                </a:schemeClr>
              </a:solidFill>
              <a:latin typeface="Jameel Noori Nastaleeq" panose="02000503000000020004" pitchFamily="2" charset="-78"/>
              <a:cs typeface="Jameel Noori Nastaleeq" panose="02000503000000020004" pitchFamily="2" charset="-78"/>
            </a:endParaRPr>
          </a:p>
        </p:txBody>
      </p:sp>
    </p:spTree>
    <p:extLst>
      <p:ext uri="{BB962C8B-B14F-4D97-AF65-F5344CB8AC3E}">
        <p14:creationId xmlns:p14="http://schemas.microsoft.com/office/powerpoint/2010/main" val="223631104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
        <p:nvSpPr>
          <p:cNvPr id="4" name="TextBox 3"/>
          <p:cNvSpPr txBox="1"/>
          <p:nvPr/>
        </p:nvSpPr>
        <p:spPr>
          <a:xfrm>
            <a:off x="2839454" y="986554"/>
            <a:ext cx="5818909" cy="3831818"/>
          </a:xfrm>
          <a:prstGeom prst="rect">
            <a:avLst/>
          </a:prstGeom>
          <a:noFill/>
        </p:spPr>
        <p:txBody>
          <a:bodyPr wrap="square" rtlCol="0">
            <a:spAutoFit/>
          </a:bodyPr>
          <a:lstStyle/>
          <a:p>
            <a:pPr>
              <a:buClr>
                <a:schemeClr val="accent1"/>
              </a:buClr>
            </a:pPr>
            <a:endParaRPr lang="en-US" sz="2700" b="1" dirty="0">
              <a:solidFill>
                <a:schemeClr val="tx1"/>
              </a:solidFill>
              <a:latin typeface="Trebuchet MS" panose="020B0603020202020204" pitchFamily="34" charset="0"/>
            </a:endParaRPr>
          </a:p>
          <a:p>
            <a:pPr marL="457200" indent="-457200">
              <a:buClr>
                <a:schemeClr val="accent1"/>
              </a:buClr>
              <a:buFont typeface="Wingdings" panose="05000000000000000000" pitchFamily="2" charset="2"/>
              <a:buChar char="q"/>
            </a:pPr>
            <a:r>
              <a:rPr lang="en-US" sz="2700" b="1" dirty="0">
                <a:solidFill>
                  <a:schemeClr val="tx1"/>
                </a:solidFill>
                <a:latin typeface="Trebuchet MS" panose="020B0603020202020204" pitchFamily="34" charset="0"/>
              </a:rPr>
              <a:t>Problem Statement</a:t>
            </a:r>
          </a:p>
          <a:p>
            <a:pPr>
              <a:buClr>
                <a:schemeClr val="accent1"/>
              </a:buClr>
            </a:pPr>
            <a:endParaRPr lang="en-US" sz="2700" b="1" dirty="0">
              <a:solidFill>
                <a:schemeClr val="tx1"/>
              </a:solidFill>
              <a:latin typeface="Trebuchet MS" panose="020B0603020202020204" pitchFamily="34" charset="0"/>
            </a:endParaRPr>
          </a:p>
          <a:p>
            <a:pPr marL="457200" indent="-457200">
              <a:buClr>
                <a:schemeClr val="accent1"/>
              </a:buClr>
              <a:buFont typeface="Wingdings" panose="05000000000000000000" pitchFamily="2" charset="2"/>
              <a:buChar char="q"/>
            </a:pPr>
            <a:r>
              <a:rPr lang="en-US" sz="2700" b="1" dirty="0">
                <a:solidFill>
                  <a:schemeClr val="tx1"/>
                </a:solidFill>
                <a:latin typeface="Trebuchet MS" panose="020B0603020202020204" pitchFamily="34" charset="0"/>
              </a:rPr>
              <a:t>Research Methodology</a:t>
            </a:r>
          </a:p>
          <a:p>
            <a:pPr>
              <a:buClr>
                <a:schemeClr val="accent1"/>
              </a:buClr>
            </a:pPr>
            <a:endParaRPr lang="en-US" sz="2700" b="1" dirty="0">
              <a:solidFill>
                <a:schemeClr val="tx1"/>
              </a:solidFill>
              <a:latin typeface="Trebuchet MS" panose="020B0603020202020204" pitchFamily="34" charset="0"/>
            </a:endParaRPr>
          </a:p>
          <a:p>
            <a:pPr marL="457200" indent="-457200">
              <a:buClr>
                <a:schemeClr val="accent1"/>
              </a:buClr>
              <a:buFont typeface="Wingdings" panose="05000000000000000000" pitchFamily="2" charset="2"/>
              <a:buChar char="q"/>
            </a:pPr>
            <a:r>
              <a:rPr lang="en-US" sz="2700" b="1" dirty="0">
                <a:solidFill>
                  <a:schemeClr val="tx1"/>
                </a:solidFill>
                <a:latin typeface="Trebuchet MS" panose="020B0603020202020204" pitchFamily="34" charset="0"/>
              </a:rPr>
              <a:t>Result</a:t>
            </a:r>
          </a:p>
          <a:p>
            <a:pPr>
              <a:buClr>
                <a:schemeClr val="accent1"/>
              </a:buClr>
            </a:pPr>
            <a:endParaRPr lang="en-US" sz="2700" b="1" dirty="0">
              <a:solidFill>
                <a:schemeClr val="tx1"/>
              </a:solidFill>
              <a:latin typeface="Trebuchet MS" panose="020B0603020202020204" pitchFamily="34" charset="0"/>
            </a:endParaRPr>
          </a:p>
          <a:p>
            <a:pPr>
              <a:buClr>
                <a:schemeClr val="accent1"/>
              </a:buClr>
            </a:pPr>
            <a:endParaRPr lang="en-US" sz="2700" b="1" dirty="0">
              <a:ln w="22225">
                <a:solidFill>
                  <a:schemeClr val="accent2"/>
                </a:solidFill>
                <a:prstDash val="solid"/>
              </a:ln>
              <a:solidFill>
                <a:schemeClr val="tx1"/>
              </a:solidFill>
              <a:latin typeface="Trebuchet MS" panose="020B0603020202020204" pitchFamily="34" charset="0"/>
            </a:endParaRPr>
          </a:p>
          <a:p>
            <a:pPr algn="just">
              <a:buClr>
                <a:schemeClr val="accent1"/>
              </a:buClr>
            </a:pPr>
            <a:endParaRPr lang="en-US" sz="2700" b="1" dirty="0">
              <a:ln w="22225">
                <a:solidFill>
                  <a:schemeClr val="accent2"/>
                </a:solidFill>
                <a:prstDash val="solid"/>
              </a:ln>
              <a:solidFill>
                <a:schemeClr val="tx1"/>
              </a:solidFill>
              <a:latin typeface="Trebuchet MS" panose="020B0603020202020204" pitchFamily="34" charset="0"/>
            </a:endParaRPr>
          </a:p>
        </p:txBody>
      </p:sp>
      <p:cxnSp>
        <p:nvCxnSpPr>
          <p:cNvPr id="5" name="Straight Connector 4">
            <a:extLst>
              <a:ext uri="{FF2B5EF4-FFF2-40B4-BE49-F238E27FC236}">
                <a16:creationId xmlns:a16="http://schemas.microsoft.com/office/drawing/2014/main" id="{3CAFAA53-80C3-4EFC-B77A-D8AF58A061DD}"/>
              </a:ext>
            </a:extLst>
          </p:cNvPr>
          <p:cNvCxnSpPr>
            <a:cxnSpLocks/>
          </p:cNvCxnSpPr>
          <p:nvPr/>
        </p:nvCxnSpPr>
        <p:spPr>
          <a:xfrm>
            <a:off x="2839454" y="1187450"/>
            <a:ext cx="0" cy="2603500"/>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Freeform 5"/>
          <p:cNvSpPr>
            <a:spLocks noEditPoints="1"/>
          </p:cNvSpPr>
          <p:nvPr/>
        </p:nvSpPr>
        <p:spPr bwMode="auto">
          <a:xfrm>
            <a:off x="578535" y="2448787"/>
            <a:ext cx="292414" cy="245927"/>
          </a:xfrm>
          <a:custGeom>
            <a:avLst/>
            <a:gdLst>
              <a:gd name="T0" fmla="*/ 684 w 684"/>
              <a:gd name="T1" fmla="*/ 86 h 572"/>
              <a:gd name="T2" fmla="*/ 676 w 684"/>
              <a:gd name="T3" fmla="*/ 106 h 572"/>
              <a:gd name="T4" fmla="*/ 656 w 684"/>
              <a:gd name="T5" fmla="*/ 114 h 572"/>
              <a:gd name="T6" fmla="*/ 28 w 684"/>
              <a:gd name="T7" fmla="*/ 114 h 572"/>
              <a:gd name="T8" fmla="*/ 8 w 684"/>
              <a:gd name="T9" fmla="*/ 106 h 572"/>
              <a:gd name="T10" fmla="*/ 0 w 684"/>
              <a:gd name="T11" fmla="*/ 86 h 572"/>
              <a:gd name="T12" fmla="*/ 0 w 684"/>
              <a:gd name="T13" fmla="*/ 28 h 572"/>
              <a:gd name="T14" fmla="*/ 8 w 684"/>
              <a:gd name="T15" fmla="*/ 8 h 572"/>
              <a:gd name="T16" fmla="*/ 28 w 684"/>
              <a:gd name="T17" fmla="*/ 0 h 572"/>
              <a:gd name="T18" fmla="*/ 656 w 684"/>
              <a:gd name="T19" fmla="*/ 0 h 572"/>
              <a:gd name="T20" fmla="*/ 676 w 684"/>
              <a:gd name="T21" fmla="*/ 8 h 572"/>
              <a:gd name="T22" fmla="*/ 684 w 684"/>
              <a:gd name="T23" fmla="*/ 28 h 572"/>
              <a:gd name="T24" fmla="*/ 684 w 684"/>
              <a:gd name="T25" fmla="*/ 314 h 572"/>
              <a:gd name="T26" fmla="*/ 682 w 684"/>
              <a:gd name="T27" fmla="*/ 326 h 572"/>
              <a:gd name="T28" fmla="*/ 668 w 684"/>
              <a:gd name="T29" fmla="*/ 340 h 572"/>
              <a:gd name="T30" fmla="*/ 28 w 684"/>
              <a:gd name="T31" fmla="*/ 342 h 572"/>
              <a:gd name="T32" fmla="*/ 16 w 684"/>
              <a:gd name="T33" fmla="*/ 340 h 572"/>
              <a:gd name="T34" fmla="*/ 2 w 684"/>
              <a:gd name="T35" fmla="*/ 326 h 572"/>
              <a:gd name="T36" fmla="*/ 0 w 684"/>
              <a:gd name="T37" fmla="*/ 258 h 572"/>
              <a:gd name="T38" fmla="*/ 2 w 684"/>
              <a:gd name="T39" fmla="*/ 246 h 572"/>
              <a:gd name="T40" fmla="*/ 16 w 684"/>
              <a:gd name="T41" fmla="*/ 230 h 572"/>
              <a:gd name="T42" fmla="*/ 656 w 684"/>
              <a:gd name="T43" fmla="*/ 228 h 572"/>
              <a:gd name="T44" fmla="*/ 668 w 684"/>
              <a:gd name="T45" fmla="*/ 230 h 572"/>
              <a:gd name="T46" fmla="*/ 682 w 684"/>
              <a:gd name="T47" fmla="*/ 246 h 572"/>
              <a:gd name="T48" fmla="*/ 684 w 684"/>
              <a:gd name="T49" fmla="*/ 314 h 572"/>
              <a:gd name="T50" fmla="*/ 684 w 684"/>
              <a:gd name="T51" fmla="*/ 542 h 572"/>
              <a:gd name="T52" fmla="*/ 676 w 684"/>
              <a:gd name="T53" fmla="*/ 562 h 572"/>
              <a:gd name="T54" fmla="*/ 656 w 684"/>
              <a:gd name="T55" fmla="*/ 572 h 572"/>
              <a:gd name="T56" fmla="*/ 28 w 684"/>
              <a:gd name="T57" fmla="*/ 572 h 572"/>
              <a:gd name="T58" fmla="*/ 8 w 684"/>
              <a:gd name="T59" fmla="*/ 562 h 572"/>
              <a:gd name="T60" fmla="*/ 0 w 684"/>
              <a:gd name="T61" fmla="*/ 542 h 572"/>
              <a:gd name="T62" fmla="*/ 0 w 684"/>
              <a:gd name="T63" fmla="*/ 486 h 572"/>
              <a:gd name="T64" fmla="*/ 8 w 684"/>
              <a:gd name="T65" fmla="*/ 466 h 572"/>
              <a:gd name="T66" fmla="*/ 28 w 684"/>
              <a:gd name="T67" fmla="*/ 458 h 572"/>
              <a:gd name="T68" fmla="*/ 656 w 684"/>
              <a:gd name="T69" fmla="*/ 458 h 572"/>
              <a:gd name="T70" fmla="*/ 676 w 684"/>
              <a:gd name="T71" fmla="*/ 466 h 572"/>
              <a:gd name="T72" fmla="*/ 684 w 684"/>
              <a:gd name="T73" fmla="*/ 486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4" h="572">
                <a:moveTo>
                  <a:pt x="684" y="86"/>
                </a:moveTo>
                <a:lnTo>
                  <a:pt x="684" y="86"/>
                </a:lnTo>
                <a:lnTo>
                  <a:pt x="682" y="96"/>
                </a:lnTo>
                <a:lnTo>
                  <a:pt x="676" y="106"/>
                </a:lnTo>
                <a:lnTo>
                  <a:pt x="668" y="112"/>
                </a:lnTo>
                <a:lnTo>
                  <a:pt x="656" y="114"/>
                </a:lnTo>
                <a:lnTo>
                  <a:pt x="28" y="114"/>
                </a:lnTo>
                <a:lnTo>
                  <a:pt x="28" y="114"/>
                </a:lnTo>
                <a:lnTo>
                  <a:pt x="16" y="112"/>
                </a:lnTo>
                <a:lnTo>
                  <a:pt x="8" y="106"/>
                </a:lnTo>
                <a:lnTo>
                  <a:pt x="2" y="96"/>
                </a:lnTo>
                <a:lnTo>
                  <a:pt x="0" y="86"/>
                </a:lnTo>
                <a:lnTo>
                  <a:pt x="0" y="28"/>
                </a:lnTo>
                <a:lnTo>
                  <a:pt x="0" y="28"/>
                </a:lnTo>
                <a:lnTo>
                  <a:pt x="2" y="18"/>
                </a:lnTo>
                <a:lnTo>
                  <a:pt x="8" y="8"/>
                </a:lnTo>
                <a:lnTo>
                  <a:pt x="16" y="2"/>
                </a:lnTo>
                <a:lnTo>
                  <a:pt x="28" y="0"/>
                </a:lnTo>
                <a:lnTo>
                  <a:pt x="656" y="0"/>
                </a:lnTo>
                <a:lnTo>
                  <a:pt x="656" y="0"/>
                </a:lnTo>
                <a:lnTo>
                  <a:pt x="668" y="2"/>
                </a:lnTo>
                <a:lnTo>
                  <a:pt x="676" y="8"/>
                </a:lnTo>
                <a:lnTo>
                  <a:pt x="682" y="18"/>
                </a:lnTo>
                <a:lnTo>
                  <a:pt x="684" y="28"/>
                </a:lnTo>
                <a:lnTo>
                  <a:pt x="684" y="86"/>
                </a:lnTo>
                <a:close/>
                <a:moveTo>
                  <a:pt x="684" y="314"/>
                </a:moveTo>
                <a:lnTo>
                  <a:pt x="684" y="314"/>
                </a:lnTo>
                <a:lnTo>
                  <a:pt x="682" y="326"/>
                </a:lnTo>
                <a:lnTo>
                  <a:pt x="676" y="334"/>
                </a:lnTo>
                <a:lnTo>
                  <a:pt x="668" y="340"/>
                </a:lnTo>
                <a:lnTo>
                  <a:pt x="656" y="342"/>
                </a:lnTo>
                <a:lnTo>
                  <a:pt x="28" y="342"/>
                </a:lnTo>
                <a:lnTo>
                  <a:pt x="28" y="342"/>
                </a:lnTo>
                <a:lnTo>
                  <a:pt x="16" y="340"/>
                </a:lnTo>
                <a:lnTo>
                  <a:pt x="8" y="334"/>
                </a:lnTo>
                <a:lnTo>
                  <a:pt x="2" y="326"/>
                </a:lnTo>
                <a:lnTo>
                  <a:pt x="0" y="314"/>
                </a:lnTo>
                <a:lnTo>
                  <a:pt x="0" y="258"/>
                </a:lnTo>
                <a:lnTo>
                  <a:pt x="0" y="258"/>
                </a:lnTo>
                <a:lnTo>
                  <a:pt x="2" y="246"/>
                </a:lnTo>
                <a:lnTo>
                  <a:pt x="8" y="236"/>
                </a:lnTo>
                <a:lnTo>
                  <a:pt x="16" y="230"/>
                </a:lnTo>
                <a:lnTo>
                  <a:pt x="28" y="228"/>
                </a:lnTo>
                <a:lnTo>
                  <a:pt x="656" y="228"/>
                </a:lnTo>
                <a:lnTo>
                  <a:pt x="656" y="228"/>
                </a:lnTo>
                <a:lnTo>
                  <a:pt x="668" y="230"/>
                </a:lnTo>
                <a:lnTo>
                  <a:pt x="676" y="236"/>
                </a:lnTo>
                <a:lnTo>
                  <a:pt x="682" y="246"/>
                </a:lnTo>
                <a:lnTo>
                  <a:pt x="684" y="258"/>
                </a:lnTo>
                <a:lnTo>
                  <a:pt x="684" y="314"/>
                </a:lnTo>
                <a:close/>
                <a:moveTo>
                  <a:pt x="684" y="542"/>
                </a:moveTo>
                <a:lnTo>
                  <a:pt x="684" y="542"/>
                </a:lnTo>
                <a:lnTo>
                  <a:pt x="682" y="554"/>
                </a:lnTo>
                <a:lnTo>
                  <a:pt x="676" y="562"/>
                </a:lnTo>
                <a:lnTo>
                  <a:pt x="668" y="570"/>
                </a:lnTo>
                <a:lnTo>
                  <a:pt x="656" y="572"/>
                </a:lnTo>
                <a:lnTo>
                  <a:pt x="28" y="572"/>
                </a:lnTo>
                <a:lnTo>
                  <a:pt x="28" y="572"/>
                </a:lnTo>
                <a:lnTo>
                  <a:pt x="16" y="570"/>
                </a:lnTo>
                <a:lnTo>
                  <a:pt x="8" y="562"/>
                </a:lnTo>
                <a:lnTo>
                  <a:pt x="2" y="554"/>
                </a:lnTo>
                <a:lnTo>
                  <a:pt x="0" y="542"/>
                </a:lnTo>
                <a:lnTo>
                  <a:pt x="0" y="486"/>
                </a:lnTo>
                <a:lnTo>
                  <a:pt x="0" y="486"/>
                </a:lnTo>
                <a:lnTo>
                  <a:pt x="2" y="474"/>
                </a:lnTo>
                <a:lnTo>
                  <a:pt x="8" y="466"/>
                </a:lnTo>
                <a:lnTo>
                  <a:pt x="16" y="460"/>
                </a:lnTo>
                <a:lnTo>
                  <a:pt x="28" y="458"/>
                </a:lnTo>
                <a:lnTo>
                  <a:pt x="656" y="458"/>
                </a:lnTo>
                <a:lnTo>
                  <a:pt x="656" y="458"/>
                </a:lnTo>
                <a:lnTo>
                  <a:pt x="668" y="460"/>
                </a:lnTo>
                <a:lnTo>
                  <a:pt x="676" y="466"/>
                </a:lnTo>
                <a:lnTo>
                  <a:pt x="682" y="474"/>
                </a:lnTo>
                <a:lnTo>
                  <a:pt x="684" y="486"/>
                </a:lnTo>
                <a:lnTo>
                  <a:pt x="684" y="542"/>
                </a:lnTo>
                <a:close/>
              </a:path>
            </a:pathLst>
          </a:custGeom>
          <a:solidFill>
            <a:srgbClr val="0070C0"/>
          </a:solidFill>
          <a:ln>
            <a:noFill/>
          </a:ln>
        </p:spPr>
        <p:txBody>
          <a:bodyPr vert="horz" wrap="square" lIns="68580" tIns="34290" rIns="68580" bIns="34290" numCol="1" anchor="t" anchorCtr="0" compatLnSpc="1">
            <a:prstTxWarp prst="textNoShape">
              <a:avLst/>
            </a:prstTxWarp>
          </a:bodyPr>
          <a:lstStyle/>
          <a:p>
            <a:endParaRPr lang="en-IN" sz="1050" b="1" dirty="0">
              <a:solidFill>
                <a:srgbClr val="FF0000"/>
              </a:solidFill>
              <a:latin typeface="Trebuchet MS" panose="020B0603020202020204" pitchFamily="34" charset="0"/>
            </a:endParaRPr>
          </a:p>
        </p:txBody>
      </p:sp>
      <p:sp>
        <p:nvSpPr>
          <p:cNvPr id="7" name="TextBox 6"/>
          <p:cNvSpPr txBox="1"/>
          <p:nvPr/>
        </p:nvSpPr>
        <p:spPr>
          <a:xfrm>
            <a:off x="1089672" y="2283210"/>
            <a:ext cx="1646605" cy="600164"/>
          </a:xfrm>
          <a:prstGeom prst="rect">
            <a:avLst/>
          </a:prstGeom>
          <a:noFill/>
        </p:spPr>
        <p:txBody>
          <a:bodyPr wrap="none" rtlCol="0">
            <a:spAutoFit/>
          </a:bodyPr>
          <a:lstStyle/>
          <a:p>
            <a:r>
              <a:rPr lang="en-IN" sz="3300" b="1" dirty="0">
                <a:solidFill>
                  <a:schemeClr val="tx1"/>
                </a:solidFill>
                <a:latin typeface="Trebuchet MS" panose="020B0603020202020204" pitchFamily="34" charset="0"/>
              </a:rPr>
              <a:t>Outline</a:t>
            </a:r>
          </a:p>
        </p:txBody>
      </p:sp>
    </p:spTree>
    <p:extLst>
      <p:ext uri="{BB962C8B-B14F-4D97-AF65-F5344CB8AC3E}">
        <p14:creationId xmlns:p14="http://schemas.microsoft.com/office/powerpoint/2010/main" val="29377371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wipe(left)">
                                      <p:cBhvr>
                                        <p:cTn id="23" dur="500"/>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wipe(left)">
                                      <p:cBhvr>
                                        <p:cTn id="28" dur="500"/>
                                        <p:tgtEl>
                                          <p:spTgt spid="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wipe(left)">
                                      <p:cBhvr>
                                        <p:cTn id="3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28475" y="2317641"/>
            <a:ext cx="5220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b="1" dirty="0"/>
          </a:p>
          <a:p>
            <a:pPr marL="0" lvl="0" indent="0" algn="l" rtl="0">
              <a:spcBef>
                <a:spcPts val="0"/>
              </a:spcBef>
              <a:spcAft>
                <a:spcPts val="0"/>
              </a:spcAft>
              <a:buNone/>
            </a:pPr>
            <a:r>
              <a:rPr lang="en" b="1" dirty="0"/>
              <a:t>Problem Statement</a:t>
            </a:r>
            <a:endParaRPr b="1"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3" name="TextBox 2"/>
          <p:cNvSpPr txBox="1"/>
          <p:nvPr/>
        </p:nvSpPr>
        <p:spPr>
          <a:xfrm>
            <a:off x="969818" y="1537854"/>
            <a:ext cx="689612" cy="1107996"/>
          </a:xfrm>
          <a:prstGeom prst="rect">
            <a:avLst/>
          </a:prstGeom>
          <a:noFill/>
        </p:spPr>
        <p:txBody>
          <a:bodyPr wrap="none" rtlCol="0">
            <a:spAutoFit/>
          </a:bodyPr>
          <a:lstStyle/>
          <a:p>
            <a:r>
              <a:rPr lang="en-US" sz="6600" b="1" dirty="0">
                <a:solidFill>
                  <a:schemeClr val="bg1"/>
                </a:solidFill>
                <a:latin typeface="Dosis" panose="020B0604020202020204" charset="0"/>
              </a:rPr>
              <a:t>1.</a:t>
            </a:r>
            <a:r>
              <a:rPr lang="en-US" sz="2800" b="1" dirty="0"/>
              <a:t> </a:t>
            </a:r>
            <a:endParaRPr lang="en-US" b="1"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 presetClass="entr" presetSubtype="8" fill="hold" grpId="0" nodeType="afterEffect">
                                  <p:stCondLst>
                                    <p:cond delay="0"/>
                                  </p:stCondLst>
                                  <p:childTnLst>
                                    <p:set>
                                      <p:cBhvr>
                                        <p:cTn id="12" dur="1" fill="hold">
                                          <p:stCondLst>
                                            <p:cond delay="0"/>
                                          </p:stCondLst>
                                        </p:cTn>
                                        <p:tgtEl>
                                          <p:spTgt spid="131"/>
                                        </p:tgtEl>
                                        <p:attrNameLst>
                                          <p:attrName>style.visibility</p:attrName>
                                        </p:attrNameLst>
                                      </p:cBhvr>
                                      <p:to>
                                        <p:strVal val="visible"/>
                                      </p:to>
                                    </p:set>
                                    <p:anim calcmode="lin" valueType="num">
                                      <p:cBhvr additive="base">
                                        <p:cTn id="13" dur="750" fill="hold"/>
                                        <p:tgtEl>
                                          <p:spTgt spid="131"/>
                                        </p:tgtEl>
                                        <p:attrNameLst>
                                          <p:attrName>ppt_x</p:attrName>
                                        </p:attrNameLst>
                                      </p:cBhvr>
                                      <p:tavLst>
                                        <p:tav tm="0">
                                          <p:val>
                                            <p:strVal val="0-#ppt_w/2"/>
                                          </p:val>
                                        </p:tav>
                                        <p:tav tm="100000">
                                          <p:val>
                                            <p:strVal val="#ppt_x"/>
                                          </p:val>
                                        </p:tav>
                                      </p:tavLst>
                                    </p:anim>
                                    <p:anim calcmode="lin" valueType="num">
                                      <p:cBhvr additive="base">
                                        <p:cTn id="14" dur="750" fill="hold"/>
                                        <p:tgtEl>
                                          <p:spTgt spid="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Introduction</a:t>
            </a:r>
            <a:endParaRPr b="1"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3" name="Text Placeholder 2"/>
          <p:cNvSpPr>
            <a:spLocks noGrp="1"/>
          </p:cNvSpPr>
          <p:nvPr>
            <p:ph type="body" idx="2"/>
          </p:nvPr>
        </p:nvSpPr>
        <p:spPr>
          <a:xfrm>
            <a:off x="1439333" y="1358899"/>
            <a:ext cx="7704667" cy="3572741"/>
          </a:xfrm>
        </p:spPr>
        <p:txBody>
          <a:bodyPr/>
          <a:lstStyle/>
          <a:p>
            <a:pPr marL="0" marR="0" algn="just">
              <a:lnSpc>
                <a:spcPct val="107000"/>
              </a:lnSpc>
              <a:spcBef>
                <a:spcPts val="0"/>
              </a:spcBef>
              <a:spcAft>
                <a:spcPts val="800"/>
              </a:spcAft>
            </a:pPr>
            <a:r>
              <a:rPr lang="en-US" sz="1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The aim of this project is to save video part (frames) in which any kind of object movement is detected otherwise no frame saved. </a:t>
            </a:r>
          </a:p>
          <a:p>
            <a:pPr marL="0" marR="0" algn="just">
              <a:lnSpc>
                <a:spcPct val="107000"/>
              </a:lnSpc>
              <a:spcBef>
                <a:spcPts val="0"/>
              </a:spcBef>
              <a:spcAft>
                <a:spcPts val="800"/>
              </a:spcAft>
            </a:pPr>
            <a:r>
              <a:rPr lang="en-US" sz="1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For this purpose, multiple cameras are installed on the different locations. These cameras are installed on 30 to 40 feet above ground level. </a:t>
            </a:r>
          </a:p>
          <a:p>
            <a:pPr marL="0" marR="0" algn="just">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Due to high location of cameras and air pressure, these are camera movements due to this reason captured videos are not stable and record videos for its own movement instead of objects movement in the video.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3500" indent="0">
              <a:buNone/>
            </a:pPr>
            <a:r>
              <a:rPr lang="en-US" dirty="0"/>
              <a:t> </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1000"/>
                                        <p:tgtEl>
                                          <p:spTgt spid="114"/>
                                        </p:tgtEl>
                                      </p:cBhvr>
                                    </p:animEffect>
                                    <p:anim calcmode="lin" valueType="num">
                                      <p:cBhvr>
                                        <p:cTn id="8" dur="1000" fill="hold"/>
                                        <p:tgtEl>
                                          <p:spTgt spid="114"/>
                                        </p:tgtEl>
                                        <p:attrNameLst>
                                          <p:attrName>ppt_x</p:attrName>
                                        </p:attrNameLst>
                                      </p:cBhvr>
                                      <p:tavLst>
                                        <p:tav tm="0">
                                          <p:val>
                                            <p:strVal val="#ppt_x"/>
                                          </p:val>
                                        </p:tav>
                                        <p:tav tm="100000">
                                          <p:val>
                                            <p:strVal val="#ppt_x"/>
                                          </p:val>
                                        </p:tav>
                                      </p:tavLst>
                                    </p:anim>
                                    <p:anim calcmode="lin" valueType="num">
                                      <p:cBhvr>
                                        <p:cTn id="9" dur="1000" fill="hold"/>
                                        <p:tgtEl>
                                          <p:spTgt spid="1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 sz="2800" b="1" dirty="0"/>
              <a:t>Research Focus</a:t>
            </a:r>
            <a:endParaRPr b="1"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3" name="Text Placeholder 2"/>
          <p:cNvSpPr>
            <a:spLocks noGrp="1"/>
          </p:cNvSpPr>
          <p:nvPr>
            <p:ph type="body" idx="2"/>
          </p:nvPr>
        </p:nvSpPr>
        <p:spPr>
          <a:xfrm>
            <a:off x="4233651" y="1337716"/>
            <a:ext cx="4930787" cy="3903342"/>
          </a:xfrm>
        </p:spPr>
        <p:txBody>
          <a:bodyPr/>
          <a:lstStyle/>
          <a:p>
            <a:pPr marL="342900" indent="-342900" algn="just"/>
            <a:endParaRPr lang="en-US" sz="2400" dirty="0">
              <a:latin typeface="Trebuchet MS" panose="020B0603020202020204" pitchFamily="34" charset="0"/>
            </a:endParaRPr>
          </a:p>
          <a:p>
            <a:pPr marL="342900" indent="-342900" algn="just"/>
            <a:endParaRPr lang="en-US" sz="2400" dirty="0">
              <a:latin typeface="Trebuchet MS" panose="020B0603020202020204" pitchFamily="34" charset="0"/>
            </a:endParaRPr>
          </a:p>
          <a:p>
            <a:pPr>
              <a:buFont typeface="Wingdings" panose="05000000000000000000" pitchFamily="2" charset="2"/>
              <a:buChar char="§"/>
            </a:pPr>
            <a:r>
              <a:rPr lang="en-US" sz="2400" dirty="0"/>
              <a:t>Find robust deep learning based model for detection for video stabilization. And detects vehicle as car, and person in the given area.</a:t>
            </a:r>
          </a:p>
          <a:p>
            <a:pPr marL="342900" indent="-342900" algn="just"/>
            <a:endParaRPr lang="en-US" sz="2400" dirty="0">
              <a:latin typeface="Trebuchet MS" panose="020B0603020202020204" pitchFamily="34" charset="0"/>
            </a:endParaRPr>
          </a:p>
        </p:txBody>
      </p:sp>
      <p:sp>
        <p:nvSpPr>
          <p:cNvPr id="6" name="Donut 5"/>
          <p:cNvSpPr/>
          <p:nvPr/>
        </p:nvSpPr>
        <p:spPr>
          <a:xfrm rot="20952353">
            <a:off x="532688" y="1555640"/>
            <a:ext cx="2540251" cy="2740271"/>
          </a:xfrm>
          <a:prstGeom prst="donut">
            <a:avLst>
              <a:gd name="adj" fmla="val 11250"/>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noFill/>
          </a:ln>
          <a:effectLst/>
          <a:scene3d>
            <a:camera prst="perspectiveContrastingRightFacing" fov="6300000">
              <a:rot lat="1200000" lon="19200000" rev="1800000"/>
            </a:camera>
            <a:lightRig rig="soft" dir="t">
              <a:rot lat="0" lon="0" rev="4200000"/>
            </a:lightRig>
          </a:scene3d>
          <a:sp3d extrusionH="825500" prstMaterial="plastic">
            <a:bevelT w="292100" h="190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latin typeface="Trebuchet MS" panose="020B0603020202020204" pitchFamily="34" charset="0"/>
            </a:endParaRPr>
          </a:p>
        </p:txBody>
      </p:sp>
      <p:sp>
        <p:nvSpPr>
          <p:cNvPr id="7" name="Donut 6"/>
          <p:cNvSpPr/>
          <p:nvPr/>
        </p:nvSpPr>
        <p:spPr>
          <a:xfrm rot="20952353">
            <a:off x="802189" y="1840999"/>
            <a:ext cx="1983764" cy="2139968"/>
          </a:xfrm>
          <a:prstGeom prst="donut">
            <a:avLst>
              <a:gd name="adj" fmla="val 1125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50800" sx="102000" sy="102000" algn="ctr" rotWithShape="0">
              <a:schemeClr val="tx1">
                <a:alpha val="25000"/>
              </a:schemeClr>
            </a:outerShdw>
          </a:effectLst>
          <a:scene3d>
            <a:camera prst="perspectiveContrastingRightFacing" fov="6300000">
              <a:rot lat="1200000" lon="19200000" rev="1800000"/>
            </a:camera>
            <a:lightRig rig="soft" dir="t">
              <a:rot lat="0" lon="0" rev="4200000"/>
            </a:lightRig>
          </a:scene3d>
          <a:sp3d extrusionH="63500" prstMaterial="plastic">
            <a:bevelT w="292100" h="190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latin typeface="Trebuchet MS" panose="020B0603020202020204" pitchFamily="34" charset="0"/>
            </a:endParaRPr>
          </a:p>
        </p:txBody>
      </p:sp>
      <p:sp>
        <p:nvSpPr>
          <p:cNvPr id="8" name="Donut 7"/>
          <p:cNvSpPr/>
          <p:nvPr/>
        </p:nvSpPr>
        <p:spPr>
          <a:xfrm rot="20952353">
            <a:off x="1024402" y="2029710"/>
            <a:ext cx="1538575" cy="1756868"/>
          </a:xfrm>
          <a:prstGeom prst="donut">
            <a:avLst>
              <a:gd name="adj" fmla="val 14851"/>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0" scaled="1"/>
            <a:tileRect/>
          </a:gradFill>
          <a:ln>
            <a:noFill/>
          </a:ln>
          <a:effectLst>
            <a:outerShdw blurRad="50800" sx="102000" sy="102000" algn="ctr" rotWithShape="0">
              <a:schemeClr val="tx1">
                <a:alpha val="25000"/>
              </a:schemeClr>
            </a:outerShdw>
          </a:effectLst>
          <a:scene3d>
            <a:camera prst="perspectiveContrastingRightFacing" fov="6300000">
              <a:rot lat="1200000" lon="19200000" rev="1800000"/>
            </a:camera>
            <a:lightRig rig="soft" dir="t">
              <a:rot lat="0" lon="0" rev="4200000"/>
            </a:lightRig>
          </a:scene3d>
          <a:sp3d extrusionH="63500" prstMaterial="plastic">
            <a:bevelT w="292100" h="190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latin typeface="Trebuchet MS" panose="020B0603020202020204" pitchFamily="34" charset="0"/>
            </a:endParaRPr>
          </a:p>
        </p:txBody>
      </p:sp>
      <p:sp>
        <p:nvSpPr>
          <p:cNvPr id="9" name="Oval 8"/>
          <p:cNvSpPr/>
          <p:nvPr/>
        </p:nvSpPr>
        <p:spPr>
          <a:xfrm rot="20952353">
            <a:off x="1428577" y="2464131"/>
            <a:ext cx="707408" cy="944975"/>
          </a:xfrm>
          <a:prstGeom prst="ellipse">
            <a:avLst/>
          </a:prstGeom>
          <a:solidFill>
            <a:schemeClr val="tx1"/>
          </a:solidFill>
          <a:ln>
            <a:noFill/>
          </a:ln>
          <a:effectLst>
            <a:outerShdw blurRad="50800" sx="102000" sy="102000" algn="ctr" rotWithShape="0">
              <a:schemeClr val="tx1">
                <a:alpha val="25000"/>
              </a:schemeClr>
            </a:outerShdw>
          </a:effectLst>
          <a:scene3d>
            <a:camera prst="perspectiveContrastingRightFacing" fov="6300000">
              <a:rot lat="1200000" lon="19200000" rev="1800000"/>
            </a:camera>
            <a:lightRig rig="soft" dir="t">
              <a:rot lat="0" lon="0" rev="4200000"/>
            </a:lightRig>
          </a:scene3d>
          <a:sp3d extrusionH="25400" prstMaterial="plastic">
            <a:bevelT w="292100" h="190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latin typeface="Trebuchet MS" panose="020B0603020202020204" pitchFamily="34" charset="0"/>
            </a:endParaRPr>
          </a:p>
        </p:txBody>
      </p:sp>
      <p:grpSp>
        <p:nvGrpSpPr>
          <p:cNvPr id="10" name="Group 9"/>
          <p:cNvGrpSpPr/>
          <p:nvPr/>
        </p:nvGrpSpPr>
        <p:grpSpPr>
          <a:xfrm rot="867756">
            <a:off x="1870291" y="2459169"/>
            <a:ext cx="2534736" cy="850463"/>
            <a:chOff x="3295287" y="1955652"/>
            <a:chExt cx="5493267" cy="1832786"/>
          </a:xfrm>
        </p:grpSpPr>
        <p:sp>
          <p:nvSpPr>
            <p:cNvPr id="11" name="Freeform 228"/>
            <p:cNvSpPr>
              <a:spLocks/>
            </p:cNvSpPr>
            <p:nvPr/>
          </p:nvSpPr>
          <p:spPr bwMode="auto">
            <a:xfrm rot="20750855">
              <a:off x="5029448" y="2902838"/>
              <a:ext cx="2599872" cy="317931"/>
            </a:xfrm>
            <a:custGeom>
              <a:avLst/>
              <a:gdLst>
                <a:gd name="T0" fmla="*/ 0 w 2718"/>
                <a:gd name="T1" fmla="*/ 0 h 276"/>
                <a:gd name="T2" fmla="*/ 2 w 2718"/>
                <a:gd name="T3" fmla="*/ 276 h 276"/>
                <a:gd name="T4" fmla="*/ 2718 w 2718"/>
                <a:gd name="T5" fmla="*/ 169 h 276"/>
                <a:gd name="T6" fmla="*/ 2716 w 2718"/>
                <a:gd name="T7" fmla="*/ 60 h 276"/>
                <a:gd name="T8" fmla="*/ 0 w 2718"/>
                <a:gd name="T9" fmla="*/ 0 h 276"/>
              </a:gdLst>
              <a:ahLst/>
              <a:cxnLst>
                <a:cxn ang="0">
                  <a:pos x="T0" y="T1"/>
                </a:cxn>
                <a:cxn ang="0">
                  <a:pos x="T2" y="T3"/>
                </a:cxn>
                <a:cxn ang="0">
                  <a:pos x="T4" y="T5"/>
                </a:cxn>
                <a:cxn ang="0">
                  <a:pos x="T6" y="T7"/>
                </a:cxn>
                <a:cxn ang="0">
                  <a:pos x="T8" y="T9"/>
                </a:cxn>
              </a:cxnLst>
              <a:rect l="0" t="0" r="r" b="b"/>
              <a:pathLst>
                <a:path w="2718" h="276">
                  <a:moveTo>
                    <a:pt x="0" y="0"/>
                  </a:moveTo>
                  <a:lnTo>
                    <a:pt x="2" y="276"/>
                  </a:lnTo>
                  <a:lnTo>
                    <a:pt x="2718" y="169"/>
                  </a:lnTo>
                  <a:lnTo>
                    <a:pt x="2716" y="60"/>
                  </a:lnTo>
                  <a:lnTo>
                    <a:pt x="0" y="0"/>
                  </a:lnTo>
                  <a:close/>
                </a:path>
              </a:pathLst>
            </a:custGeom>
            <a:gradFill>
              <a:gsLst>
                <a:gs pos="0">
                  <a:srgbClr val="FF1C00"/>
                </a:gs>
                <a:gs pos="54000">
                  <a:srgbClr val="A81400"/>
                </a:gs>
                <a:gs pos="100000">
                  <a:srgbClr val="CC1B00"/>
                </a:gs>
              </a:gsLst>
              <a:lin ang="5400000" scaled="1"/>
            </a:gradFill>
            <a:ln>
              <a:noFill/>
            </a:ln>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grpSp>
          <p:nvGrpSpPr>
            <p:cNvPr id="12" name="Group 11"/>
            <p:cNvGrpSpPr/>
            <p:nvPr/>
          </p:nvGrpSpPr>
          <p:grpSpPr>
            <a:xfrm rot="20750855">
              <a:off x="7142454" y="1955652"/>
              <a:ext cx="1646100" cy="1298552"/>
              <a:chOff x="9650944" y="3466595"/>
              <a:chExt cx="1646100" cy="1298552"/>
            </a:xfrm>
          </p:grpSpPr>
          <p:sp>
            <p:nvSpPr>
              <p:cNvPr id="17" name="Freeform 233"/>
              <p:cNvSpPr>
                <a:spLocks/>
              </p:cNvSpPr>
              <p:nvPr/>
            </p:nvSpPr>
            <p:spPr bwMode="auto">
              <a:xfrm>
                <a:off x="9664767" y="4200704"/>
                <a:ext cx="1632277" cy="564443"/>
              </a:xfrm>
              <a:custGeom>
                <a:avLst/>
                <a:gdLst>
                  <a:gd name="T0" fmla="*/ 76 w 599"/>
                  <a:gd name="T1" fmla="*/ 0 h 206"/>
                  <a:gd name="T2" fmla="*/ 0 w 599"/>
                  <a:gd name="T3" fmla="*/ 0 h 206"/>
                  <a:gd name="T4" fmla="*/ 328 w 599"/>
                  <a:gd name="T5" fmla="*/ 206 h 206"/>
                  <a:gd name="T6" fmla="*/ 329 w 599"/>
                  <a:gd name="T7" fmla="*/ 206 h 206"/>
                  <a:gd name="T8" fmla="*/ 599 w 599"/>
                  <a:gd name="T9" fmla="*/ 123 h 206"/>
                  <a:gd name="T10" fmla="*/ 599 w 599"/>
                  <a:gd name="T11" fmla="*/ 123 h 206"/>
                  <a:gd name="T12" fmla="*/ 557 w 599"/>
                  <a:gd name="T13" fmla="*/ 49 h 206"/>
                  <a:gd name="T14" fmla="*/ 323 w 599"/>
                  <a:gd name="T15" fmla="*/ 72 h 206"/>
                  <a:gd name="T16" fmla="*/ 322 w 599"/>
                  <a:gd name="T17" fmla="*/ 72 h 206"/>
                  <a:gd name="T18" fmla="*/ 76 w 599"/>
                  <a:gd name="T19"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206">
                    <a:moveTo>
                      <a:pt x="76" y="0"/>
                    </a:moveTo>
                    <a:cubicBezTo>
                      <a:pt x="0" y="0"/>
                      <a:pt x="0" y="0"/>
                      <a:pt x="0" y="0"/>
                    </a:cubicBezTo>
                    <a:cubicBezTo>
                      <a:pt x="0" y="0"/>
                      <a:pt x="243" y="206"/>
                      <a:pt x="328" y="206"/>
                    </a:cubicBezTo>
                    <a:cubicBezTo>
                      <a:pt x="328" y="206"/>
                      <a:pt x="329" y="206"/>
                      <a:pt x="329" y="206"/>
                    </a:cubicBezTo>
                    <a:cubicBezTo>
                      <a:pt x="433" y="205"/>
                      <a:pt x="599" y="179"/>
                      <a:pt x="599" y="123"/>
                    </a:cubicBezTo>
                    <a:cubicBezTo>
                      <a:pt x="599" y="123"/>
                      <a:pt x="599" y="123"/>
                      <a:pt x="599" y="123"/>
                    </a:cubicBezTo>
                    <a:cubicBezTo>
                      <a:pt x="598" y="104"/>
                      <a:pt x="578" y="75"/>
                      <a:pt x="557" y="49"/>
                    </a:cubicBezTo>
                    <a:cubicBezTo>
                      <a:pt x="502" y="64"/>
                      <a:pt x="397" y="71"/>
                      <a:pt x="323" y="72"/>
                    </a:cubicBezTo>
                    <a:cubicBezTo>
                      <a:pt x="323" y="72"/>
                      <a:pt x="322" y="72"/>
                      <a:pt x="322" y="72"/>
                    </a:cubicBezTo>
                    <a:cubicBezTo>
                      <a:pt x="268" y="72"/>
                      <a:pt x="154" y="31"/>
                      <a:pt x="76" y="0"/>
                    </a:cubicBezTo>
                  </a:path>
                </a:pathLst>
              </a:custGeom>
              <a:gradFill>
                <a:gsLst>
                  <a:gs pos="0">
                    <a:srgbClr val="FF1C00"/>
                  </a:gs>
                  <a:gs pos="100000">
                    <a:srgbClr val="961200"/>
                  </a:gs>
                  <a:gs pos="37000">
                    <a:srgbClr val="CC1B00"/>
                  </a:gs>
                </a:gsLst>
                <a:lin ang="5400000" scaled="1"/>
              </a:gradFill>
              <a:ln>
                <a:noFill/>
              </a:ln>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18" name="Freeform 227"/>
              <p:cNvSpPr>
                <a:spLocks/>
              </p:cNvSpPr>
              <p:nvPr/>
            </p:nvSpPr>
            <p:spPr bwMode="auto">
              <a:xfrm>
                <a:off x="10999848" y="3849678"/>
                <a:ext cx="289133" cy="234993"/>
              </a:xfrm>
              <a:custGeom>
                <a:avLst/>
                <a:gdLst>
                  <a:gd name="T0" fmla="*/ 67 w 106"/>
                  <a:gd name="T1" fmla="*/ 0 h 86"/>
                  <a:gd name="T2" fmla="*/ 0 w 106"/>
                  <a:gd name="T3" fmla="*/ 81 h 86"/>
                  <a:gd name="T4" fmla="*/ 9 w 106"/>
                  <a:gd name="T5" fmla="*/ 86 h 86"/>
                  <a:gd name="T6" fmla="*/ 106 w 106"/>
                  <a:gd name="T7" fmla="*/ 19 h 86"/>
                  <a:gd name="T8" fmla="*/ 106 w 106"/>
                  <a:gd name="T9" fmla="*/ 19 h 86"/>
                  <a:gd name="T10" fmla="*/ 67 w 106"/>
                  <a:gd name="T11" fmla="*/ 0 h 86"/>
                </a:gdLst>
                <a:ahLst/>
                <a:cxnLst>
                  <a:cxn ang="0">
                    <a:pos x="T0" y="T1"/>
                  </a:cxn>
                  <a:cxn ang="0">
                    <a:pos x="T2" y="T3"/>
                  </a:cxn>
                  <a:cxn ang="0">
                    <a:pos x="T4" y="T5"/>
                  </a:cxn>
                  <a:cxn ang="0">
                    <a:pos x="T6" y="T7"/>
                  </a:cxn>
                  <a:cxn ang="0">
                    <a:pos x="T8" y="T9"/>
                  </a:cxn>
                  <a:cxn ang="0">
                    <a:pos x="T10" y="T11"/>
                  </a:cxn>
                </a:cxnLst>
                <a:rect l="0" t="0" r="r" b="b"/>
                <a:pathLst>
                  <a:path w="106" h="86">
                    <a:moveTo>
                      <a:pt x="67" y="0"/>
                    </a:moveTo>
                    <a:cubicBezTo>
                      <a:pt x="38" y="40"/>
                      <a:pt x="0" y="81"/>
                      <a:pt x="0" y="81"/>
                    </a:cubicBezTo>
                    <a:cubicBezTo>
                      <a:pt x="0" y="81"/>
                      <a:pt x="3" y="82"/>
                      <a:pt x="9" y="86"/>
                    </a:cubicBezTo>
                    <a:cubicBezTo>
                      <a:pt x="30" y="75"/>
                      <a:pt x="106" y="35"/>
                      <a:pt x="106" y="19"/>
                    </a:cubicBezTo>
                    <a:cubicBezTo>
                      <a:pt x="106" y="19"/>
                      <a:pt x="106" y="19"/>
                      <a:pt x="106" y="19"/>
                    </a:cubicBezTo>
                    <a:cubicBezTo>
                      <a:pt x="106" y="11"/>
                      <a:pt x="91" y="5"/>
                      <a:pt x="67" y="0"/>
                    </a:cubicBezTo>
                  </a:path>
                </a:pathLst>
              </a:custGeom>
              <a:gradFill>
                <a:gsLst>
                  <a:gs pos="0">
                    <a:srgbClr val="FF1C00"/>
                  </a:gs>
                  <a:gs pos="100000">
                    <a:srgbClr val="961200"/>
                  </a:gs>
                  <a:gs pos="37000">
                    <a:srgbClr val="CC1B00"/>
                  </a:gs>
                </a:gsLst>
                <a:lin ang="5400000" scaled="1"/>
              </a:gradFill>
              <a:ln>
                <a:noFill/>
              </a:ln>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19" name="Freeform 231"/>
              <p:cNvSpPr>
                <a:spLocks/>
              </p:cNvSpPr>
              <p:nvPr/>
            </p:nvSpPr>
            <p:spPr bwMode="auto">
              <a:xfrm>
                <a:off x="9653824" y="3466595"/>
                <a:ext cx="1624214" cy="610520"/>
              </a:xfrm>
              <a:custGeom>
                <a:avLst/>
                <a:gdLst>
                  <a:gd name="T0" fmla="*/ 333 w 596"/>
                  <a:gd name="T1" fmla="*/ 0 h 223"/>
                  <a:gd name="T2" fmla="*/ 324 w 596"/>
                  <a:gd name="T3" fmla="*/ 0 h 223"/>
                  <a:gd name="T4" fmla="*/ 2 w 596"/>
                  <a:gd name="T5" fmla="*/ 207 h 223"/>
                  <a:gd name="T6" fmla="*/ 0 w 596"/>
                  <a:gd name="T7" fmla="*/ 209 h 223"/>
                  <a:gd name="T8" fmla="*/ 49 w 596"/>
                  <a:gd name="T9" fmla="*/ 223 h 223"/>
                  <a:gd name="T10" fmla="*/ 495 w 596"/>
                  <a:gd name="T11" fmla="*/ 223 h 223"/>
                  <a:gd name="T12" fmla="*/ 495 w 596"/>
                  <a:gd name="T13" fmla="*/ 223 h 223"/>
                  <a:gd name="T14" fmla="*/ 596 w 596"/>
                  <a:gd name="T15" fmla="*/ 75 h 223"/>
                  <a:gd name="T16" fmla="*/ 596 w 596"/>
                  <a:gd name="T17" fmla="*/ 75 h 223"/>
                  <a:gd name="T18" fmla="*/ 333 w 596"/>
                  <a:gd name="T1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6" h="223">
                    <a:moveTo>
                      <a:pt x="333" y="0"/>
                    </a:moveTo>
                    <a:cubicBezTo>
                      <a:pt x="330" y="0"/>
                      <a:pt x="327" y="0"/>
                      <a:pt x="324" y="0"/>
                    </a:cubicBezTo>
                    <a:cubicBezTo>
                      <a:pt x="244" y="1"/>
                      <a:pt x="24" y="188"/>
                      <a:pt x="2" y="207"/>
                    </a:cubicBezTo>
                    <a:cubicBezTo>
                      <a:pt x="1" y="208"/>
                      <a:pt x="0" y="209"/>
                      <a:pt x="0" y="209"/>
                    </a:cubicBezTo>
                    <a:cubicBezTo>
                      <a:pt x="49" y="223"/>
                      <a:pt x="49" y="223"/>
                      <a:pt x="49" y="223"/>
                    </a:cubicBezTo>
                    <a:cubicBezTo>
                      <a:pt x="495" y="223"/>
                      <a:pt x="495" y="223"/>
                      <a:pt x="495" y="223"/>
                    </a:cubicBezTo>
                    <a:cubicBezTo>
                      <a:pt x="495" y="223"/>
                      <a:pt x="495" y="223"/>
                      <a:pt x="495" y="223"/>
                    </a:cubicBezTo>
                    <a:cubicBezTo>
                      <a:pt x="495" y="223"/>
                      <a:pt x="596" y="116"/>
                      <a:pt x="596" y="75"/>
                    </a:cubicBezTo>
                    <a:cubicBezTo>
                      <a:pt x="596" y="75"/>
                      <a:pt x="596" y="75"/>
                      <a:pt x="596" y="75"/>
                    </a:cubicBezTo>
                    <a:cubicBezTo>
                      <a:pt x="595" y="21"/>
                      <a:pt x="437" y="0"/>
                      <a:pt x="333" y="0"/>
                    </a:cubicBezTo>
                  </a:path>
                </a:pathLst>
              </a:custGeom>
              <a:gradFill>
                <a:gsLst>
                  <a:gs pos="0">
                    <a:srgbClr val="FF1C00"/>
                  </a:gs>
                  <a:gs pos="100000">
                    <a:srgbClr val="961200"/>
                  </a:gs>
                  <a:gs pos="40000">
                    <a:srgbClr val="CC1B00"/>
                  </a:gs>
                </a:gsLst>
                <a:lin ang="5400000" scaled="1"/>
              </a:gradFill>
              <a:ln>
                <a:noFill/>
              </a:ln>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20" name="Freeform 234"/>
              <p:cNvSpPr>
                <a:spLocks/>
              </p:cNvSpPr>
              <p:nvPr/>
            </p:nvSpPr>
            <p:spPr bwMode="auto">
              <a:xfrm>
                <a:off x="9650944" y="4070847"/>
                <a:ext cx="1632277" cy="339818"/>
              </a:xfrm>
              <a:custGeom>
                <a:avLst/>
                <a:gdLst>
                  <a:gd name="T0" fmla="*/ 495 w 599"/>
                  <a:gd name="T1" fmla="*/ 0 h 124"/>
                  <a:gd name="T2" fmla="*/ 45 w 599"/>
                  <a:gd name="T3" fmla="*/ 0 h 124"/>
                  <a:gd name="T4" fmla="*/ 0 w 599"/>
                  <a:gd name="T5" fmla="*/ 17 h 124"/>
                  <a:gd name="T6" fmla="*/ 328 w 599"/>
                  <a:gd name="T7" fmla="*/ 123 h 124"/>
                  <a:gd name="T8" fmla="*/ 598 w 599"/>
                  <a:gd name="T9" fmla="*/ 78 h 124"/>
                  <a:gd name="T10" fmla="*/ 495 w 599"/>
                  <a:gd name="T11" fmla="*/ 0 h 124"/>
                </a:gdLst>
                <a:ahLst/>
                <a:cxnLst>
                  <a:cxn ang="0">
                    <a:pos x="T0" y="T1"/>
                  </a:cxn>
                  <a:cxn ang="0">
                    <a:pos x="T2" y="T3"/>
                  </a:cxn>
                  <a:cxn ang="0">
                    <a:pos x="T4" y="T5"/>
                  </a:cxn>
                  <a:cxn ang="0">
                    <a:pos x="T6" y="T7"/>
                  </a:cxn>
                  <a:cxn ang="0">
                    <a:pos x="T8" y="T9"/>
                  </a:cxn>
                  <a:cxn ang="0">
                    <a:pos x="T10" y="T11"/>
                  </a:cxn>
                </a:cxnLst>
                <a:rect l="0" t="0" r="r" b="b"/>
                <a:pathLst>
                  <a:path w="599" h="124">
                    <a:moveTo>
                      <a:pt x="495" y="0"/>
                    </a:moveTo>
                    <a:cubicBezTo>
                      <a:pt x="45" y="0"/>
                      <a:pt x="45" y="0"/>
                      <a:pt x="45" y="0"/>
                    </a:cubicBezTo>
                    <a:cubicBezTo>
                      <a:pt x="0" y="17"/>
                      <a:pt x="0" y="17"/>
                      <a:pt x="0" y="17"/>
                    </a:cubicBezTo>
                    <a:cubicBezTo>
                      <a:pt x="0" y="17"/>
                      <a:pt x="243" y="124"/>
                      <a:pt x="328" y="123"/>
                    </a:cubicBezTo>
                    <a:cubicBezTo>
                      <a:pt x="432" y="122"/>
                      <a:pt x="599" y="107"/>
                      <a:pt x="598" y="78"/>
                    </a:cubicBezTo>
                    <a:cubicBezTo>
                      <a:pt x="598" y="57"/>
                      <a:pt x="495" y="0"/>
                      <a:pt x="495" y="0"/>
                    </a:cubicBezTo>
                  </a:path>
                </a:pathLst>
              </a:custGeom>
              <a:solidFill>
                <a:srgbClr val="FF2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21" name="Freeform 235"/>
              <p:cNvSpPr>
                <a:spLocks/>
              </p:cNvSpPr>
              <p:nvPr/>
            </p:nvSpPr>
            <p:spPr bwMode="auto">
              <a:xfrm>
                <a:off x="9782264" y="4070847"/>
                <a:ext cx="2304" cy="0"/>
              </a:xfrm>
              <a:custGeom>
                <a:avLst/>
                <a:gdLst>
                  <a:gd name="T0" fmla="*/ 0 w 2"/>
                  <a:gd name="T1" fmla="*/ 0 w 2"/>
                  <a:gd name="T2" fmla="*/ 2 w 2"/>
                  <a:gd name="T3" fmla="*/ 2 w 2"/>
                  <a:gd name="T4" fmla="*/ 0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lnTo>
                      <a:pt x="0" y="0"/>
                    </a:lnTo>
                    <a:lnTo>
                      <a:pt x="2" y="0"/>
                    </a:lnTo>
                    <a:lnTo>
                      <a:pt x="2" y="0"/>
                    </a:lnTo>
                    <a:lnTo>
                      <a:pt x="0" y="0"/>
                    </a:lnTo>
                    <a:lnTo>
                      <a:pt x="0" y="0"/>
                    </a:lnTo>
                    <a:close/>
                  </a:path>
                </a:pathLst>
              </a:custGeom>
              <a:solidFill>
                <a:srgbClr val="CC1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22" name="Freeform 236"/>
              <p:cNvSpPr>
                <a:spLocks/>
              </p:cNvSpPr>
              <p:nvPr/>
            </p:nvSpPr>
            <p:spPr bwMode="auto">
              <a:xfrm>
                <a:off x="9782264" y="4070847"/>
                <a:ext cx="2304" cy="0"/>
              </a:xfrm>
              <a:custGeom>
                <a:avLst/>
                <a:gdLst>
                  <a:gd name="T0" fmla="*/ 0 w 2"/>
                  <a:gd name="T1" fmla="*/ 0 w 2"/>
                  <a:gd name="T2" fmla="*/ 2 w 2"/>
                  <a:gd name="T3" fmla="*/ 2 w 2"/>
                  <a:gd name="T4" fmla="*/ 0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lnTo>
                      <a:pt x="0" y="0"/>
                    </a:lnTo>
                    <a:lnTo>
                      <a:pt x="2" y="0"/>
                    </a:lnTo>
                    <a:lnTo>
                      <a:pt x="2"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23" name="Freeform 237"/>
              <p:cNvSpPr>
                <a:spLocks/>
              </p:cNvSpPr>
              <p:nvPr/>
            </p:nvSpPr>
            <p:spPr bwMode="auto">
              <a:xfrm>
                <a:off x="9782264" y="4070847"/>
                <a:ext cx="2304" cy="0"/>
              </a:xfrm>
              <a:custGeom>
                <a:avLst/>
                <a:gdLst>
                  <a:gd name="T0" fmla="*/ 2 w 2"/>
                  <a:gd name="T1" fmla="*/ 0 w 2"/>
                  <a:gd name="T2" fmla="*/ 0 w 2"/>
                  <a:gd name="T3" fmla="*/ 0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2" y="0"/>
                    </a:moveTo>
                    <a:lnTo>
                      <a:pt x="0" y="0"/>
                    </a:lnTo>
                    <a:lnTo>
                      <a:pt x="0" y="0"/>
                    </a:lnTo>
                    <a:lnTo>
                      <a:pt x="0" y="0"/>
                    </a:lnTo>
                    <a:lnTo>
                      <a:pt x="2" y="0"/>
                    </a:lnTo>
                    <a:lnTo>
                      <a:pt x="2" y="0"/>
                    </a:lnTo>
                    <a:close/>
                  </a:path>
                </a:pathLst>
              </a:custGeom>
              <a:solidFill>
                <a:srgbClr val="CC1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24" name="Freeform 238"/>
              <p:cNvSpPr>
                <a:spLocks/>
              </p:cNvSpPr>
              <p:nvPr/>
            </p:nvSpPr>
            <p:spPr bwMode="auto">
              <a:xfrm>
                <a:off x="9782264" y="4070847"/>
                <a:ext cx="2304" cy="0"/>
              </a:xfrm>
              <a:custGeom>
                <a:avLst/>
                <a:gdLst>
                  <a:gd name="T0" fmla="*/ 2 w 2"/>
                  <a:gd name="T1" fmla="*/ 0 w 2"/>
                  <a:gd name="T2" fmla="*/ 0 w 2"/>
                  <a:gd name="T3" fmla="*/ 0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2" y="0"/>
                    </a:moveTo>
                    <a:lnTo>
                      <a:pt x="0" y="0"/>
                    </a:lnTo>
                    <a:lnTo>
                      <a:pt x="0" y="0"/>
                    </a:lnTo>
                    <a:lnTo>
                      <a:pt x="0" y="0"/>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25" name="Rectangle 239"/>
              <p:cNvSpPr>
                <a:spLocks noChangeArrowheads="1"/>
              </p:cNvSpPr>
              <p:nvPr/>
            </p:nvSpPr>
            <p:spPr bwMode="auto">
              <a:xfrm>
                <a:off x="10771767" y="4070847"/>
                <a:ext cx="228081" cy="1152"/>
              </a:xfrm>
              <a:prstGeom prst="rect">
                <a:avLst/>
              </a:prstGeom>
              <a:solidFill>
                <a:srgbClr val="5123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26" name="Freeform 240"/>
              <p:cNvSpPr>
                <a:spLocks/>
              </p:cNvSpPr>
              <p:nvPr/>
            </p:nvSpPr>
            <p:spPr bwMode="auto">
              <a:xfrm>
                <a:off x="10771767" y="4070847"/>
                <a:ext cx="228081" cy="0"/>
              </a:xfrm>
              <a:custGeom>
                <a:avLst/>
                <a:gdLst>
                  <a:gd name="T0" fmla="*/ 198 w 198"/>
                  <a:gd name="T1" fmla="*/ 0 w 198"/>
                  <a:gd name="T2" fmla="*/ 0 w 198"/>
                  <a:gd name="T3" fmla="*/ 198 w 198"/>
                </a:gdLst>
                <a:ahLst/>
                <a:cxnLst>
                  <a:cxn ang="0">
                    <a:pos x="T0" y="0"/>
                  </a:cxn>
                  <a:cxn ang="0">
                    <a:pos x="T1" y="0"/>
                  </a:cxn>
                  <a:cxn ang="0">
                    <a:pos x="T2" y="0"/>
                  </a:cxn>
                  <a:cxn ang="0">
                    <a:pos x="T3" y="0"/>
                  </a:cxn>
                </a:cxnLst>
                <a:rect l="0" t="0" r="r" b="b"/>
                <a:pathLst>
                  <a:path w="198">
                    <a:moveTo>
                      <a:pt x="198" y="0"/>
                    </a:moveTo>
                    <a:lnTo>
                      <a:pt x="0" y="0"/>
                    </a:lnTo>
                    <a:lnTo>
                      <a:pt x="0" y="0"/>
                    </a:lnTo>
                    <a:lnTo>
                      <a:pt x="1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27" name="Rectangle 241"/>
              <p:cNvSpPr>
                <a:spLocks noChangeArrowheads="1"/>
              </p:cNvSpPr>
              <p:nvPr/>
            </p:nvSpPr>
            <p:spPr bwMode="auto">
              <a:xfrm>
                <a:off x="9784568" y="4070847"/>
                <a:ext cx="987200" cy="1152"/>
              </a:xfrm>
              <a:prstGeom prst="rect">
                <a:avLst/>
              </a:prstGeom>
              <a:solidFill>
                <a:srgbClr val="CC1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28" name="Rectangle 242"/>
              <p:cNvSpPr>
                <a:spLocks noChangeArrowheads="1"/>
              </p:cNvSpPr>
              <p:nvPr/>
            </p:nvSpPr>
            <p:spPr bwMode="auto">
              <a:xfrm>
                <a:off x="9784568" y="4070847"/>
                <a:ext cx="987200"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29" name="Freeform 243"/>
              <p:cNvSpPr>
                <a:spLocks/>
              </p:cNvSpPr>
              <p:nvPr/>
            </p:nvSpPr>
            <p:spPr bwMode="auto">
              <a:xfrm>
                <a:off x="9784568" y="4070847"/>
                <a:ext cx="1215281" cy="0"/>
              </a:xfrm>
              <a:custGeom>
                <a:avLst/>
                <a:gdLst>
                  <a:gd name="T0" fmla="*/ 1055 w 1055"/>
                  <a:gd name="T1" fmla="*/ 0 w 1055"/>
                  <a:gd name="T2" fmla="*/ 0 w 1055"/>
                  <a:gd name="T3" fmla="*/ 857 w 1055"/>
                  <a:gd name="T4" fmla="*/ 1055 w 1055"/>
                  <a:gd name="T5" fmla="*/ 1055 w 1055"/>
                  <a:gd name="T6" fmla="*/ 1055 w 1055"/>
                  <a:gd name="T7" fmla="*/ 1055 w 1055"/>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1055">
                    <a:moveTo>
                      <a:pt x="1055" y="0"/>
                    </a:moveTo>
                    <a:lnTo>
                      <a:pt x="0" y="0"/>
                    </a:lnTo>
                    <a:lnTo>
                      <a:pt x="0" y="0"/>
                    </a:lnTo>
                    <a:lnTo>
                      <a:pt x="857" y="0"/>
                    </a:lnTo>
                    <a:lnTo>
                      <a:pt x="1055" y="0"/>
                    </a:lnTo>
                    <a:lnTo>
                      <a:pt x="1055" y="0"/>
                    </a:lnTo>
                    <a:lnTo>
                      <a:pt x="1055" y="0"/>
                    </a:lnTo>
                    <a:lnTo>
                      <a:pt x="1055" y="0"/>
                    </a:lnTo>
                    <a:close/>
                  </a:path>
                </a:pathLst>
              </a:custGeom>
              <a:solidFill>
                <a:srgbClr val="CC1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30" name="Freeform 244"/>
              <p:cNvSpPr>
                <a:spLocks/>
              </p:cNvSpPr>
              <p:nvPr/>
            </p:nvSpPr>
            <p:spPr bwMode="auto">
              <a:xfrm>
                <a:off x="9784568" y="4070847"/>
                <a:ext cx="1215281" cy="0"/>
              </a:xfrm>
              <a:custGeom>
                <a:avLst/>
                <a:gdLst>
                  <a:gd name="T0" fmla="*/ 1055 w 1055"/>
                  <a:gd name="T1" fmla="*/ 0 w 1055"/>
                  <a:gd name="T2" fmla="*/ 0 w 1055"/>
                  <a:gd name="T3" fmla="*/ 857 w 1055"/>
                  <a:gd name="T4" fmla="*/ 1055 w 1055"/>
                  <a:gd name="T5" fmla="*/ 1055 w 1055"/>
                  <a:gd name="T6" fmla="*/ 1055 w 1055"/>
                  <a:gd name="T7" fmla="*/ 1055 w 1055"/>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1055">
                    <a:moveTo>
                      <a:pt x="1055" y="0"/>
                    </a:moveTo>
                    <a:lnTo>
                      <a:pt x="0" y="0"/>
                    </a:lnTo>
                    <a:lnTo>
                      <a:pt x="0" y="0"/>
                    </a:lnTo>
                    <a:lnTo>
                      <a:pt x="857" y="0"/>
                    </a:lnTo>
                    <a:lnTo>
                      <a:pt x="1055" y="0"/>
                    </a:lnTo>
                    <a:lnTo>
                      <a:pt x="1055" y="0"/>
                    </a:lnTo>
                    <a:lnTo>
                      <a:pt x="1055" y="0"/>
                    </a:lnTo>
                    <a:lnTo>
                      <a:pt x="10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31" name="Freeform 245"/>
              <p:cNvSpPr>
                <a:spLocks/>
              </p:cNvSpPr>
              <p:nvPr/>
            </p:nvSpPr>
            <p:spPr bwMode="auto">
              <a:xfrm>
                <a:off x="9650944" y="4070847"/>
                <a:ext cx="1629974" cy="337514"/>
              </a:xfrm>
              <a:custGeom>
                <a:avLst/>
                <a:gdLst>
                  <a:gd name="T0" fmla="*/ 495 w 598"/>
                  <a:gd name="T1" fmla="*/ 0 h 123"/>
                  <a:gd name="T2" fmla="*/ 495 w 598"/>
                  <a:gd name="T3" fmla="*/ 0 h 123"/>
                  <a:gd name="T4" fmla="*/ 411 w 598"/>
                  <a:gd name="T5" fmla="*/ 0 h 123"/>
                  <a:gd name="T6" fmla="*/ 49 w 598"/>
                  <a:gd name="T7" fmla="*/ 0 h 123"/>
                  <a:gd name="T8" fmla="*/ 48 w 598"/>
                  <a:gd name="T9" fmla="*/ 0 h 123"/>
                  <a:gd name="T10" fmla="*/ 0 w 598"/>
                  <a:gd name="T11" fmla="*/ 17 h 123"/>
                  <a:gd name="T12" fmla="*/ 327 w 598"/>
                  <a:gd name="T13" fmla="*/ 123 h 123"/>
                  <a:gd name="T14" fmla="*/ 328 w 598"/>
                  <a:gd name="T15" fmla="*/ 123 h 123"/>
                  <a:gd name="T16" fmla="*/ 598 w 598"/>
                  <a:gd name="T17" fmla="*/ 78 h 123"/>
                  <a:gd name="T18" fmla="*/ 598 w 598"/>
                  <a:gd name="T19" fmla="*/ 78 h 123"/>
                  <a:gd name="T20" fmla="*/ 495 w 598"/>
                  <a:gd name="T21" fmla="*/ 0 h 123"/>
                  <a:gd name="T22" fmla="*/ 495 w 598"/>
                  <a:gd name="T2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8" h="123">
                    <a:moveTo>
                      <a:pt x="495" y="0"/>
                    </a:moveTo>
                    <a:cubicBezTo>
                      <a:pt x="495" y="0"/>
                      <a:pt x="495" y="0"/>
                      <a:pt x="495" y="0"/>
                    </a:cubicBezTo>
                    <a:cubicBezTo>
                      <a:pt x="411" y="0"/>
                      <a:pt x="411" y="0"/>
                      <a:pt x="411" y="0"/>
                    </a:cubicBezTo>
                    <a:cubicBezTo>
                      <a:pt x="49" y="0"/>
                      <a:pt x="49" y="0"/>
                      <a:pt x="49" y="0"/>
                    </a:cubicBezTo>
                    <a:cubicBezTo>
                      <a:pt x="48" y="0"/>
                      <a:pt x="48" y="0"/>
                      <a:pt x="48" y="0"/>
                    </a:cubicBezTo>
                    <a:cubicBezTo>
                      <a:pt x="0" y="17"/>
                      <a:pt x="0" y="17"/>
                      <a:pt x="0" y="17"/>
                    </a:cubicBezTo>
                    <a:cubicBezTo>
                      <a:pt x="0" y="17"/>
                      <a:pt x="241" y="123"/>
                      <a:pt x="327" y="123"/>
                    </a:cubicBezTo>
                    <a:cubicBezTo>
                      <a:pt x="327" y="123"/>
                      <a:pt x="328" y="123"/>
                      <a:pt x="328" y="123"/>
                    </a:cubicBezTo>
                    <a:cubicBezTo>
                      <a:pt x="432" y="122"/>
                      <a:pt x="598" y="107"/>
                      <a:pt x="598" y="78"/>
                    </a:cubicBezTo>
                    <a:cubicBezTo>
                      <a:pt x="598" y="78"/>
                      <a:pt x="598" y="78"/>
                      <a:pt x="598" y="78"/>
                    </a:cubicBezTo>
                    <a:cubicBezTo>
                      <a:pt x="598" y="57"/>
                      <a:pt x="495" y="0"/>
                      <a:pt x="495" y="0"/>
                    </a:cubicBezTo>
                    <a:cubicBezTo>
                      <a:pt x="495" y="0"/>
                      <a:pt x="495" y="0"/>
                      <a:pt x="495" y="0"/>
                    </a:cubicBezTo>
                  </a:path>
                </a:pathLst>
              </a:custGeom>
              <a:gradFill>
                <a:gsLst>
                  <a:gs pos="0">
                    <a:srgbClr val="FF1C00"/>
                  </a:gs>
                  <a:gs pos="100000">
                    <a:srgbClr val="961200"/>
                  </a:gs>
                  <a:gs pos="37000">
                    <a:srgbClr val="CC1B00"/>
                  </a:gs>
                </a:gsLst>
                <a:lin ang="5400000" scaled="1"/>
              </a:gradFill>
              <a:ln>
                <a:noFill/>
              </a:ln>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grpSp>
        <p:grpSp>
          <p:nvGrpSpPr>
            <p:cNvPr id="13" name="Group 12"/>
            <p:cNvGrpSpPr/>
            <p:nvPr/>
          </p:nvGrpSpPr>
          <p:grpSpPr>
            <a:xfrm rot="20750855">
              <a:off x="3295287" y="3434797"/>
              <a:ext cx="1806218" cy="353641"/>
              <a:chOff x="3721423" y="3640280"/>
              <a:chExt cx="1806218" cy="353641"/>
            </a:xfrm>
          </p:grpSpPr>
          <p:sp>
            <p:nvSpPr>
              <p:cNvPr id="14" name="Freeform 246"/>
              <p:cNvSpPr>
                <a:spLocks/>
              </p:cNvSpPr>
              <p:nvPr/>
            </p:nvSpPr>
            <p:spPr bwMode="auto">
              <a:xfrm>
                <a:off x="4598038" y="3640280"/>
                <a:ext cx="929603" cy="353641"/>
              </a:xfrm>
              <a:custGeom>
                <a:avLst/>
                <a:gdLst>
                  <a:gd name="T0" fmla="*/ 0 w 807"/>
                  <a:gd name="T1" fmla="*/ 0 h 307"/>
                  <a:gd name="T2" fmla="*/ 3 w 807"/>
                  <a:gd name="T3" fmla="*/ 307 h 307"/>
                  <a:gd name="T4" fmla="*/ 807 w 807"/>
                  <a:gd name="T5" fmla="*/ 281 h 307"/>
                  <a:gd name="T6" fmla="*/ 805 w 807"/>
                  <a:gd name="T7" fmla="*/ 5 h 307"/>
                  <a:gd name="T8" fmla="*/ 0 w 807"/>
                  <a:gd name="T9" fmla="*/ 0 h 307"/>
                </a:gdLst>
                <a:ahLst/>
                <a:cxnLst>
                  <a:cxn ang="0">
                    <a:pos x="T0" y="T1"/>
                  </a:cxn>
                  <a:cxn ang="0">
                    <a:pos x="T2" y="T3"/>
                  </a:cxn>
                  <a:cxn ang="0">
                    <a:pos x="T4" y="T5"/>
                  </a:cxn>
                  <a:cxn ang="0">
                    <a:pos x="T6" y="T7"/>
                  </a:cxn>
                  <a:cxn ang="0">
                    <a:pos x="T8" y="T9"/>
                  </a:cxn>
                </a:cxnLst>
                <a:rect l="0" t="0" r="r" b="b"/>
                <a:pathLst>
                  <a:path w="807" h="307">
                    <a:moveTo>
                      <a:pt x="0" y="0"/>
                    </a:moveTo>
                    <a:lnTo>
                      <a:pt x="3" y="307"/>
                    </a:lnTo>
                    <a:lnTo>
                      <a:pt x="807" y="281"/>
                    </a:lnTo>
                    <a:lnTo>
                      <a:pt x="805" y="5"/>
                    </a:lnTo>
                    <a:lnTo>
                      <a:pt x="0" y="0"/>
                    </a:lnTo>
                    <a:close/>
                  </a:path>
                </a:pathLst>
              </a:custGeom>
              <a:gradFill>
                <a:gsLst>
                  <a:gs pos="0">
                    <a:schemeClr val="bg1"/>
                  </a:gs>
                  <a:gs pos="100000">
                    <a:schemeClr val="bg1">
                      <a:lumMod val="85000"/>
                    </a:schemeClr>
                  </a:gs>
                  <a:gs pos="21000">
                    <a:schemeClr val="tx1">
                      <a:lumMod val="50000"/>
                      <a:lumOff val="50000"/>
                    </a:schemeClr>
                  </a:gs>
                  <a:gs pos="78000">
                    <a:schemeClr val="tx1">
                      <a:lumMod val="50000"/>
                      <a:lumOff val="50000"/>
                    </a:schemeClr>
                  </a:gs>
                  <a:gs pos="53000">
                    <a:schemeClr val="bg1">
                      <a:lumMod val="76000"/>
                      <a:lumOff val="24000"/>
                    </a:schemeClr>
                  </a:gs>
                </a:gsLst>
                <a:lin ang="5400000" scaled="0"/>
              </a:gradFill>
              <a:ln>
                <a:noFill/>
              </a:ln>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15" name="Freeform 247"/>
              <p:cNvSpPr>
                <a:spLocks/>
              </p:cNvSpPr>
              <p:nvPr/>
            </p:nvSpPr>
            <p:spPr bwMode="auto">
              <a:xfrm>
                <a:off x="4462111" y="3640280"/>
                <a:ext cx="139383" cy="353641"/>
              </a:xfrm>
              <a:custGeom>
                <a:avLst/>
                <a:gdLst>
                  <a:gd name="T0" fmla="*/ 9 w 51"/>
                  <a:gd name="T1" fmla="*/ 115 h 129"/>
                  <a:gd name="T2" fmla="*/ 1 w 51"/>
                  <a:gd name="T3" fmla="*/ 105 h 129"/>
                  <a:gd name="T4" fmla="*/ 0 w 51"/>
                  <a:gd name="T5" fmla="*/ 25 h 129"/>
                  <a:gd name="T6" fmla="*/ 8 w 51"/>
                  <a:gd name="T7" fmla="*/ 14 h 129"/>
                  <a:gd name="T8" fmla="*/ 50 w 51"/>
                  <a:gd name="T9" fmla="*/ 0 h 129"/>
                  <a:gd name="T10" fmla="*/ 51 w 51"/>
                  <a:gd name="T11" fmla="*/ 129 h 129"/>
                  <a:gd name="T12" fmla="*/ 9 w 51"/>
                  <a:gd name="T13" fmla="*/ 115 h 129"/>
                </a:gdLst>
                <a:ahLst/>
                <a:cxnLst>
                  <a:cxn ang="0">
                    <a:pos x="T0" y="T1"/>
                  </a:cxn>
                  <a:cxn ang="0">
                    <a:pos x="T2" y="T3"/>
                  </a:cxn>
                  <a:cxn ang="0">
                    <a:pos x="T4" y="T5"/>
                  </a:cxn>
                  <a:cxn ang="0">
                    <a:pos x="T6" y="T7"/>
                  </a:cxn>
                  <a:cxn ang="0">
                    <a:pos x="T8" y="T9"/>
                  </a:cxn>
                  <a:cxn ang="0">
                    <a:pos x="T10" y="T11"/>
                  </a:cxn>
                  <a:cxn ang="0">
                    <a:pos x="T12" y="T13"/>
                  </a:cxn>
                </a:cxnLst>
                <a:rect l="0" t="0" r="r" b="b"/>
                <a:pathLst>
                  <a:path w="51" h="129">
                    <a:moveTo>
                      <a:pt x="9" y="115"/>
                    </a:moveTo>
                    <a:cubicBezTo>
                      <a:pt x="5" y="114"/>
                      <a:pt x="1" y="109"/>
                      <a:pt x="1" y="105"/>
                    </a:cubicBezTo>
                    <a:cubicBezTo>
                      <a:pt x="0" y="25"/>
                      <a:pt x="0" y="25"/>
                      <a:pt x="0" y="25"/>
                    </a:cubicBezTo>
                    <a:cubicBezTo>
                      <a:pt x="0" y="20"/>
                      <a:pt x="4" y="16"/>
                      <a:pt x="8" y="14"/>
                    </a:cubicBezTo>
                    <a:cubicBezTo>
                      <a:pt x="50" y="0"/>
                      <a:pt x="50" y="0"/>
                      <a:pt x="50" y="0"/>
                    </a:cubicBezTo>
                    <a:cubicBezTo>
                      <a:pt x="51" y="129"/>
                      <a:pt x="51" y="129"/>
                      <a:pt x="51" y="129"/>
                    </a:cubicBezTo>
                    <a:lnTo>
                      <a:pt x="9" y="115"/>
                    </a:lnTo>
                    <a:close/>
                  </a:path>
                </a:pathLst>
              </a:custGeom>
              <a:gradFill>
                <a:gsLst>
                  <a:gs pos="0">
                    <a:schemeClr val="bg1"/>
                  </a:gs>
                  <a:gs pos="100000">
                    <a:schemeClr val="bg1">
                      <a:lumMod val="85000"/>
                    </a:schemeClr>
                  </a:gs>
                  <a:gs pos="15000">
                    <a:schemeClr val="tx1">
                      <a:lumMod val="50000"/>
                      <a:lumOff val="50000"/>
                    </a:schemeClr>
                  </a:gs>
                  <a:gs pos="86000">
                    <a:schemeClr val="tx1">
                      <a:lumMod val="50000"/>
                      <a:lumOff val="50000"/>
                    </a:schemeClr>
                  </a:gs>
                  <a:gs pos="48000">
                    <a:schemeClr val="bg1"/>
                  </a:gs>
                </a:gsLst>
                <a:lin ang="5400000" scaled="0"/>
              </a:gradFill>
              <a:ln>
                <a:noFill/>
              </a:ln>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sp>
            <p:nvSpPr>
              <p:cNvPr id="16" name="Freeform 225"/>
              <p:cNvSpPr>
                <a:spLocks/>
              </p:cNvSpPr>
              <p:nvPr/>
            </p:nvSpPr>
            <p:spPr bwMode="auto">
              <a:xfrm>
                <a:off x="3721423" y="3775055"/>
                <a:ext cx="742991" cy="93306"/>
              </a:xfrm>
              <a:custGeom>
                <a:avLst/>
                <a:gdLst>
                  <a:gd name="T0" fmla="*/ 210 w 645"/>
                  <a:gd name="T1" fmla="*/ 5 h 81"/>
                  <a:gd name="T2" fmla="*/ 0 w 645"/>
                  <a:gd name="T3" fmla="*/ 35 h 81"/>
                  <a:gd name="T4" fmla="*/ 0 w 645"/>
                  <a:gd name="T5" fmla="*/ 54 h 81"/>
                  <a:gd name="T6" fmla="*/ 210 w 645"/>
                  <a:gd name="T7" fmla="*/ 81 h 81"/>
                  <a:gd name="T8" fmla="*/ 645 w 645"/>
                  <a:gd name="T9" fmla="*/ 76 h 81"/>
                  <a:gd name="T10" fmla="*/ 645 w 645"/>
                  <a:gd name="T11" fmla="*/ 0 h 81"/>
                  <a:gd name="T12" fmla="*/ 210 w 645"/>
                  <a:gd name="T13" fmla="*/ 5 h 81"/>
                </a:gdLst>
                <a:ahLst/>
                <a:cxnLst>
                  <a:cxn ang="0">
                    <a:pos x="T0" y="T1"/>
                  </a:cxn>
                  <a:cxn ang="0">
                    <a:pos x="T2" y="T3"/>
                  </a:cxn>
                  <a:cxn ang="0">
                    <a:pos x="T4" y="T5"/>
                  </a:cxn>
                  <a:cxn ang="0">
                    <a:pos x="T6" y="T7"/>
                  </a:cxn>
                  <a:cxn ang="0">
                    <a:pos x="T8" y="T9"/>
                  </a:cxn>
                  <a:cxn ang="0">
                    <a:pos x="T10" y="T11"/>
                  </a:cxn>
                  <a:cxn ang="0">
                    <a:pos x="T12" y="T13"/>
                  </a:cxn>
                </a:cxnLst>
                <a:rect l="0" t="0" r="r" b="b"/>
                <a:pathLst>
                  <a:path w="645" h="81">
                    <a:moveTo>
                      <a:pt x="210" y="5"/>
                    </a:moveTo>
                    <a:lnTo>
                      <a:pt x="0" y="35"/>
                    </a:lnTo>
                    <a:lnTo>
                      <a:pt x="0" y="54"/>
                    </a:lnTo>
                    <a:lnTo>
                      <a:pt x="210" y="81"/>
                    </a:lnTo>
                    <a:lnTo>
                      <a:pt x="645" y="76"/>
                    </a:lnTo>
                    <a:lnTo>
                      <a:pt x="645" y="0"/>
                    </a:lnTo>
                    <a:lnTo>
                      <a:pt x="210" y="5"/>
                    </a:lnTo>
                    <a:close/>
                  </a:path>
                </a:pathLst>
              </a:custGeom>
              <a:gradFill>
                <a:gsLst>
                  <a:gs pos="0">
                    <a:schemeClr val="bg1"/>
                  </a:gs>
                  <a:gs pos="100000">
                    <a:schemeClr val="bg1">
                      <a:lumMod val="85000"/>
                    </a:schemeClr>
                  </a:gs>
                  <a:gs pos="20000">
                    <a:schemeClr val="tx1">
                      <a:lumMod val="50000"/>
                      <a:lumOff val="50000"/>
                    </a:schemeClr>
                  </a:gs>
                  <a:gs pos="84000">
                    <a:schemeClr val="tx1">
                      <a:lumMod val="50000"/>
                      <a:lumOff val="50000"/>
                    </a:schemeClr>
                  </a:gs>
                  <a:gs pos="48000">
                    <a:schemeClr val="bg1"/>
                  </a:gs>
                </a:gsLst>
                <a:lin ang="5400000" scaled="0"/>
              </a:gradFill>
              <a:ln>
                <a:noFill/>
              </a:ln>
              <a:effectLst/>
            </p:spPr>
            <p:txBody>
              <a:bodyPr vert="horz" wrap="square" lIns="68580" tIns="34290" rIns="68580" bIns="34290" numCol="1" anchor="t" anchorCtr="0" compatLnSpc="1">
                <a:prstTxWarp prst="textNoShape">
                  <a:avLst/>
                </a:prstTxWarp>
              </a:bodyPr>
              <a:lstStyle/>
              <a:p>
                <a:endParaRPr lang="en-IN" sz="1050" dirty="0">
                  <a:latin typeface="Trebuchet MS" panose="020B0603020202020204" pitchFamily="34" charset="0"/>
                </a:endParaRPr>
              </a:p>
            </p:txBody>
          </p:sp>
        </p:grpSp>
      </p:grpSp>
      <p:sp>
        <p:nvSpPr>
          <p:cNvPr id="32" name="Donut 31"/>
          <p:cNvSpPr/>
          <p:nvPr/>
        </p:nvSpPr>
        <p:spPr>
          <a:xfrm rot="20952353">
            <a:off x="1252533" y="2245969"/>
            <a:ext cx="1086262" cy="1341941"/>
          </a:xfrm>
          <a:prstGeom prst="donut">
            <a:avLst>
              <a:gd name="adj" fmla="val 18467"/>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0" scaled="1"/>
            <a:tileRect/>
          </a:gradFill>
          <a:ln>
            <a:noFill/>
          </a:ln>
          <a:effectLst>
            <a:outerShdw blurRad="50800" sx="102000" sy="102000" algn="ctr" rotWithShape="0">
              <a:schemeClr val="tx1">
                <a:alpha val="25000"/>
              </a:schemeClr>
            </a:outerShdw>
          </a:effectLst>
          <a:scene3d>
            <a:camera prst="perspectiveContrastingRightFacing" fov="6300000">
              <a:rot lat="1200000" lon="19200000" rev="1800000"/>
            </a:camera>
            <a:lightRig rig="soft" dir="t">
              <a:rot lat="0" lon="0" rev="4200000"/>
            </a:lightRig>
          </a:scene3d>
          <a:sp3d extrusionH="25400" prstMaterial="plastic">
            <a:bevelT w="292100" h="190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latin typeface="Trebuchet MS" panose="020B0603020202020204" pitchFamily="34" charset="0"/>
            </a:endParaRPr>
          </a:p>
        </p:txBody>
      </p:sp>
    </p:spTree>
    <p:extLst>
      <p:ext uri="{BB962C8B-B14F-4D97-AF65-F5344CB8AC3E}">
        <p14:creationId xmlns:p14="http://schemas.microsoft.com/office/powerpoint/2010/main" val="14432762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1000"/>
                                        <p:tgtEl>
                                          <p:spTgt spid="114"/>
                                        </p:tgtEl>
                                      </p:cBhvr>
                                    </p:animEffect>
                                    <p:anim calcmode="lin" valueType="num">
                                      <p:cBhvr>
                                        <p:cTn id="8" dur="1000" fill="hold"/>
                                        <p:tgtEl>
                                          <p:spTgt spid="114"/>
                                        </p:tgtEl>
                                        <p:attrNameLst>
                                          <p:attrName>ppt_x</p:attrName>
                                        </p:attrNameLst>
                                      </p:cBhvr>
                                      <p:tavLst>
                                        <p:tav tm="0">
                                          <p:val>
                                            <p:strVal val="#ppt_x"/>
                                          </p:val>
                                        </p:tav>
                                        <p:tav tm="100000">
                                          <p:val>
                                            <p:strVal val="#ppt_x"/>
                                          </p:val>
                                        </p:tav>
                                      </p:tavLst>
                                    </p:anim>
                                    <p:anim calcmode="lin" valueType="num">
                                      <p:cBhvr>
                                        <p:cTn id="9" dur="1000" fill="hold"/>
                                        <p:tgtEl>
                                          <p:spTgt spid="1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500"/>
                                        <p:tgtEl>
                                          <p:spTgt spid="6"/>
                                        </p:tgtEl>
                                      </p:cBhvr>
                                    </p:animEffect>
                                  </p:childTnLst>
                                </p:cTn>
                              </p:par>
                            </p:childTnLst>
                          </p:cTn>
                        </p:par>
                        <p:par>
                          <p:cTn id="14" fill="hold">
                            <p:stCondLst>
                              <p:cond delay="1500"/>
                            </p:stCondLst>
                            <p:childTnLst>
                              <p:par>
                                <p:cTn id="15" presetID="21"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500"/>
                                        <p:tgtEl>
                                          <p:spTgt spid="7"/>
                                        </p:tgtEl>
                                      </p:cBhvr>
                                    </p:animEffect>
                                  </p:childTnLst>
                                </p:cTn>
                              </p:par>
                            </p:childTnLst>
                          </p:cTn>
                        </p:par>
                        <p:par>
                          <p:cTn id="18" fill="hold">
                            <p:stCondLst>
                              <p:cond delay="2000"/>
                            </p:stCondLst>
                            <p:childTnLst>
                              <p:par>
                                <p:cTn id="19" presetID="21" presetClass="entr" presetSubtype="1"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heel(1)">
                                      <p:cBhvr>
                                        <p:cTn id="21" dur="500"/>
                                        <p:tgtEl>
                                          <p:spTgt spid="8"/>
                                        </p:tgtEl>
                                      </p:cBhvr>
                                    </p:animEffect>
                                  </p:childTnLst>
                                </p:cTn>
                              </p:par>
                            </p:childTnLst>
                          </p:cTn>
                        </p:par>
                        <p:par>
                          <p:cTn id="22" fill="hold">
                            <p:stCondLst>
                              <p:cond delay="2500"/>
                            </p:stCondLst>
                            <p:childTnLst>
                              <p:par>
                                <p:cTn id="23" presetID="21"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heel(1)">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par>
                          <p:cTn id="29" fill="hold">
                            <p:stCondLst>
                              <p:cond delay="3000"/>
                            </p:stCondLst>
                            <p:childTnLst>
                              <p:par>
                                <p:cTn id="30" presetID="2" presetClass="entr" presetSubtype="2"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1+#ppt_w/2"/>
                                          </p:val>
                                        </p:tav>
                                        <p:tav tm="100000">
                                          <p:val>
                                            <p:strVal val="#ppt_x"/>
                                          </p:val>
                                        </p:tav>
                                      </p:tavLst>
                                    </p:anim>
                                    <p:anim calcmode="lin" valueType="num">
                                      <p:cBhvr additive="base">
                                        <p:cTn id="3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6" grpId="0" animBg="1"/>
      <p:bldP spid="7" grpId="0" animBg="1"/>
      <p:bldP spid="8" grpId="0" animBg="1"/>
      <p:bldP spid="9"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28475" y="2317641"/>
            <a:ext cx="7402016"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b="1" dirty="0"/>
          </a:p>
          <a:p>
            <a:pPr marL="0" lvl="0" indent="0" algn="l" rtl="0">
              <a:spcBef>
                <a:spcPts val="0"/>
              </a:spcBef>
              <a:spcAft>
                <a:spcPts val="0"/>
              </a:spcAft>
              <a:buNone/>
            </a:pPr>
            <a:r>
              <a:rPr lang="en-US" b="1" dirty="0"/>
              <a:t>RESEARCH METHODOLOGY</a:t>
            </a:r>
            <a:endParaRPr b="1"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3" name="TextBox 2"/>
          <p:cNvSpPr txBox="1"/>
          <p:nvPr/>
        </p:nvSpPr>
        <p:spPr>
          <a:xfrm>
            <a:off x="969818" y="1537854"/>
            <a:ext cx="873957" cy="1107996"/>
          </a:xfrm>
          <a:prstGeom prst="rect">
            <a:avLst/>
          </a:prstGeom>
          <a:noFill/>
        </p:spPr>
        <p:txBody>
          <a:bodyPr wrap="none" rtlCol="0">
            <a:spAutoFit/>
          </a:bodyPr>
          <a:lstStyle/>
          <a:p>
            <a:r>
              <a:rPr lang="en-US" sz="6600" b="1" dirty="0">
                <a:solidFill>
                  <a:schemeClr val="bg1"/>
                </a:solidFill>
                <a:latin typeface="Dosis" panose="020B0604020202020204" charset="0"/>
              </a:rPr>
              <a:t>2.</a:t>
            </a:r>
            <a:r>
              <a:rPr lang="en-US" sz="2800" b="1" dirty="0"/>
              <a:t> </a:t>
            </a:r>
            <a:endParaRPr lang="en-US" b="1" dirty="0"/>
          </a:p>
        </p:txBody>
      </p:sp>
    </p:spTree>
    <p:extLst>
      <p:ext uri="{BB962C8B-B14F-4D97-AF65-F5344CB8AC3E}">
        <p14:creationId xmlns:p14="http://schemas.microsoft.com/office/powerpoint/2010/main" val="12844554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 presetClass="entr" presetSubtype="8" fill="hold" grpId="0" nodeType="afterEffect">
                                  <p:stCondLst>
                                    <p:cond delay="0"/>
                                  </p:stCondLst>
                                  <p:childTnLst>
                                    <p:set>
                                      <p:cBhvr>
                                        <p:cTn id="12" dur="1" fill="hold">
                                          <p:stCondLst>
                                            <p:cond delay="0"/>
                                          </p:stCondLst>
                                        </p:cTn>
                                        <p:tgtEl>
                                          <p:spTgt spid="131"/>
                                        </p:tgtEl>
                                        <p:attrNameLst>
                                          <p:attrName>style.visibility</p:attrName>
                                        </p:attrNameLst>
                                      </p:cBhvr>
                                      <p:to>
                                        <p:strVal val="visible"/>
                                      </p:to>
                                    </p:set>
                                    <p:anim calcmode="lin" valueType="num">
                                      <p:cBhvr additive="base">
                                        <p:cTn id="13" dur="750" fill="hold"/>
                                        <p:tgtEl>
                                          <p:spTgt spid="131"/>
                                        </p:tgtEl>
                                        <p:attrNameLst>
                                          <p:attrName>ppt_x</p:attrName>
                                        </p:attrNameLst>
                                      </p:cBhvr>
                                      <p:tavLst>
                                        <p:tav tm="0">
                                          <p:val>
                                            <p:strVal val="0-#ppt_w/2"/>
                                          </p:val>
                                        </p:tav>
                                        <p:tav tm="100000">
                                          <p:val>
                                            <p:strVal val="#ppt_x"/>
                                          </p:val>
                                        </p:tav>
                                      </p:tavLst>
                                    </p:anim>
                                    <p:anim calcmode="lin" valueType="num">
                                      <p:cBhvr additive="base">
                                        <p:cTn id="14" dur="750" fill="hold"/>
                                        <p:tgtEl>
                                          <p:spTgt spid="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Research Methodology</a:t>
            </a:r>
            <a:endParaRPr lang="en-US" b="1"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graphicFrame>
        <p:nvGraphicFramePr>
          <p:cNvPr id="4" name="Diagram 3"/>
          <p:cNvGraphicFramePr/>
          <p:nvPr>
            <p:extLst>
              <p:ext uri="{D42A27DB-BD31-4B8C-83A1-F6EECF244321}">
                <p14:modId xmlns:p14="http://schemas.microsoft.com/office/powerpoint/2010/main" val="2761220201"/>
              </p:ext>
            </p:extLst>
          </p:nvPr>
        </p:nvGraphicFramePr>
        <p:xfrm>
          <a:off x="2319398" y="1025175"/>
          <a:ext cx="6020002" cy="3890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14"/>
          <p:cNvSpPr txBox="1">
            <a:spLocks/>
          </p:cNvSpPr>
          <p:nvPr/>
        </p:nvSpPr>
        <p:spPr>
          <a:xfrm>
            <a:off x="-830465" y="2474755"/>
            <a:ext cx="3870729" cy="861774"/>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latin typeface="Trebuchet MS" panose="020B0603020202020204" pitchFamily="34" charset="0"/>
              </a:rPr>
              <a:t>Research </a:t>
            </a:r>
          </a:p>
          <a:p>
            <a:pPr algn="ctr"/>
            <a:r>
              <a:rPr lang="en-US" sz="2800" b="1" dirty="0">
                <a:latin typeface="Trebuchet MS" panose="020B0603020202020204" pitchFamily="34" charset="0"/>
              </a:rPr>
              <a:t>Methodology</a:t>
            </a:r>
            <a:endParaRPr lang="en-IN" sz="2800" b="1" dirty="0">
              <a:latin typeface="Trebuchet MS" panose="020B0603020202020204" pitchFamily="34" charset="0"/>
            </a:endParaRPr>
          </a:p>
        </p:txBody>
      </p:sp>
    </p:spTree>
    <p:extLst>
      <p:ext uri="{BB962C8B-B14F-4D97-AF65-F5344CB8AC3E}">
        <p14:creationId xmlns:p14="http://schemas.microsoft.com/office/powerpoint/2010/main" val="17164361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13BE5C73-6B89-4EB0-B9D0-DCC3E3278046}"/>
                                            </p:graphicEl>
                                          </p:spTgt>
                                        </p:tgtEl>
                                        <p:attrNameLst>
                                          <p:attrName>style.visibility</p:attrName>
                                        </p:attrNameLst>
                                      </p:cBhvr>
                                      <p:to>
                                        <p:strVal val="visible"/>
                                      </p:to>
                                    </p:set>
                                    <p:anim calcmode="lin" valueType="num">
                                      <p:cBhvr additive="base">
                                        <p:cTn id="19" dur="500" fill="hold"/>
                                        <p:tgtEl>
                                          <p:spTgt spid="4">
                                            <p:graphicEl>
                                              <a:dgm id="{13BE5C73-6B89-4EB0-B9D0-DCC3E3278046}"/>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13BE5C73-6B89-4EB0-B9D0-DCC3E3278046}"/>
                                            </p:graphic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graphicEl>
                                              <a:dgm id="{E0ADE31C-4894-48B5-9F26-51DB108FF254}"/>
                                            </p:graphicEl>
                                          </p:spTgt>
                                        </p:tgtEl>
                                        <p:attrNameLst>
                                          <p:attrName>style.visibility</p:attrName>
                                        </p:attrNameLst>
                                      </p:cBhvr>
                                      <p:to>
                                        <p:strVal val="visible"/>
                                      </p:to>
                                    </p:set>
                                    <p:anim calcmode="lin" valueType="num">
                                      <p:cBhvr additive="base">
                                        <p:cTn id="23" dur="500" fill="hold"/>
                                        <p:tgtEl>
                                          <p:spTgt spid="4">
                                            <p:graphicEl>
                                              <a:dgm id="{E0ADE31C-4894-48B5-9F26-51DB108FF254}"/>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E0ADE31C-4894-48B5-9F26-51DB108FF254}"/>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graphicEl>
                                              <a:dgm id="{2EAD9610-94A0-4247-B9B2-62B69BCD58CC}"/>
                                            </p:graphicEl>
                                          </p:spTgt>
                                        </p:tgtEl>
                                        <p:attrNameLst>
                                          <p:attrName>style.visibility</p:attrName>
                                        </p:attrNameLst>
                                      </p:cBhvr>
                                      <p:to>
                                        <p:strVal val="visible"/>
                                      </p:to>
                                    </p:set>
                                    <p:anim calcmode="lin" valueType="num">
                                      <p:cBhvr additive="base">
                                        <p:cTn id="27" dur="500" fill="hold"/>
                                        <p:tgtEl>
                                          <p:spTgt spid="4">
                                            <p:graphicEl>
                                              <a:dgm id="{2EAD9610-94A0-4247-B9B2-62B69BCD58CC}"/>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2EAD9610-94A0-4247-B9B2-62B69BCD58CC}"/>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graphicEl>
                                              <a:dgm id="{046EBAF2-53D6-4206-A3C9-6C21A93CFB29}"/>
                                            </p:graphicEl>
                                          </p:spTgt>
                                        </p:tgtEl>
                                        <p:attrNameLst>
                                          <p:attrName>style.visibility</p:attrName>
                                        </p:attrNameLst>
                                      </p:cBhvr>
                                      <p:to>
                                        <p:strVal val="visible"/>
                                      </p:to>
                                    </p:set>
                                    <p:anim calcmode="lin" valueType="num">
                                      <p:cBhvr additive="base">
                                        <p:cTn id="33" dur="500" fill="hold"/>
                                        <p:tgtEl>
                                          <p:spTgt spid="4">
                                            <p:graphicEl>
                                              <a:dgm id="{046EBAF2-53D6-4206-A3C9-6C21A93CFB29}"/>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046EBAF2-53D6-4206-A3C9-6C21A93CFB29}"/>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graphicEl>
                                              <a:dgm id="{6C5E9CFB-1F0B-4258-9811-7C14D97B67A9}"/>
                                            </p:graphicEl>
                                          </p:spTgt>
                                        </p:tgtEl>
                                        <p:attrNameLst>
                                          <p:attrName>style.visibility</p:attrName>
                                        </p:attrNameLst>
                                      </p:cBhvr>
                                      <p:to>
                                        <p:strVal val="visible"/>
                                      </p:to>
                                    </p:set>
                                    <p:anim calcmode="lin" valueType="num">
                                      <p:cBhvr additive="base">
                                        <p:cTn id="37" dur="500" fill="hold"/>
                                        <p:tgtEl>
                                          <p:spTgt spid="4">
                                            <p:graphicEl>
                                              <a:dgm id="{6C5E9CFB-1F0B-4258-9811-7C14D97B67A9}"/>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6C5E9CFB-1F0B-4258-9811-7C14D97B67A9}"/>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8399B4BD-E080-4C1C-B87B-8B084740CDED}"/>
                                            </p:graphicEl>
                                          </p:spTgt>
                                        </p:tgtEl>
                                        <p:attrNameLst>
                                          <p:attrName>style.visibility</p:attrName>
                                        </p:attrNameLst>
                                      </p:cBhvr>
                                      <p:to>
                                        <p:strVal val="visible"/>
                                      </p:to>
                                    </p:set>
                                    <p:anim calcmode="lin" valueType="num">
                                      <p:cBhvr additive="base">
                                        <p:cTn id="43" dur="500" fill="hold"/>
                                        <p:tgtEl>
                                          <p:spTgt spid="4">
                                            <p:graphicEl>
                                              <a:dgm id="{8399B4BD-E080-4C1C-B87B-8B084740CDED}"/>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8399B4BD-E080-4C1C-B87B-8B084740CDED}"/>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graphicEl>
                                              <a:dgm id="{22FD8C74-05BB-4994-8AE2-CE1B02C6C22B}"/>
                                            </p:graphicEl>
                                          </p:spTgt>
                                        </p:tgtEl>
                                        <p:attrNameLst>
                                          <p:attrName>style.visibility</p:attrName>
                                        </p:attrNameLst>
                                      </p:cBhvr>
                                      <p:to>
                                        <p:strVal val="visible"/>
                                      </p:to>
                                    </p:set>
                                    <p:anim calcmode="lin" valueType="num">
                                      <p:cBhvr additive="base">
                                        <p:cTn id="47" dur="500" fill="hold"/>
                                        <p:tgtEl>
                                          <p:spTgt spid="4">
                                            <p:graphicEl>
                                              <a:dgm id="{22FD8C74-05BB-4994-8AE2-CE1B02C6C22B}"/>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22FD8C74-05BB-4994-8AE2-CE1B02C6C22B}"/>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graphicEl>
                                              <a:dgm id="{A5B7F16D-80AA-4C1F-A07B-F1139FA1C388}"/>
                                            </p:graphicEl>
                                          </p:spTgt>
                                        </p:tgtEl>
                                        <p:attrNameLst>
                                          <p:attrName>style.visibility</p:attrName>
                                        </p:attrNameLst>
                                      </p:cBhvr>
                                      <p:to>
                                        <p:strVal val="visible"/>
                                      </p:to>
                                    </p:set>
                                    <p:anim calcmode="lin" valueType="num">
                                      <p:cBhvr additive="base">
                                        <p:cTn id="53" dur="500" fill="hold"/>
                                        <p:tgtEl>
                                          <p:spTgt spid="4">
                                            <p:graphicEl>
                                              <a:dgm id="{A5B7F16D-80AA-4C1F-A07B-F1139FA1C388}"/>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graphicEl>
                                              <a:dgm id="{A5B7F16D-80AA-4C1F-A07B-F1139FA1C388}"/>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
                                            <p:graphicEl>
                                              <a:dgm id="{828E49E7-E159-423F-97CE-D5A239475E26}"/>
                                            </p:graphicEl>
                                          </p:spTgt>
                                        </p:tgtEl>
                                        <p:attrNameLst>
                                          <p:attrName>style.visibility</p:attrName>
                                        </p:attrNameLst>
                                      </p:cBhvr>
                                      <p:to>
                                        <p:strVal val="visible"/>
                                      </p:to>
                                    </p:set>
                                    <p:anim calcmode="lin" valueType="num">
                                      <p:cBhvr additive="base">
                                        <p:cTn id="57" dur="500" fill="hold"/>
                                        <p:tgtEl>
                                          <p:spTgt spid="4">
                                            <p:graphicEl>
                                              <a:dgm id="{828E49E7-E159-423F-97CE-D5A239475E26}"/>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graphicEl>
                                              <a:dgm id="{828E49E7-E159-423F-97CE-D5A239475E26}"/>
                                            </p:graphic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
                                            <p:graphicEl>
                                              <a:dgm id="{465274EA-C7B1-4427-A078-21361B183893}"/>
                                            </p:graphicEl>
                                          </p:spTgt>
                                        </p:tgtEl>
                                        <p:attrNameLst>
                                          <p:attrName>style.visibility</p:attrName>
                                        </p:attrNameLst>
                                      </p:cBhvr>
                                      <p:to>
                                        <p:strVal val="visible"/>
                                      </p:to>
                                    </p:set>
                                    <p:anim calcmode="lin" valueType="num">
                                      <p:cBhvr additive="base">
                                        <p:cTn id="63" dur="500" fill="hold"/>
                                        <p:tgtEl>
                                          <p:spTgt spid="4">
                                            <p:graphicEl>
                                              <a:dgm id="{465274EA-C7B1-4427-A078-21361B183893}"/>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graphicEl>
                                              <a:dgm id="{465274EA-C7B1-4427-A078-21361B183893}"/>
                                            </p:graphic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
                                            <p:graphicEl>
                                              <a:dgm id="{EE0287B7-7833-440E-BE8D-1F89F853FD0E}"/>
                                            </p:graphicEl>
                                          </p:spTgt>
                                        </p:tgtEl>
                                        <p:attrNameLst>
                                          <p:attrName>style.visibility</p:attrName>
                                        </p:attrNameLst>
                                      </p:cBhvr>
                                      <p:to>
                                        <p:strVal val="visible"/>
                                      </p:to>
                                    </p:set>
                                    <p:anim calcmode="lin" valueType="num">
                                      <p:cBhvr additive="base">
                                        <p:cTn id="67" dur="500" fill="hold"/>
                                        <p:tgtEl>
                                          <p:spTgt spid="4">
                                            <p:graphicEl>
                                              <a:dgm id="{EE0287B7-7833-440E-BE8D-1F89F853FD0E}"/>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graphicEl>
                                              <a:dgm id="{EE0287B7-7833-440E-BE8D-1F89F853FD0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Dataset </a:t>
            </a:r>
            <a:endParaRPr b="1"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3" name="Text Placeholder 2"/>
          <p:cNvSpPr>
            <a:spLocks noGrp="1"/>
          </p:cNvSpPr>
          <p:nvPr>
            <p:ph type="body" idx="2"/>
          </p:nvPr>
        </p:nvSpPr>
        <p:spPr>
          <a:xfrm>
            <a:off x="1876086" y="1803422"/>
            <a:ext cx="6457950" cy="2673327"/>
          </a:xfrm>
        </p:spPr>
        <p:txBody>
          <a:bodyPr/>
          <a:lstStyle/>
          <a:p>
            <a:r>
              <a:rPr lang="en-US" sz="1600" dirty="0"/>
              <a:t>MS COCO dataset was used to detect the cars and persons in this project. MS COCO dataset was collected from the Internet. It is a large-scale image dataset containing 328000 images for every object and humans. </a:t>
            </a:r>
          </a:p>
          <a:p>
            <a:pPr lvl="0"/>
            <a:r>
              <a:rPr lang="en-US" sz="1600" dirty="0"/>
              <a:t>Car</a:t>
            </a:r>
          </a:p>
          <a:p>
            <a:pPr lvl="0"/>
            <a:r>
              <a:rPr lang="en-US" sz="1600" dirty="0"/>
              <a:t>person</a:t>
            </a:r>
          </a:p>
          <a:p>
            <a:pPr marL="342900" lvl="0" indent="-342900" algn="just">
              <a:lnSpc>
                <a:spcPct val="107000"/>
              </a:lnSpc>
              <a:spcBef>
                <a:spcPts val="0"/>
              </a:spcBef>
              <a:buFont typeface="Symbol" panose="05050102010706020507" pitchFamily="18" charset="2"/>
              <a:buChar char=""/>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descr="[{'character': [(u'hatsune miku', 0.9999994039535522)],&#10;  'copyright': [(u'vocaloid', 0.9999998807907104)],&#10;  'general': [(u'thighhighs', 0.9956372380256653),&#10;   (u'1girl', 0.9873462319374084),&#10;   (u'twintails', 0.9812833666801453),&#10;   (u'solo', 0.9632901549339294),&#10;   (u'aqua hair', 0.9167950749397278),&#10;   (u'long hair', 0.8817108273506165),&#10;   (u'very long hair', 0.8326570987701416),&#10;   (u'detached sleeves', 0.7448858618736267),&#10;   (u'skirt', 0.6780789494514465),&#10;"/>
          <p:cNvSpPr txBox="1"/>
          <p:nvPr/>
        </p:nvSpPr>
        <p:spPr>
          <a:xfrm>
            <a:off x="4928501" y="6082822"/>
            <a:ext cx="1747767" cy="307777"/>
          </a:xfrm>
          <a:prstGeom prst="rect">
            <a:avLst/>
          </a:prstGeom>
          <a:noFill/>
        </p:spPr>
        <p:txBody>
          <a:bodyPr wrap="square" rtlCol="0">
            <a:spAutoFit/>
          </a:bodyPr>
          <a:lstStyle/>
          <a:p>
            <a:r>
              <a:rPr lang="en-US" dirty="0">
                <a:latin typeface="Trebuchet MS" panose="020B0603020202020204" pitchFamily="34" charset="0"/>
              </a:rPr>
              <a:t>  </a:t>
            </a:r>
          </a:p>
        </p:txBody>
      </p:sp>
    </p:spTree>
    <p:extLst>
      <p:ext uri="{BB962C8B-B14F-4D97-AF65-F5344CB8AC3E}">
        <p14:creationId xmlns:p14="http://schemas.microsoft.com/office/powerpoint/2010/main" val="19846537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1000"/>
                                        <p:tgtEl>
                                          <p:spTgt spid="114"/>
                                        </p:tgtEl>
                                      </p:cBhvr>
                                    </p:animEffect>
                                    <p:anim calcmode="lin" valueType="num">
                                      <p:cBhvr>
                                        <p:cTn id="8" dur="1000" fill="hold"/>
                                        <p:tgtEl>
                                          <p:spTgt spid="114"/>
                                        </p:tgtEl>
                                        <p:attrNameLst>
                                          <p:attrName>ppt_x</p:attrName>
                                        </p:attrNameLst>
                                      </p:cBhvr>
                                      <p:tavLst>
                                        <p:tav tm="0">
                                          <p:val>
                                            <p:strVal val="#ppt_x"/>
                                          </p:val>
                                        </p:tav>
                                        <p:tav tm="100000">
                                          <p:val>
                                            <p:strVal val="#ppt_x"/>
                                          </p:val>
                                        </p:tav>
                                      </p:tavLst>
                                    </p:anim>
                                    <p:anim calcmode="lin" valueType="num">
                                      <p:cBhvr>
                                        <p:cTn id="9" dur="1000" fill="hold"/>
                                        <p:tgtEl>
                                          <p:spTgt spid="1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0-#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Preprocessing </a:t>
            </a:r>
            <a:endParaRPr b="1"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3" name="Text Placeholder 2"/>
          <p:cNvSpPr>
            <a:spLocks noGrp="1"/>
          </p:cNvSpPr>
          <p:nvPr>
            <p:ph type="body" idx="2"/>
          </p:nvPr>
        </p:nvSpPr>
        <p:spPr>
          <a:xfrm>
            <a:off x="1869736" y="1485922"/>
            <a:ext cx="6457950" cy="3187678"/>
          </a:xfrm>
        </p:spPr>
        <p:txBody>
          <a:bodyPr/>
          <a:lstStyle/>
          <a:p>
            <a:pPr marL="520700" lvl="1" indent="0" algn="just">
              <a:buNone/>
            </a:pPr>
            <a:r>
              <a:rPr lang="en-US" dirty="0"/>
              <a:t>Due to pre trained model there was no pre processing was involved.</a:t>
            </a:r>
          </a:p>
          <a:p>
            <a:pPr marL="520700" lvl="1" indent="0" algn="just">
              <a:buNone/>
            </a:pPr>
            <a:endParaRPr lang="en-US" sz="2000" dirty="0">
              <a:solidFill>
                <a:schemeClr val="tx1"/>
              </a:solidFill>
              <a:latin typeface="Trebuchet MS" panose="020B0603020202020204" pitchFamily="34" charset="0"/>
            </a:endParaRPr>
          </a:p>
        </p:txBody>
      </p:sp>
      <p:sp>
        <p:nvSpPr>
          <p:cNvPr id="10" name="TextBox 9" descr="[{'character': [(u'hatsune miku', 0.9999994039535522)],&#10;  'copyright': [(u'vocaloid', 0.9999998807907104)],&#10;  'general': [(u'thighhighs', 0.9956372380256653),&#10;   (u'1girl', 0.9873462319374084),&#10;   (u'twintails', 0.9812833666801453),&#10;   (u'solo', 0.9632901549339294),&#10;   (u'aqua hair', 0.9167950749397278),&#10;   (u'long hair', 0.8817108273506165),&#10;   (u'very long hair', 0.8326570987701416),&#10;   (u'detached sleeves', 0.7448858618736267),&#10;   (u'skirt', 0.6780789494514465),&#10;"/>
          <p:cNvSpPr txBox="1"/>
          <p:nvPr/>
        </p:nvSpPr>
        <p:spPr>
          <a:xfrm>
            <a:off x="4928501" y="6082822"/>
            <a:ext cx="1747767" cy="307777"/>
          </a:xfrm>
          <a:prstGeom prst="rect">
            <a:avLst/>
          </a:prstGeom>
          <a:noFill/>
        </p:spPr>
        <p:txBody>
          <a:bodyPr wrap="square" rtlCol="0">
            <a:spAutoFit/>
          </a:bodyPr>
          <a:lstStyle/>
          <a:p>
            <a:r>
              <a:rPr lang="en-US" dirty="0">
                <a:latin typeface="Trebuchet MS" panose="020B0603020202020204" pitchFamily="34" charset="0"/>
              </a:rPr>
              <a:t>  </a:t>
            </a:r>
          </a:p>
        </p:txBody>
      </p:sp>
    </p:spTree>
    <p:extLst>
      <p:ext uri="{BB962C8B-B14F-4D97-AF65-F5344CB8AC3E}">
        <p14:creationId xmlns:p14="http://schemas.microsoft.com/office/powerpoint/2010/main" val="172572117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1000"/>
                                        <p:tgtEl>
                                          <p:spTgt spid="114"/>
                                        </p:tgtEl>
                                      </p:cBhvr>
                                    </p:animEffect>
                                    <p:anim calcmode="lin" valueType="num">
                                      <p:cBhvr>
                                        <p:cTn id="8" dur="1000" fill="hold"/>
                                        <p:tgtEl>
                                          <p:spTgt spid="114"/>
                                        </p:tgtEl>
                                        <p:attrNameLst>
                                          <p:attrName>ppt_x</p:attrName>
                                        </p:attrNameLst>
                                      </p:cBhvr>
                                      <p:tavLst>
                                        <p:tav tm="0">
                                          <p:val>
                                            <p:strVal val="#ppt_x"/>
                                          </p:val>
                                        </p:tav>
                                        <p:tav tm="100000">
                                          <p:val>
                                            <p:strVal val="#ppt_x"/>
                                          </p:val>
                                        </p:tav>
                                      </p:tavLst>
                                    </p:anim>
                                    <p:anim calcmode="lin" valueType="num">
                                      <p:cBhvr>
                                        <p:cTn id="9" dur="1000" fill="hold"/>
                                        <p:tgtEl>
                                          <p:spTgt spid="1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0" grpId="0"/>
    </p:bldLst>
  </p:timing>
</p:sld>
</file>

<file path=ppt/theme/theme1.xml><?xml version="1.0" encoding="utf-8"?>
<a:theme xmlns:a="http://schemas.openxmlformats.org/drawingml/2006/main" name="William templat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15097</TotalTime>
  <Words>277</Words>
  <Application>Microsoft Office PowerPoint</Application>
  <PresentationFormat>On-screen Show (16:9)</PresentationFormat>
  <Paragraphs>72</Paragraphs>
  <Slides>15</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Calibri</vt:lpstr>
      <vt:lpstr>Jameel Noori Nastaleeq</vt:lpstr>
      <vt:lpstr>Symbol</vt:lpstr>
      <vt:lpstr>Roboto</vt:lpstr>
      <vt:lpstr>Encode Sans Semi Condensed Light</vt:lpstr>
      <vt:lpstr>Wingdings</vt:lpstr>
      <vt:lpstr>Arial</vt:lpstr>
      <vt:lpstr>Times New Roman</vt:lpstr>
      <vt:lpstr>Trebuchet MS</vt:lpstr>
      <vt:lpstr>Dosis</vt:lpstr>
      <vt:lpstr>William template</vt:lpstr>
      <vt:lpstr>Video Stabilization</vt:lpstr>
      <vt:lpstr>PowerPoint Presentation</vt:lpstr>
      <vt:lpstr> Problem Statement</vt:lpstr>
      <vt:lpstr>Introduction</vt:lpstr>
      <vt:lpstr>Research Focus</vt:lpstr>
      <vt:lpstr> RESEARCH METHODOLOGY</vt:lpstr>
      <vt:lpstr>Research Methodology</vt:lpstr>
      <vt:lpstr>Dataset </vt:lpstr>
      <vt:lpstr>Preprocessing </vt:lpstr>
      <vt:lpstr>Train Test Split </vt:lpstr>
      <vt:lpstr>Training Phase</vt:lpstr>
      <vt:lpstr>Evaluation Measures</vt:lpstr>
      <vt:lpstr> Results</vt:lpstr>
      <vt:lpstr>Model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Saad Ur Rehman</dc:creator>
  <cp:lastModifiedBy>ROMAAN-MIRZA MIRZA</cp:lastModifiedBy>
  <cp:revision>194</cp:revision>
  <dcterms:modified xsi:type="dcterms:W3CDTF">2022-09-29T11:48:12Z</dcterms:modified>
</cp:coreProperties>
</file>