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1084-0ADB-4331-80CB-5F5779735B68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E277F-5030-43C7-B53B-5A287EE62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73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1084-0ADB-4331-80CB-5F5779735B68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E277F-5030-43C7-B53B-5A287EE62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97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1084-0ADB-4331-80CB-5F5779735B68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E277F-5030-43C7-B53B-5A287EE62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07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1084-0ADB-4331-80CB-5F5779735B68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E277F-5030-43C7-B53B-5A287EE62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34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1084-0ADB-4331-80CB-5F5779735B68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E277F-5030-43C7-B53B-5A287EE62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37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1084-0ADB-4331-80CB-5F5779735B68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E277F-5030-43C7-B53B-5A287EE62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1084-0ADB-4331-80CB-5F5779735B68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E277F-5030-43C7-B53B-5A287EE62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25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1084-0ADB-4331-80CB-5F5779735B68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E277F-5030-43C7-B53B-5A287EE62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1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1084-0ADB-4331-80CB-5F5779735B68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E277F-5030-43C7-B53B-5A287EE62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15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1084-0ADB-4331-80CB-5F5779735B68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E277F-5030-43C7-B53B-5A287EE62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86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1084-0ADB-4331-80CB-5F5779735B68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E277F-5030-43C7-B53B-5A287EE62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37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61084-0ADB-4331-80CB-5F5779735B68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E277F-5030-43C7-B53B-5A287EE62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57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2858536" y="2029736"/>
            <a:ext cx="5841186" cy="2401271"/>
            <a:chOff x="2795161" y="2247019"/>
            <a:chExt cx="5841186" cy="2401271"/>
          </a:xfrm>
        </p:grpSpPr>
        <p:grpSp>
          <p:nvGrpSpPr>
            <p:cNvPr id="18" name="组合 17"/>
            <p:cNvGrpSpPr/>
            <p:nvPr/>
          </p:nvGrpSpPr>
          <p:grpSpPr>
            <a:xfrm>
              <a:off x="2795161" y="2247019"/>
              <a:ext cx="5841186" cy="2401271"/>
              <a:chOff x="2795161" y="2247019"/>
              <a:chExt cx="5841186" cy="2401271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5161" y="2247019"/>
                <a:ext cx="5841186" cy="2401271"/>
              </a:xfrm>
              <a:prstGeom prst="rect">
                <a:avLst/>
              </a:prstGeom>
            </p:spPr>
          </p:pic>
          <p:sp>
            <p:nvSpPr>
              <p:cNvPr id="9" name="任意多边形 8"/>
              <p:cNvSpPr/>
              <p:nvPr/>
            </p:nvSpPr>
            <p:spPr>
              <a:xfrm>
                <a:off x="3802455" y="3039760"/>
                <a:ext cx="588553" cy="580401"/>
              </a:xfrm>
              <a:custGeom>
                <a:avLst/>
                <a:gdLst>
                  <a:gd name="connsiteX0" fmla="*/ 298765 w 588553"/>
                  <a:gd name="connsiteY0" fmla="*/ 2205 h 580401"/>
                  <a:gd name="connsiteX1" fmla="*/ 588476 w 588553"/>
                  <a:gd name="connsiteY1" fmla="*/ 300969 h 580401"/>
                  <a:gd name="connsiteX2" fmla="*/ 271604 w 588553"/>
                  <a:gd name="connsiteY2" fmla="*/ 572573 h 580401"/>
                  <a:gd name="connsiteX3" fmla="*/ 0 w 588553"/>
                  <a:gd name="connsiteY3" fmla="*/ 463932 h 580401"/>
                  <a:gd name="connsiteX4" fmla="*/ 298765 w 588553"/>
                  <a:gd name="connsiteY4" fmla="*/ 2205 h 580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8553" h="580401">
                    <a:moveTo>
                      <a:pt x="298765" y="2205"/>
                    </a:moveTo>
                    <a:cubicBezTo>
                      <a:pt x="396844" y="-24955"/>
                      <a:pt x="593003" y="205908"/>
                      <a:pt x="588476" y="300969"/>
                    </a:cubicBezTo>
                    <a:cubicBezTo>
                      <a:pt x="583949" y="396030"/>
                      <a:pt x="369683" y="545413"/>
                      <a:pt x="271604" y="572573"/>
                    </a:cubicBezTo>
                    <a:cubicBezTo>
                      <a:pt x="173525" y="599733"/>
                      <a:pt x="0" y="554467"/>
                      <a:pt x="0" y="463932"/>
                    </a:cubicBezTo>
                    <a:cubicBezTo>
                      <a:pt x="0" y="373397"/>
                      <a:pt x="200686" y="29365"/>
                      <a:pt x="298765" y="2205"/>
                    </a:cubicBezTo>
                    <a:close/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4096731" y="3620161"/>
                <a:ext cx="588553" cy="580401"/>
              </a:xfrm>
              <a:custGeom>
                <a:avLst/>
                <a:gdLst>
                  <a:gd name="connsiteX0" fmla="*/ 298765 w 588553"/>
                  <a:gd name="connsiteY0" fmla="*/ 2205 h 580401"/>
                  <a:gd name="connsiteX1" fmla="*/ 588476 w 588553"/>
                  <a:gd name="connsiteY1" fmla="*/ 300969 h 580401"/>
                  <a:gd name="connsiteX2" fmla="*/ 271604 w 588553"/>
                  <a:gd name="connsiteY2" fmla="*/ 572573 h 580401"/>
                  <a:gd name="connsiteX3" fmla="*/ 0 w 588553"/>
                  <a:gd name="connsiteY3" fmla="*/ 463932 h 580401"/>
                  <a:gd name="connsiteX4" fmla="*/ 298765 w 588553"/>
                  <a:gd name="connsiteY4" fmla="*/ 2205 h 580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8553" h="580401">
                    <a:moveTo>
                      <a:pt x="298765" y="2205"/>
                    </a:moveTo>
                    <a:cubicBezTo>
                      <a:pt x="396844" y="-24955"/>
                      <a:pt x="593003" y="205908"/>
                      <a:pt x="588476" y="300969"/>
                    </a:cubicBezTo>
                    <a:cubicBezTo>
                      <a:pt x="583949" y="396030"/>
                      <a:pt x="369683" y="545413"/>
                      <a:pt x="271604" y="572573"/>
                    </a:cubicBezTo>
                    <a:cubicBezTo>
                      <a:pt x="173525" y="599733"/>
                      <a:pt x="0" y="554467"/>
                      <a:pt x="0" y="463932"/>
                    </a:cubicBezTo>
                    <a:cubicBezTo>
                      <a:pt x="0" y="373397"/>
                      <a:pt x="200686" y="29365"/>
                      <a:pt x="298765" y="2205"/>
                    </a:cubicBezTo>
                    <a:close/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4933972" y="2487010"/>
                <a:ext cx="742621" cy="626778"/>
              </a:xfrm>
              <a:custGeom>
                <a:avLst/>
                <a:gdLst>
                  <a:gd name="connsiteX0" fmla="*/ 167 w 742621"/>
                  <a:gd name="connsiteY0" fmla="*/ 93228 h 626778"/>
                  <a:gd name="connsiteX1" fmla="*/ 398519 w 742621"/>
                  <a:gd name="connsiteY1" fmla="*/ 20800 h 626778"/>
                  <a:gd name="connsiteX2" fmla="*/ 706337 w 742621"/>
                  <a:gd name="connsiteY2" fmla="*/ 346725 h 626778"/>
                  <a:gd name="connsiteX3" fmla="*/ 697283 w 742621"/>
                  <a:gd name="connsiteY3" fmla="*/ 582115 h 626778"/>
                  <a:gd name="connsiteX4" fmla="*/ 353252 w 742621"/>
                  <a:gd name="connsiteY4" fmla="*/ 582115 h 626778"/>
                  <a:gd name="connsiteX5" fmla="*/ 167 w 742621"/>
                  <a:gd name="connsiteY5" fmla="*/ 93228 h 626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2621" h="626778">
                    <a:moveTo>
                      <a:pt x="167" y="93228"/>
                    </a:moveTo>
                    <a:cubicBezTo>
                      <a:pt x="7711" y="-324"/>
                      <a:pt x="280824" y="-21449"/>
                      <a:pt x="398519" y="20800"/>
                    </a:cubicBezTo>
                    <a:cubicBezTo>
                      <a:pt x="516214" y="63049"/>
                      <a:pt x="656543" y="253172"/>
                      <a:pt x="706337" y="346725"/>
                    </a:cubicBezTo>
                    <a:cubicBezTo>
                      <a:pt x="756131" y="440278"/>
                      <a:pt x="756130" y="542883"/>
                      <a:pt x="697283" y="582115"/>
                    </a:cubicBezTo>
                    <a:cubicBezTo>
                      <a:pt x="638436" y="621347"/>
                      <a:pt x="464911" y="659069"/>
                      <a:pt x="353252" y="582115"/>
                    </a:cubicBezTo>
                    <a:cubicBezTo>
                      <a:pt x="241593" y="505161"/>
                      <a:pt x="-7377" y="186780"/>
                      <a:pt x="167" y="93228"/>
                    </a:cubicBezTo>
                    <a:close/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5513020" y="3167529"/>
                <a:ext cx="592576" cy="569208"/>
              </a:xfrm>
              <a:custGeom>
                <a:avLst/>
                <a:gdLst>
                  <a:gd name="connsiteX0" fmla="*/ 540 w 592576"/>
                  <a:gd name="connsiteY0" fmla="*/ 109825 h 569208"/>
                  <a:gd name="connsiteX1" fmla="*/ 353626 w 592576"/>
                  <a:gd name="connsiteY1" fmla="*/ 10237 h 569208"/>
                  <a:gd name="connsiteX2" fmla="*/ 561855 w 592576"/>
                  <a:gd name="connsiteY2" fmla="*/ 309002 h 569208"/>
                  <a:gd name="connsiteX3" fmla="*/ 561855 w 592576"/>
                  <a:gd name="connsiteY3" fmla="*/ 553445 h 569208"/>
                  <a:gd name="connsiteX4" fmla="*/ 281198 w 592576"/>
                  <a:gd name="connsiteY4" fmla="*/ 499124 h 569208"/>
                  <a:gd name="connsiteX5" fmla="*/ 540 w 592576"/>
                  <a:gd name="connsiteY5" fmla="*/ 109825 h 569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2576" h="569208">
                    <a:moveTo>
                      <a:pt x="540" y="109825"/>
                    </a:moveTo>
                    <a:cubicBezTo>
                      <a:pt x="12611" y="28344"/>
                      <a:pt x="260074" y="-22959"/>
                      <a:pt x="353626" y="10237"/>
                    </a:cubicBezTo>
                    <a:cubicBezTo>
                      <a:pt x="447178" y="43433"/>
                      <a:pt x="527150" y="218467"/>
                      <a:pt x="561855" y="309002"/>
                    </a:cubicBezTo>
                    <a:cubicBezTo>
                      <a:pt x="596560" y="399537"/>
                      <a:pt x="608631" y="521758"/>
                      <a:pt x="561855" y="553445"/>
                    </a:cubicBezTo>
                    <a:cubicBezTo>
                      <a:pt x="515079" y="585132"/>
                      <a:pt x="380786" y="570043"/>
                      <a:pt x="281198" y="499124"/>
                    </a:cubicBezTo>
                    <a:cubicBezTo>
                      <a:pt x="181610" y="428205"/>
                      <a:pt x="-11531" y="191306"/>
                      <a:pt x="540" y="109825"/>
                    </a:cubicBezTo>
                    <a:close/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6688354" y="2760136"/>
                <a:ext cx="418646" cy="893071"/>
              </a:xfrm>
              <a:custGeom>
                <a:avLst/>
                <a:gdLst>
                  <a:gd name="connsiteX0" fmla="*/ 11210 w 418646"/>
                  <a:gd name="connsiteY0" fmla="*/ 64545 h 893071"/>
                  <a:gd name="connsiteX1" fmla="*/ 300921 w 418646"/>
                  <a:gd name="connsiteY1" fmla="*/ 73599 h 893071"/>
                  <a:gd name="connsiteX2" fmla="*/ 418616 w 418646"/>
                  <a:gd name="connsiteY2" fmla="*/ 481005 h 893071"/>
                  <a:gd name="connsiteX3" fmla="*/ 309975 w 418646"/>
                  <a:gd name="connsiteY3" fmla="*/ 879357 h 893071"/>
                  <a:gd name="connsiteX4" fmla="*/ 83638 w 418646"/>
                  <a:gd name="connsiteY4" fmla="*/ 734502 h 893071"/>
                  <a:gd name="connsiteX5" fmla="*/ 11210 w 418646"/>
                  <a:gd name="connsiteY5" fmla="*/ 64545 h 893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8646" h="893071">
                    <a:moveTo>
                      <a:pt x="11210" y="64545"/>
                    </a:moveTo>
                    <a:cubicBezTo>
                      <a:pt x="47424" y="-45605"/>
                      <a:pt x="233020" y="4189"/>
                      <a:pt x="300921" y="73599"/>
                    </a:cubicBezTo>
                    <a:cubicBezTo>
                      <a:pt x="368822" y="143009"/>
                      <a:pt x="417107" y="346712"/>
                      <a:pt x="418616" y="481005"/>
                    </a:cubicBezTo>
                    <a:cubicBezTo>
                      <a:pt x="420125" y="615298"/>
                      <a:pt x="365805" y="837108"/>
                      <a:pt x="309975" y="879357"/>
                    </a:cubicBezTo>
                    <a:cubicBezTo>
                      <a:pt x="254145" y="921606"/>
                      <a:pt x="133432" y="864268"/>
                      <a:pt x="83638" y="734502"/>
                    </a:cubicBezTo>
                    <a:cubicBezTo>
                      <a:pt x="33844" y="604736"/>
                      <a:pt x="-25004" y="174695"/>
                      <a:pt x="11210" y="64545"/>
                    </a:cubicBezTo>
                    <a:close/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7697313" y="2656588"/>
                <a:ext cx="425513" cy="9144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3166937" y="3630649"/>
                <a:ext cx="552591" cy="560414"/>
              </a:xfrm>
              <a:custGeom>
                <a:avLst/>
                <a:gdLst>
                  <a:gd name="connsiteX0" fmla="*/ 10829 w 552591"/>
                  <a:gd name="connsiteY0" fmla="*/ 81272 h 560414"/>
                  <a:gd name="connsiteX1" fmla="*/ 300540 w 552591"/>
                  <a:gd name="connsiteY1" fmla="*/ 8844 h 560414"/>
                  <a:gd name="connsiteX2" fmla="*/ 526877 w 552591"/>
                  <a:gd name="connsiteY2" fmla="*/ 226127 h 560414"/>
                  <a:gd name="connsiteX3" fmla="*/ 499716 w 552591"/>
                  <a:gd name="connsiteY3" fmla="*/ 552052 h 560414"/>
                  <a:gd name="connsiteX4" fmla="*/ 101364 w 552591"/>
                  <a:gd name="connsiteY4" fmla="*/ 434357 h 560414"/>
                  <a:gd name="connsiteX5" fmla="*/ 10829 w 552591"/>
                  <a:gd name="connsiteY5" fmla="*/ 81272 h 560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2591" h="560414">
                    <a:moveTo>
                      <a:pt x="10829" y="81272"/>
                    </a:moveTo>
                    <a:cubicBezTo>
                      <a:pt x="44025" y="10353"/>
                      <a:pt x="214532" y="-15299"/>
                      <a:pt x="300540" y="8844"/>
                    </a:cubicBezTo>
                    <a:cubicBezTo>
                      <a:pt x="386548" y="32987"/>
                      <a:pt x="493681" y="135592"/>
                      <a:pt x="526877" y="226127"/>
                    </a:cubicBezTo>
                    <a:cubicBezTo>
                      <a:pt x="560073" y="316662"/>
                      <a:pt x="570635" y="517347"/>
                      <a:pt x="499716" y="552052"/>
                    </a:cubicBezTo>
                    <a:cubicBezTo>
                      <a:pt x="428797" y="586757"/>
                      <a:pt x="178318" y="506785"/>
                      <a:pt x="101364" y="434357"/>
                    </a:cubicBezTo>
                    <a:cubicBezTo>
                      <a:pt x="24410" y="361929"/>
                      <a:pt x="-22367" y="152191"/>
                      <a:pt x="10829" y="81272"/>
                    </a:cubicBezTo>
                    <a:close/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3927504" y="3206671"/>
              <a:ext cx="4635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159007" y="2646510"/>
              <a:ext cx="4635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18"/>
            <p:cNvSpPr txBox="1"/>
            <p:nvPr/>
          </p:nvSpPr>
          <p:spPr>
            <a:xfrm>
              <a:off x="6720289" y="3039760"/>
              <a:ext cx="4635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18"/>
            <p:cNvSpPr txBox="1"/>
            <p:nvPr/>
          </p:nvSpPr>
          <p:spPr>
            <a:xfrm>
              <a:off x="7698124" y="2971169"/>
              <a:ext cx="4635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S4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18"/>
            <p:cNvSpPr txBox="1"/>
            <p:nvPr/>
          </p:nvSpPr>
          <p:spPr>
            <a:xfrm>
              <a:off x="3248278" y="3653207"/>
              <a:ext cx="4635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18"/>
            <p:cNvSpPr txBox="1"/>
            <p:nvPr/>
          </p:nvSpPr>
          <p:spPr>
            <a:xfrm>
              <a:off x="4159255" y="3725874"/>
              <a:ext cx="4635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18"/>
            <p:cNvSpPr txBox="1"/>
            <p:nvPr/>
          </p:nvSpPr>
          <p:spPr>
            <a:xfrm>
              <a:off x="5577556" y="3214499"/>
              <a:ext cx="4635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18"/>
            <p:cNvSpPr txBox="1"/>
            <p:nvPr/>
          </p:nvSpPr>
          <p:spPr>
            <a:xfrm>
              <a:off x="5675539" y="2487010"/>
              <a:ext cx="4635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8676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8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Pual Li</dc:creator>
  <cp:lastModifiedBy>Pual Li</cp:lastModifiedBy>
  <cp:revision>4</cp:revision>
  <dcterms:created xsi:type="dcterms:W3CDTF">2016-03-01T09:11:10Z</dcterms:created>
  <dcterms:modified xsi:type="dcterms:W3CDTF">2016-03-02T16:44:16Z</dcterms:modified>
</cp:coreProperties>
</file>