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7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7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4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7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5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6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084-0ADB-4331-80CB-5F5779735B68}" type="datetimeFigureOut">
              <a:rPr lang="zh-CN" altLang="en-US" smtClean="0"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277F-5030-43C7-B53B-5A287EE62D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7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659359" y="4163172"/>
            <a:ext cx="5841186" cy="2401271"/>
            <a:chOff x="2795161" y="2247019"/>
            <a:chExt cx="5841186" cy="2401271"/>
          </a:xfrm>
        </p:grpSpPr>
        <p:grpSp>
          <p:nvGrpSpPr>
            <p:cNvPr id="18" name="组合 17"/>
            <p:cNvGrpSpPr/>
            <p:nvPr/>
          </p:nvGrpSpPr>
          <p:grpSpPr>
            <a:xfrm>
              <a:off x="2795161" y="2247019"/>
              <a:ext cx="5841186" cy="2401271"/>
              <a:chOff x="2795161" y="2247019"/>
              <a:chExt cx="5841186" cy="240127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161" y="2247019"/>
                <a:ext cx="5841186" cy="2401271"/>
              </a:xfrm>
              <a:prstGeom prst="rect">
                <a:avLst/>
              </a:prstGeom>
            </p:spPr>
          </p:pic>
          <p:sp>
            <p:nvSpPr>
              <p:cNvPr id="9" name="任意多边形 8"/>
              <p:cNvSpPr/>
              <p:nvPr/>
            </p:nvSpPr>
            <p:spPr>
              <a:xfrm>
                <a:off x="3802455" y="3039760"/>
                <a:ext cx="588553" cy="580401"/>
              </a:xfrm>
              <a:custGeom>
                <a:avLst/>
                <a:gdLst>
                  <a:gd name="connsiteX0" fmla="*/ 298765 w 588553"/>
                  <a:gd name="connsiteY0" fmla="*/ 2205 h 580401"/>
                  <a:gd name="connsiteX1" fmla="*/ 588476 w 588553"/>
                  <a:gd name="connsiteY1" fmla="*/ 300969 h 580401"/>
                  <a:gd name="connsiteX2" fmla="*/ 271604 w 588553"/>
                  <a:gd name="connsiteY2" fmla="*/ 572573 h 580401"/>
                  <a:gd name="connsiteX3" fmla="*/ 0 w 588553"/>
                  <a:gd name="connsiteY3" fmla="*/ 463932 h 580401"/>
                  <a:gd name="connsiteX4" fmla="*/ 298765 w 588553"/>
                  <a:gd name="connsiteY4" fmla="*/ 2205 h 58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553" h="580401">
                    <a:moveTo>
                      <a:pt x="298765" y="2205"/>
                    </a:moveTo>
                    <a:cubicBezTo>
                      <a:pt x="396844" y="-24955"/>
                      <a:pt x="593003" y="205908"/>
                      <a:pt x="588476" y="300969"/>
                    </a:cubicBezTo>
                    <a:cubicBezTo>
                      <a:pt x="583949" y="396030"/>
                      <a:pt x="369683" y="545413"/>
                      <a:pt x="271604" y="572573"/>
                    </a:cubicBezTo>
                    <a:cubicBezTo>
                      <a:pt x="173525" y="599733"/>
                      <a:pt x="0" y="554467"/>
                      <a:pt x="0" y="463932"/>
                    </a:cubicBezTo>
                    <a:cubicBezTo>
                      <a:pt x="0" y="373397"/>
                      <a:pt x="200686" y="29365"/>
                      <a:pt x="298765" y="220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4096731" y="3620161"/>
                <a:ext cx="588553" cy="580401"/>
              </a:xfrm>
              <a:custGeom>
                <a:avLst/>
                <a:gdLst>
                  <a:gd name="connsiteX0" fmla="*/ 298765 w 588553"/>
                  <a:gd name="connsiteY0" fmla="*/ 2205 h 580401"/>
                  <a:gd name="connsiteX1" fmla="*/ 588476 w 588553"/>
                  <a:gd name="connsiteY1" fmla="*/ 300969 h 580401"/>
                  <a:gd name="connsiteX2" fmla="*/ 271604 w 588553"/>
                  <a:gd name="connsiteY2" fmla="*/ 572573 h 580401"/>
                  <a:gd name="connsiteX3" fmla="*/ 0 w 588553"/>
                  <a:gd name="connsiteY3" fmla="*/ 463932 h 580401"/>
                  <a:gd name="connsiteX4" fmla="*/ 298765 w 588553"/>
                  <a:gd name="connsiteY4" fmla="*/ 2205 h 58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553" h="580401">
                    <a:moveTo>
                      <a:pt x="298765" y="2205"/>
                    </a:moveTo>
                    <a:cubicBezTo>
                      <a:pt x="396844" y="-24955"/>
                      <a:pt x="593003" y="205908"/>
                      <a:pt x="588476" y="300969"/>
                    </a:cubicBezTo>
                    <a:cubicBezTo>
                      <a:pt x="583949" y="396030"/>
                      <a:pt x="369683" y="545413"/>
                      <a:pt x="271604" y="572573"/>
                    </a:cubicBezTo>
                    <a:cubicBezTo>
                      <a:pt x="173525" y="599733"/>
                      <a:pt x="0" y="554467"/>
                      <a:pt x="0" y="463932"/>
                    </a:cubicBezTo>
                    <a:cubicBezTo>
                      <a:pt x="0" y="373397"/>
                      <a:pt x="200686" y="29365"/>
                      <a:pt x="298765" y="220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4933972" y="2487010"/>
                <a:ext cx="742621" cy="626778"/>
              </a:xfrm>
              <a:custGeom>
                <a:avLst/>
                <a:gdLst>
                  <a:gd name="connsiteX0" fmla="*/ 167 w 742621"/>
                  <a:gd name="connsiteY0" fmla="*/ 93228 h 626778"/>
                  <a:gd name="connsiteX1" fmla="*/ 398519 w 742621"/>
                  <a:gd name="connsiteY1" fmla="*/ 20800 h 626778"/>
                  <a:gd name="connsiteX2" fmla="*/ 706337 w 742621"/>
                  <a:gd name="connsiteY2" fmla="*/ 346725 h 626778"/>
                  <a:gd name="connsiteX3" fmla="*/ 697283 w 742621"/>
                  <a:gd name="connsiteY3" fmla="*/ 582115 h 626778"/>
                  <a:gd name="connsiteX4" fmla="*/ 353252 w 742621"/>
                  <a:gd name="connsiteY4" fmla="*/ 582115 h 626778"/>
                  <a:gd name="connsiteX5" fmla="*/ 167 w 742621"/>
                  <a:gd name="connsiteY5" fmla="*/ 93228 h 62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2621" h="626778">
                    <a:moveTo>
                      <a:pt x="167" y="93228"/>
                    </a:moveTo>
                    <a:cubicBezTo>
                      <a:pt x="7711" y="-324"/>
                      <a:pt x="280824" y="-21449"/>
                      <a:pt x="398519" y="20800"/>
                    </a:cubicBezTo>
                    <a:cubicBezTo>
                      <a:pt x="516214" y="63049"/>
                      <a:pt x="656543" y="253172"/>
                      <a:pt x="706337" y="346725"/>
                    </a:cubicBezTo>
                    <a:cubicBezTo>
                      <a:pt x="756131" y="440278"/>
                      <a:pt x="756130" y="542883"/>
                      <a:pt x="697283" y="582115"/>
                    </a:cubicBezTo>
                    <a:cubicBezTo>
                      <a:pt x="638436" y="621347"/>
                      <a:pt x="464911" y="659069"/>
                      <a:pt x="353252" y="582115"/>
                    </a:cubicBezTo>
                    <a:cubicBezTo>
                      <a:pt x="241593" y="505161"/>
                      <a:pt x="-7377" y="186780"/>
                      <a:pt x="167" y="93228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5513020" y="3167529"/>
                <a:ext cx="592576" cy="569208"/>
              </a:xfrm>
              <a:custGeom>
                <a:avLst/>
                <a:gdLst>
                  <a:gd name="connsiteX0" fmla="*/ 540 w 592576"/>
                  <a:gd name="connsiteY0" fmla="*/ 109825 h 569208"/>
                  <a:gd name="connsiteX1" fmla="*/ 353626 w 592576"/>
                  <a:gd name="connsiteY1" fmla="*/ 10237 h 569208"/>
                  <a:gd name="connsiteX2" fmla="*/ 561855 w 592576"/>
                  <a:gd name="connsiteY2" fmla="*/ 309002 h 569208"/>
                  <a:gd name="connsiteX3" fmla="*/ 561855 w 592576"/>
                  <a:gd name="connsiteY3" fmla="*/ 553445 h 569208"/>
                  <a:gd name="connsiteX4" fmla="*/ 281198 w 592576"/>
                  <a:gd name="connsiteY4" fmla="*/ 499124 h 569208"/>
                  <a:gd name="connsiteX5" fmla="*/ 540 w 592576"/>
                  <a:gd name="connsiteY5" fmla="*/ 109825 h 56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2576" h="569208">
                    <a:moveTo>
                      <a:pt x="540" y="109825"/>
                    </a:moveTo>
                    <a:cubicBezTo>
                      <a:pt x="12611" y="28344"/>
                      <a:pt x="260074" y="-22959"/>
                      <a:pt x="353626" y="10237"/>
                    </a:cubicBezTo>
                    <a:cubicBezTo>
                      <a:pt x="447178" y="43433"/>
                      <a:pt x="527150" y="218467"/>
                      <a:pt x="561855" y="309002"/>
                    </a:cubicBezTo>
                    <a:cubicBezTo>
                      <a:pt x="596560" y="399537"/>
                      <a:pt x="608631" y="521758"/>
                      <a:pt x="561855" y="553445"/>
                    </a:cubicBezTo>
                    <a:cubicBezTo>
                      <a:pt x="515079" y="585132"/>
                      <a:pt x="380786" y="570043"/>
                      <a:pt x="281198" y="499124"/>
                    </a:cubicBezTo>
                    <a:cubicBezTo>
                      <a:pt x="181610" y="428205"/>
                      <a:pt x="-11531" y="191306"/>
                      <a:pt x="540" y="10982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688354" y="2760136"/>
                <a:ext cx="418646" cy="893071"/>
              </a:xfrm>
              <a:custGeom>
                <a:avLst/>
                <a:gdLst>
                  <a:gd name="connsiteX0" fmla="*/ 11210 w 418646"/>
                  <a:gd name="connsiteY0" fmla="*/ 64545 h 893071"/>
                  <a:gd name="connsiteX1" fmla="*/ 300921 w 418646"/>
                  <a:gd name="connsiteY1" fmla="*/ 73599 h 893071"/>
                  <a:gd name="connsiteX2" fmla="*/ 418616 w 418646"/>
                  <a:gd name="connsiteY2" fmla="*/ 481005 h 893071"/>
                  <a:gd name="connsiteX3" fmla="*/ 309975 w 418646"/>
                  <a:gd name="connsiteY3" fmla="*/ 879357 h 893071"/>
                  <a:gd name="connsiteX4" fmla="*/ 83638 w 418646"/>
                  <a:gd name="connsiteY4" fmla="*/ 734502 h 893071"/>
                  <a:gd name="connsiteX5" fmla="*/ 11210 w 418646"/>
                  <a:gd name="connsiteY5" fmla="*/ 64545 h 89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646" h="893071">
                    <a:moveTo>
                      <a:pt x="11210" y="64545"/>
                    </a:moveTo>
                    <a:cubicBezTo>
                      <a:pt x="47424" y="-45605"/>
                      <a:pt x="233020" y="4189"/>
                      <a:pt x="300921" y="73599"/>
                    </a:cubicBezTo>
                    <a:cubicBezTo>
                      <a:pt x="368822" y="143009"/>
                      <a:pt x="417107" y="346712"/>
                      <a:pt x="418616" y="481005"/>
                    </a:cubicBezTo>
                    <a:cubicBezTo>
                      <a:pt x="420125" y="615298"/>
                      <a:pt x="365805" y="837108"/>
                      <a:pt x="309975" y="879357"/>
                    </a:cubicBezTo>
                    <a:cubicBezTo>
                      <a:pt x="254145" y="921606"/>
                      <a:pt x="133432" y="864268"/>
                      <a:pt x="83638" y="734502"/>
                    </a:cubicBezTo>
                    <a:cubicBezTo>
                      <a:pt x="33844" y="604736"/>
                      <a:pt x="-25004" y="174695"/>
                      <a:pt x="11210" y="64545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697313" y="2656588"/>
                <a:ext cx="425513" cy="9144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3166937" y="3630649"/>
                <a:ext cx="552591" cy="560414"/>
              </a:xfrm>
              <a:custGeom>
                <a:avLst/>
                <a:gdLst>
                  <a:gd name="connsiteX0" fmla="*/ 10829 w 552591"/>
                  <a:gd name="connsiteY0" fmla="*/ 81272 h 560414"/>
                  <a:gd name="connsiteX1" fmla="*/ 300540 w 552591"/>
                  <a:gd name="connsiteY1" fmla="*/ 8844 h 560414"/>
                  <a:gd name="connsiteX2" fmla="*/ 526877 w 552591"/>
                  <a:gd name="connsiteY2" fmla="*/ 226127 h 560414"/>
                  <a:gd name="connsiteX3" fmla="*/ 499716 w 552591"/>
                  <a:gd name="connsiteY3" fmla="*/ 552052 h 560414"/>
                  <a:gd name="connsiteX4" fmla="*/ 101364 w 552591"/>
                  <a:gd name="connsiteY4" fmla="*/ 434357 h 560414"/>
                  <a:gd name="connsiteX5" fmla="*/ 10829 w 552591"/>
                  <a:gd name="connsiteY5" fmla="*/ 81272 h 56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2591" h="560414">
                    <a:moveTo>
                      <a:pt x="10829" y="81272"/>
                    </a:moveTo>
                    <a:cubicBezTo>
                      <a:pt x="44025" y="10353"/>
                      <a:pt x="214532" y="-15299"/>
                      <a:pt x="300540" y="8844"/>
                    </a:cubicBezTo>
                    <a:cubicBezTo>
                      <a:pt x="386548" y="32987"/>
                      <a:pt x="493681" y="135592"/>
                      <a:pt x="526877" y="226127"/>
                    </a:cubicBezTo>
                    <a:cubicBezTo>
                      <a:pt x="560073" y="316662"/>
                      <a:pt x="570635" y="517347"/>
                      <a:pt x="499716" y="552052"/>
                    </a:cubicBezTo>
                    <a:cubicBezTo>
                      <a:pt x="428797" y="586757"/>
                      <a:pt x="178318" y="506785"/>
                      <a:pt x="101364" y="434357"/>
                    </a:cubicBezTo>
                    <a:cubicBezTo>
                      <a:pt x="24410" y="361929"/>
                      <a:pt x="-22367" y="152191"/>
                      <a:pt x="10829" y="81272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927504" y="3206671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159007" y="2646510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6720289" y="3039760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18"/>
            <p:cNvSpPr txBox="1"/>
            <p:nvPr/>
          </p:nvSpPr>
          <p:spPr>
            <a:xfrm>
              <a:off x="7698124" y="2971169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18"/>
            <p:cNvSpPr txBox="1"/>
            <p:nvPr/>
          </p:nvSpPr>
          <p:spPr>
            <a:xfrm>
              <a:off x="3248278" y="3653207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18"/>
            <p:cNvSpPr txBox="1"/>
            <p:nvPr/>
          </p:nvSpPr>
          <p:spPr>
            <a:xfrm>
              <a:off x="4159255" y="3725874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18"/>
            <p:cNvSpPr txBox="1"/>
            <p:nvPr/>
          </p:nvSpPr>
          <p:spPr>
            <a:xfrm>
              <a:off x="5577556" y="3214499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18"/>
            <p:cNvSpPr txBox="1"/>
            <p:nvPr/>
          </p:nvSpPr>
          <p:spPr>
            <a:xfrm>
              <a:off x="5675539" y="2487010"/>
              <a:ext cx="46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057382" y="829443"/>
            <a:ext cx="4892281" cy="2859538"/>
            <a:chOff x="1886679" y="197040"/>
            <a:chExt cx="4892281" cy="2859538"/>
          </a:xfrm>
        </p:grpSpPr>
        <p:sp>
          <p:nvSpPr>
            <p:cNvPr id="3" name="任意多边形 2"/>
            <p:cNvSpPr/>
            <p:nvPr/>
          </p:nvSpPr>
          <p:spPr>
            <a:xfrm>
              <a:off x="1886679" y="197040"/>
              <a:ext cx="4840433" cy="2859538"/>
            </a:xfrm>
            <a:custGeom>
              <a:avLst/>
              <a:gdLst>
                <a:gd name="connsiteX0" fmla="*/ 41709 w 4840433"/>
                <a:gd name="connsiteY0" fmla="*/ 1532172 h 2859538"/>
                <a:gd name="connsiteX1" fmla="*/ 132244 w 4840433"/>
                <a:gd name="connsiteY1" fmla="*/ 907483 h 2859538"/>
                <a:gd name="connsiteX2" fmla="*/ 503436 w 4840433"/>
                <a:gd name="connsiteY2" fmla="*/ 644932 h 2859538"/>
                <a:gd name="connsiteX3" fmla="*/ 1300141 w 4840433"/>
                <a:gd name="connsiteY3" fmla="*/ 472916 h 2859538"/>
                <a:gd name="connsiteX4" fmla="*/ 2151167 w 4840433"/>
                <a:gd name="connsiteY4" fmla="*/ 554398 h 2859538"/>
                <a:gd name="connsiteX5" fmla="*/ 3119887 w 4840433"/>
                <a:gd name="connsiteY5" fmla="*/ 2136 h 2859538"/>
                <a:gd name="connsiteX6" fmla="*/ 4613709 w 4840433"/>
                <a:gd name="connsiteY6" fmla="*/ 789788 h 2859538"/>
                <a:gd name="connsiteX7" fmla="*/ 4595602 w 4840433"/>
                <a:gd name="connsiteY7" fmla="*/ 1912417 h 2859538"/>
                <a:gd name="connsiteX8" fmla="*/ 4830992 w 4840433"/>
                <a:gd name="connsiteY8" fmla="*/ 2165914 h 2859538"/>
                <a:gd name="connsiteX9" fmla="*/ 4224410 w 4840433"/>
                <a:gd name="connsiteY9" fmla="*/ 2681962 h 2859538"/>
                <a:gd name="connsiteX10" fmla="*/ 3002192 w 4840433"/>
                <a:gd name="connsiteY10" fmla="*/ 2193075 h 2859538"/>
                <a:gd name="connsiteX11" fmla="*/ 1698493 w 4840433"/>
                <a:gd name="connsiteY11" fmla="*/ 2256449 h 2859538"/>
                <a:gd name="connsiteX12" fmla="*/ 765986 w 4840433"/>
                <a:gd name="connsiteY12" fmla="*/ 2844924 h 2859538"/>
                <a:gd name="connsiteX13" fmla="*/ 41709 w 4840433"/>
                <a:gd name="connsiteY13" fmla="*/ 1532172 h 285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40433" h="2859538">
                  <a:moveTo>
                    <a:pt x="41709" y="1532172"/>
                  </a:moveTo>
                  <a:cubicBezTo>
                    <a:pt x="-63915" y="1209265"/>
                    <a:pt x="55290" y="1055356"/>
                    <a:pt x="132244" y="907483"/>
                  </a:cubicBezTo>
                  <a:cubicBezTo>
                    <a:pt x="209198" y="759610"/>
                    <a:pt x="308787" y="717360"/>
                    <a:pt x="503436" y="644932"/>
                  </a:cubicBezTo>
                  <a:cubicBezTo>
                    <a:pt x="698086" y="572504"/>
                    <a:pt x="1025519" y="488005"/>
                    <a:pt x="1300141" y="472916"/>
                  </a:cubicBezTo>
                  <a:cubicBezTo>
                    <a:pt x="1574763" y="457827"/>
                    <a:pt x="1847876" y="632861"/>
                    <a:pt x="2151167" y="554398"/>
                  </a:cubicBezTo>
                  <a:cubicBezTo>
                    <a:pt x="2454458" y="475935"/>
                    <a:pt x="2709463" y="-37096"/>
                    <a:pt x="3119887" y="2136"/>
                  </a:cubicBezTo>
                  <a:cubicBezTo>
                    <a:pt x="3530311" y="41368"/>
                    <a:pt x="4367757" y="471408"/>
                    <a:pt x="4613709" y="789788"/>
                  </a:cubicBezTo>
                  <a:cubicBezTo>
                    <a:pt x="4859662" y="1108168"/>
                    <a:pt x="4559388" y="1683063"/>
                    <a:pt x="4595602" y="1912417"/>
                  </a:cubicBezTo>
                  <a:cubicBezTo>
                    <a:pt x="4631816" y="2141771"/>
                    <a:pt x="4892857" y="2037656"/>
                    <a:pt x="4830992" y="2165914"/>
                  </a:cubicBezTo>
                  <a:cubicBezTo>
                    <a:pt x="4769127" y="2294172"/>
                    <a:pt x="4529210" y="2677435"/>
                    <a:pt x="4224410" y="2681962"/>
                  </a:cubicBezTo>
                  <a:cubicBezTo>
                    <a:pt x="3919610" y="2686489"/>
                    <a:pt x="3423178" y="2263994"/>
                    <a:pt x="3002192" y="2193075"/>
                  </a:cubicBezTo>
                  <a:cubicBezTo>
                    <a:pt x="2581206" y="2122156"/>
                    <a:pt x="2071194" y="2147808"/>
                    <a:pt x="1698493" y="2256449"/>
                  </a:cubicBezTo>
                  <a:cubicBezTo>
                    <a:pt x="1325792" y="2365090"/>
                    <a:pt x="1039099" y="2959601"/>
                    <a:pt x="765986" y="2844924"/>
                  </a:cubicBezTo>
                  <a:cubicBezTo>
                    <a:pt x="492873" y="2730247"/>
                    <a:pt x="147333" y="1855079"/>
                    <a:pt x="41709" y="1532172"/>
                  </a:cubicBezTo>
                  <a:close/>
                </a:path>
              </a:pathLst>
            </a:cu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85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任意多边形 3"/>
                <p:cNvSpPr/>
                <p:nvPr/>
              </p:nvSpPr>
              <p:spPr>
                <a:xfrm>
                  <a:off x="2088569" y="1210911"/>
                  <a:ext cx="592787" cy="495093"/>
                </a:xfrm>
                <a:custGeom>
                  <a:avLst/>
                  <a:gdLst>
                    <a:gd name="connsiteX0" fmla="*/ 24616 w 592787"/>
                    <a:gd name="connsiteY0" fmla="*/ 289840 h 495093"/>
                    <a:gd name="connsiteX1" fmla="*/ 78937 w 592787"/>
                    <a:gd name="connsiteY1" fmla="*/ 99717 h 495093"/>
                    <a:gd name="connsiteX2" fmla="*/ 287167 w 592787"/>
                    <a:gd name="connsiteY2" fmla="*/ 129 h 495093"/>
                    <a:gd name="connsiteX3" fmla="*/ 585931 w 592787"/>
                    <a:gd name="connsiteY3" fmla="*/ 90664 h 495093"/>
                    <a:gd name="connsiteX4" fmla="*/ 459183 w 592787"/>
                    <a:gd name="connsiteY4" fmla="*/ 489016 h 495093"/>
                    <a:gd name="connsiteX5" fmla="*/ 24616 w 592787"/>
                    <a:gd name="connsiteY5" fmla="*/ 289840 h 495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2787" h="495093">
                      <a:moveTo>
                        <a:pt x="24616" y="289840"/>
                      </a:moveTo>
                      <a:cubicBezTo>
                        <a:pt x="-38758" y="224957"/>
                        <a:pt x="35179" y="148002"/>
                        <a:pt x="78937" y="99717"/>
                      </a:cubicBezTo>
                      <a:cubicBezTo>
                        <a:pt x="122696" y="51432"/>
                        <a:pt x="202668" y="1638"/>
                        <a:pt x="287167" y="129"/>
                      </a:cubicBezTo>
                      <a:cubicBezTo>
                        <a:pt x="371666" y="-1380"/>
                        <a:pt x="557262" y="9183"/>
                        <a:pt x="585931" y="90664"/>
                      </a:cubicBezTo>
                      <a:cubicBezTo>
                        <a:pt x="614600" y="172145"/>
                        <a:pt x="549718" y="448275"/>
                        <a:pt x="459183" y="489016"/>
                      </a:cubicBezTo>
                      <a:cubicBezTo>
                        <a:pt x="368648" y="529757"/>
                        <a:pt x="87990" y="354723"/>
                        <a:pt x="24616" y="28984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任意多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69" y="1210911"/>
                  <a:ext cx="592787" cy="495093"/>
                </a:xfrm>
                <a:custGeom>
                  <a:avLst/>
                  <a:gdLst>
                    <a:gd name="connsiteX0" fmla="*/ 24616 w 592787"/>
                    <a:gd name="connsiteY0" fmla="*/ 289840 h 495093"/>
                    <a:gd name="connsiteX1" fmla="*/ 78937 w 592787"/>
                    <a:gd name="connsiteY1" fmla="*/ 99717 h 495093"/>
                    <a:gd name="connsiteX2" fmla="*/ 287167 w 592787"/>
                    <a:gd name="connsiteY2" fmla="*/ 129 h 495093"/>
                    <a:gd name="connsiteX3" fmla="*/ 585931 w 592787"/>
                    <a:gd name="connsiteY3" fmla="*/ 90664 h 495093"/>
                    <a:gd name="connsiteX4" fmla="*/ 459183 w 592787"/>
                    <a:gd name="connsiteY4" fmla="*/ 489016 h 495093"/>
                    <a:gd name="connsiteX5" fmla="*/ 24616 w 592787"/>
                    <a:gd name="connsiteY5" fmla="*/ 289840 h 495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2787" h="495093">
                      <a:moveTo>
                        <a:pt x="24616" y="289840"/>
                      </a:moveTo>
                      <a:cubicBezTo>
                        <a:pt x="-38758" y="224957"/>
                        <a:pt x="35179" y="148002"/>
                        <a:pt x="78937" y="99717"/>
                      </a:cubicBezTo>
                      <a:cubicBezTo>
                        <a:pt x="122696" y="51432"/>
                        <a:pt x="202668" y="1638"/>
                        <a:pt x="287167" y="129"/>
                      </a:cubicBezTo>
                      <a:cubicBezTo>
                        <a:pt x="371666" y="-1380"/>
                        <a:pt x="557262" y="9183"/>
                        <a:pt x="585931" y="90664"/>
                      </a:cubicBezTo>
                      <a:cubicBezTo>
                        <a:pt x="614600" y="172145"/>
                        <a:pt x="549718" y="448275"/>
                        <a:pt x="459183" y="489016"/>
                      </a:cubicBezTo>
                      <a:cubicBezTo>
                        <a:pt x="368648" y="529757"/>
                        <a:pt x="87990" y="354723"/>
                        <a:pt x="24616" y="289840"/>
                      </a:cubicBezTo>
                      <a:close/>
                    </a:path>
                  </a:pathLst>
                </a:cu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任意多边形 4"/>
            <p:cNvSpPr/>
            <p:nvPr/>
          </p:nvSpPr>
          <p:spPr>
            <a:xfrm>
              <a:off x="2314920" y="1871867"/>
              <a:ext cx="891720" cy="951805"/>
            </a:xfrm>
            <a:custGeom>
              <a:avLst/>
              <a:gdLst>
                <a:gd name="connsiteX0" fmla="*/ 11821 w 891720"/>
                <a:gd name="connsiteY0" fmla="*/ 174216 h 951805"/>
                <a:gd name="connsiteX1" fmla="*/ 238157 w 891720"/>
                <a:gd name="connsiteY1" fmla="*/ 807959 h 951805"/>
                <a:gd name="connsiteX2" fmla="*/ 500708 w 891720"/>
                <a:gd name="connsiteY2" fmla="*/ 943761 h 951805"/>
                <a:gd name="connsiteX3" fmla="*/ 890007 w 891720"/>
                <a:gd name="connsiteY3" fmla="*/ 654050 h 951805"/>
                <a:gd name="connsiteX4" fmla="*/ 618403 w 891720"/>
                <a:gd name="connsiteY4" fmla="*/ 29361 h 951805"/>
                <a:gd name="connsiteX5" fmla="*/ 11821 w 891720"/>
                <a:gd name="connsiteY5" fmla="*/ 174216 h 9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1720" h="951805">
                  <a:moveTo>
                    <a:pt x="11821" y="174216"/>
                  </a:moveTo>
                  <a:cubicBezTo>
                    <a:pt x="-51553" y="303982"/>
                    <a:pt x="156676" y="679702"/>
                    <a:pt x="238157" y="807959"/>
                  </a:cubicBezTo>
                  <a:cubicBezTo>
                    <a:pt x="319638" y="936216"/>
                    <a:pt x="392066" y="969413"/>
                    <a:pt x="500708" y="943761"/>
                  </a:cubicBezTo>
                  <a:cubicBezTo>
                    <a:pt x="609350" y="918110"/>
                    <a:pt x="870391" y="806450"/>
                    <a:pt x="890007" y="654050"/>
                  </a:cubicBezTo>
                  <a:cubicBezTo>
                    <a:pt x="909623" y="501650"/>
                    <a:pt x="757223" y="109333"/>
                    <a:pt x="618403" y="29361"/>
                  </a:cubicBezTo>
                  <a:cubicBezTo>
                    <a:pt x="479583" y="-50611"/>
                    <a:pt x="75195" y="44450"/>
                    <a:pt x="11821" y="17421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任意多边形 5"/>
                <p:cNvSpPr/>
                <p:nvPr/>
              </p:nvSpPr>
              <p:spPr>
                <a:xfrm>
                  <a:off x="3034754" y="751069"/>
                  <a:ext cx="472923" cy="789072"/>
                </a:xfrm>
                <a:custGeom>
                  <a:avLst/>
                  <a:gdLst>
                    <a:gd name="connsiteX0" fmla="*/ 224585 w 472923"/>
                    <a:gd name="connsiteY0" fmla="*/ 67472 h 789072"/>
                    <a:gd name="connsiteX1" fmla="*/ 34463 w 472923"/>
                    <a:gd name="connsiteY1" fmla="*/ 85579 h 789072"/>
                    <a:gd name="connsiteX2" fmla="*/ 43516 w 472923"/>
                    <a:gd name="connsiteY2" fmla="*/ 583520 h 789072"/>
                    <a:gd name="connsiteX3" fmla="*/ 469029 w 472923"/>
                    <a:gd name="connsiteY3" fmla="*/ 764589 h 789072"/>
                    <a:gd name="connsiteX4" fmla="*/ 224585 w 472923"/>
                    <a:gd name="connsiteY4" fmla="*/ 67472 h 789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2923" h="789072">
                      <a:moveTo>
                        <a:pt x="224585" y="67472"/>
                      </a:moveTo>
                      <a:cubicBezTo>
                        <a:pt x="152157" y="-45696"/>
                        <a:pt x="64641" y="-429"/>
                        <a:pt x="34463" y="85579"/>
                      </a:cubicBezTo>
                      <a:cubicBezTo>
                        <a:pt x="4285" y="171587"/>
                        <a:pt x="-28912" y="470352"/>
                        <a:pt x="43516" y="583520"/>
                      </a:cubicBezTo>
                      <a:cubicBezTo>
                        <a:pt x="115944" y="696688"/>
                        <a:pt x="434324" y="849088"/>
                        <a:pt x="469029" y="764589"/>
                      </a:cubicBezTo>
                      <a:cubicBezTo>
                        <a:pt x="503734" y="680090"/>
                        <a:pt x="297013" y="180640"/>
                        <a:pt x="224585" y="67472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任意多边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754" y="751069"/>
                  <a:ext cx="472923" cy="789072"/>
                </a:xfrm>
                <a:custGeom>
                  <a:avLst/>
                  <a:gdLst>
                    <a:gd name="connsiteX0" fmla="*/ 224585 w 472923"/>
                    <a:gd name="connsiteY0" fmla="*/ 67472 h 789072"/>
                    <a:gd name="connsiteX1" fmla="*/ 34463 w 472923"/>
                    <a:gd name="connsiteY1" fmla="*/ 85579 h 789072"/>
                    <a:gd name="connsiteX2" fmla="*/ 43516 w 472923"/>
                    <a:gd name="connsiteY2" fmla="*/ 583520 h 789072"/>
                    <a:gd name="connsiteX3" fmla="*/ 469029 w 472923"/>
                    <a:gd name="connsiteY3" fmla="*/ 764589 h 789072"/>
                    <a:gd name="connsiteX4" fmla="*/ 224585 w 472923"/>
                    <a:gd name="connsiteY4" fmla="*/ 67472 h 789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2923" h="789072">
                      <a:moveTo>
                        <a:pt x="224585" y="67472"/>
                      </a:moveTo>
                      <a:cubicBezTo>
                        <a:pt x="152157" y="-45696"/>
                        <a:pt x="64641" y="-429"/>
                        <a:pt x="34463" y="85579"/>
                      </a:cubicBezTo>
                      <a:cubicBezTo>
                        <a:pt x="4285" y="171587"/>
                        <a:pt x="-28912" y="470352"/>
                        <a:pt x="43516" y="583520"/>
                      </a:cubicBezTo>
                      <a:cubicBezTo>
                        <a:pt x="115944" y="696688"/>
                        <a:pt x="434324" y="849088"/>
                        <a:pt x="469029" y="764589"/>
                      </a:cubicBezTo>
                      <a:cubicBezTo>
                        <a:pt x="503734" y="680090"/>
                        <a:pt x="297013" y="180640"/>
                        <a:pt x="224585" y="67472"/>
                      </a:cubicBezTo>
                      <a:close/>
                    </a:path>
                  </a:pathLst>
                </a:cu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任意多边形 7"/>
            <p:cNvSpPr/>
            <p:nvPr/>
          </p:nvSpPr>
          <p:spPr>
            <a:xfrm>
              <a:off x="3204376" y="1602832"/>
              <a:ext cx="670778" cy="764497"/>
            </a:xfrm>
            <a:custGeom>
              <a:avLst/>
              <a:gdLst>
                <a:gd name="connsiteX0" fmla="*/ 55999 w 670778"/>
                <a:gd name="connsiteY0" fmla="*/ 62709 h 764497"/>
                <a:gd name="connsiteX1" fmla="*/ 237069 w 670778"/>
                <a:gd name="connsiteY1" fmla="*/ 8388 h 764497"/>
                <a:gd name="connsiteX2" fmla="*/ 608261 w 670778"/>
                <a:gd name="connsiteY2" fmla="*/ 153244 h 764497"/>
                <a:gd name="connsiteX3" fmla="*/ 653528 w 670778"/>
                <a:gd name="connsiteY3" fmla="*/ 651184 h 764497"/>
                <a:gd name="connsiteX4" fmla="*/ 427191 w 670778"/>
                <a:gd name="connsiteY4" fmla="*/ 750773 h 764497"/>
                <a:gd name="connsiteX5" fmla="*/ 28839 w 670778"/>
                <a:gd name="connsiteY5" fmla="*/ 433901 h 764497"/>
                <a:gd name="connsiteX6" fmla="*/ 55999 w 670778"/>
                <a:gd name="connsiteY6" fmla="*/ 62709 h 76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0778" h="764497">
                  <a:moveTo>
                    <a:pt x="55999" y="62709"/>
                  </a:moveTo>
                  <a:cubicBezTo>
                    <a:pt x="90704" y="-8210"/>
                    <a:pt x="145026" y="-6701"/>
                    <a:pt x="237069" y="8388"/>
                  </a:cubicBezTo>
                  <a:cubicBezTo>
                    <a:pt x="329112" y="23477"/>
                    <a:pt x="538851" y="46111"/>
                    <a:pt x="608261" y="153244"/>
                  </a:cubicBezTo>
                  <a:cubicBezTo>
                    <a:pt x="677671" y="260377"/>
                    <a:pt x="683706" y="551596"/>
                    <a:pt x="653528" y="651184"/>
                  </a:cubicBezTo>
                  <a:cubicBezTo>
                    <a:pt x="623350" y="750772"/>
                    <a:pt x="531306" y="786987"/>
                    <a:pt x="427191" y="750773"/>
                  </a:cubicBezTo>
                  <a:cubicBezTo>
                    <a:pt x="323076" y="714559"/>
                    <a:pt x="92213" y="547069"/>
                    <a:pt x="28839" y="433901"/>
                  </a:cubicBezTo>
                  <a:cubicBezTo>
                    <a:pt x="-34535" y="320733"/>
                    <a:pt x="21294" y="133628"/>
                    <a:pt x="55999" y="62709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任意多边形 10"/>
                <p:cNvSpPr/>
                <p:nvPr/>
              </p:nvSpPr>
              <p:spPr>
                <a:xfrm>
                  <a:off x="3755488" y="796705"/>
                  <a:ext cx="783853" cy="1539907"/>
                </a:xfrm>
                <a:custGeom>
                  <a:avLst/>
                  <a:gdLst>
                    <a:gd name="connsiteX0" fmla="*/ 4263 w 840737"/>
                    <a:gd name="connsiteY0" fmla="*/ 63815 h 1603722"/>
                    <a:gd name="connsiteX1" fmla="*/ 266814 w 840737"/>
                    <a:gd name="connsiteY1" fmla="*/ 788092 h 1603722"/>
                    <a:gd name="connsiteX2" fmla="*/ 574632 w 840737"/>
                    <a:gd name="connsiteY2" fmla="*/ 1530476 h 1603722"/>
                    <a:gd name="connsiteX3" fmla="*/ 837182 w 840737"/>
                    <a:gd name="connsiteY3" fmla="*/ 1485209 h 1603722"/>
                    <a:gd name="connsiteX4" fmla="*/ 710434 w 840737"/>
                    <a:gd name="connsiteY4" fmla="*/ 724718 h 1603722"/>
                    <a:gd name="connsiteX5" fmla="*/ 484097 w 840737"/>
                    <a:gd name="connsiteY5" fmla="*/ 109082 h 1603722"/>
                    <a:gd name="connsiteX6" fmla="*/ 4263 w 840737"/>
                    <a:gd name="connsiteY6" fmla="*/ 63815 h 1603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0737" h="1603722">
                      <a:moveTo>
                        <a:pt x="4263" y="63815"/>
                      </a:moveTo>
                      <a:cubicBezTo>
                        <a:pt x="-31951" y="176983"/>
                        <a:pt x="171753" y="543649"/>
                        <a:pt x="266814" y="788092"/>
                      </a:cubicBezTo>
                      <a:cubicBezTo>
                        <a:pt x="361875" y="1032535"/>
                        <a:pt x="479571" y="1414290"/>
                        <a:pt x="574632" y="1530476"/>
                      </a:cubicBezTo>
                      <a:cubicBezTo>
                        <a:pt x="669693" y="1646662"/>
                        <a:pt x="814548" y="1619502"/>
                        <a:pt x="837182" y="1485209"/>
                      </a:cubicBezTo>
                      <a:cubicBezTo>
                        <a:pt x="859816" y="1350916"/>
                        <a:pt x="769281" y="954072"/>
                        <a:pt x="710434" y="724718"/>
                      </a:cubicBezTo>
                      <a:cubicBezTo>
                        <a:pt x="651587" y="495364"/>
                        <a:pt x="595756" y="216215"/>
                        <a:pt x="484097" y="109082"/>
                      </a:cubicBezTo>
                      <a:cubicBezTo>
                        <a:pt x="372438" y="1949"/>
                        <a:pt x="40477" y="-49353"/>
                        <a:pt x="4263" y="63815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任意多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488" y="796705"/>
                  <a:ext cx="783853" cy="1539907"/>
                </a:xfrm>
                <a:custGeom>
                  <a:avLst/>
                  <a:gdLst>
                    <a:gd name="connsiteX0" fmla="*/ 4263 w 840737"/>
                    <a:gd name="connsiteY0" fmla="*/ 63815 h 1603722"/>
                    <a:gd name="connsiteX1" fmla="*/ 266814 w 840737"/>
                    <a:gd name="connsiteY1" fmla="*/ 788092 h 1603722"/>
                    <a:gd name="connsiteX2" fmla="*/ 574632 w 840737"/>
                    <a:gd name="connsiteY2" fmla="*/ 1530476 h 1603722"/>
                    <a:gd name="connsiteX3" fmla="*/ 837182 w 840737"/>
                    <a:gd name="connsiteY3" fmla="*/ 1485209 h 1603722"/>
                    <a:gd name="connsiteX4" fmla="*/ 710434 w 840737"/>
                    <a:gd name="connsiteY4" fmla="*/ 724718 h 1603722"/>
                    <a:gd name="connsiteX5" fmla="*/ 484097 w 840737"/>
                    <a:gd name="connsiteY5" fmla="*/ 109082 h 1603722"/>
                    <a:gd name="connsiteX6" fmla="*/ 4263 w 840737"/>
                    <a:gd name="connsiteY6" fmla="*/ 63815 h 1603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40737" h="1603722">
                      <a:moveTo>
                        <a:pt x="4263" y="63815"/>
                      </a:moveTo>
                      <a:cubicBezTo>
                        <a:pt x="-31951" y="176983"/>
                        <a:pt x="171753" y="543649"/>
                        <a:pt x="266814" y="788092"/>
                      </a:cubicBezTo>
                      <a:cubicBezTo>
                        <a:pt x="361875" y="1032535"/>
                        <a:pt x="479571" y="1414290"/>
                        <a:pt x="574632" y="1530476"/>
                      </a:cubicBezTo>
                      <a:cubicBezTo>
                        <a:pt x="669693" y="1646662"/>
                        <a:pt x="814548" y="1619502"/>
                        <a:pt x="837182" y="1485209"/>
                      </a:cubicBezTo>
                      <a:cubicBezTo>
                        <a:pt x="859816" y="1350916"/>
                        <a:pt x="769281" y="954072"/>
                        <a:pt x="710434" y="724718"/>
                      </a:cubicBezTo>
                      <a:cubicBezTo>
                        <a:pt x="651587" y="495364"/>
                        <a:pt x="595756" y="216215"/>
                        <a:pt x="484097" y="109082"/>
                      </a:cubicBezTo>
                      <a:cubicBezTo>
                        <a:pt x="372438" y="1949"/>
                        <a:pt x="40477" y="-49353"/>
                        <a:pt x="4263" y="63815"/>
                      </a:cubicBezTo>
                      <a:close/>
                    </a:path>
                  </a:pathLst>
                </a:cu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任意多边形 12"/>
                <p:cNvSpPr/>
                <p:nvPr/>
              </p:nvSpPr>
              <p:spPr>
                <a:xfrm>
                  <a:off x="4532868" y="389163"/>
                  <a:ext cx="1530484" cy="1054793"/>
                </a:xfrm>
                <a:custGeom>
                  <a:avLst/>
                  <a:gdLst>
                    <a:gd name="connsiteX0" fmla="*/ 247362 w 1530484"/>
                    <a:gd name="connsiteY0" fmla="*/ 136 h 1054793"/>
                    <a:gd name="connsiteX1" fmla="*/ 21025 w 1530484"/>
                    <a:gd name="connsiteY1" fmla="*/ 190259 h 1054793"/>
                    <a:gd name="connsiteX2" fmla="*/ 66292 w 1530484"/>
                    <a:gd name="connsiteY2" fmla="*/ 579558 h 1054793"/>
                    <a:gd name="connsiteX3" fmla="*/ 518966 w 1530484"/>
                    <a:gd name="connsiteY3" fmla="*/ 1050338 h 1054793"/>
                    <a:gd name="connsiteX4" fmla="*/ 1505793 w 1530484"/>
                    <a:gd name="connsiteY4" fmla="*/ 778734 h 1054793"/>
                    <a:gd name="connsiteX5" fmla="*/ 1152708 w 1530484"/>
                    <a:gd name="connsiteY5" fmla="*/ 172152 h 1054793"/>
                    <a:gd name="connsiteX6" fmla="*/ 247362 w 1530484"/>
                    <a:gd name="connsiteY6" fmla="*/ 136 h 1054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84" h="1054793">
                      <a:moveTo>
                        <a:pt x="247362" y="136"/>
                      </a:moveTo>
                      <a:cubicBezTo>
                        <a:pt x="58748" y="3154"/>
                        <a:pt x="51203" y="93689"/>
                        <a:pt x="21025" y="190259"/>
                      </a:cubicBezTo>
                      <a:cubicBezTo>
                        <a:pt x="-9153" y="286829"/>
                        <a:pt x="-16698" y="436212"/>
                        <a:pt x="66292" y="579558"/>
                      </a:cubicBezTo>
                      <a:cubicBezTo>
                        <a:pt x="149282" y="722905"/>
                        <a:pt x="279049" y="1017142"/>
                        <a:pt x="518966" y="1050338"/>
                      </a:cubicBezTo>
                      <a:cubicBezTo>
                        <a:pt x="758883" y="1083534"/>
                        <a:pt x="1400169" y="925098"/>
                        <a:pt x="1505793" y="778734"/>
                      </a:cubicBezTo>
                      <a:cubicBezTo>
                        <a:pt x="1611417" y="632370"/>
                        <a:pt x="1356411" y="300409"/>
                        <a:pt x="1152708" y="172152"/>
                      </a:cubicBezTo>
                      <a:cubicBezTo>
                        <a:pt x="949005" y="43895"/>
                        <a:pt x="435976" y="-2882"/>
                        <a:pt x="247362" y="136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任意多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868" y="389163"/>
                  <a:ext cx="1530484" cy="1054793"/>
                </a:xfrm>
                <a:custGeom>
                  <a:avLst/>
                  <a:gdLst>
                    <a:gd name="connsiteX0" fmla="*/ 247362 w 1530484"/>
                    <a:gd name="connsiteY0" fmla="*/ 136 h 1054793"/>
                    <a:gd name="connsiteX1" fmla="*/ 21025 w 1530484"/>
                    <a:gd name="connsiteY1" fmla="*/ 190259 h 1054793"/>
                    <a:gd name="connsiteX2" fmla="*/ 66292 w 1530484"/>
                    <a:gd name="connsiteY2" fmla="*/ 579558 h 1054793"/>
                    <a:gd name="connsiteX3" fmla="*/ 518966 w 1530484"/>
                    <a:gd name="connsiteY3" fmla="*/ 1050338 h 1054793"/>
                    <a:gd name="connsiteX4" fmla="*/ 1505793 w 1530484"/>
                    <a:gd name="connsiteY4" fmla="*/ 778734 h 1054793"/>
                    <a:gd name="connsiteX5" fmla="*/ 1152708 w 1530484"/>
                    <a:gd name="connsiteY5" fmla="*/ 172152 h 1054793"/>
                    <a:gd name="connsiteX6" fmla="*/ 247362 w 1530484"/>
                    <a:gd name="connsiteY6" fmla="*/ 136 h 1054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0484" h="1054793">
                      <a:moveTo>
                        <a:pt x="247362" y="136"/>
                      </a:moveTo>
                      <a:cubicBezTo>
                        <a:pt x="58748" y="3154"/>
                        <a:pt x="51203" y="93689"/>
                        <a:pt x="21025" y="190259"/>
                      </a:cubicBezTo>
                      <a:cubicBezTo>
                        <a:pt x="-9153" y="286829"/>
                        <a:pt x="-16698" y="436212"/>
                        <a:pt x="66292" y="579558"/>
                      </a:cubicBezTo>
                      <a:cubicBezTo>
                        <a:pt x="149282" y="722905"/>
                        <a:pt x="279049" y="1017142"/>
                        <a:pt x="518966" y="1050338"/>
                      </a:cubicBezTo>
                      <a:cubicBezTo>
                        <a:pt x="758883" y="1083534"/>
                        <a:pt x="1400169" y="925098"/>
                        <a:pt x="1505793" y="778734"/>
                      </a:cubicBezTo>
                      <a:cubicBezTo>
                        <a:pt x="1611417" y="632370"/>
                        <a:pt x="1356411" y="300409"/>
                        <a:pt x="1152708" y="172152"/>
                      </a:cubicBezTo>
                      <a:cubicBezTo>
                        <a:pt x="949005" y="43895"/>
                        <a:pt x="435976" y="-2882"/>
                        <a:pt x="247362" y="136"/>
                      </a:cubicBezTo>
                      <a:close/>
                    </a:path>
                  </a:pathLst>
                </a:cu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任意多边形 23"/>
            <p:cNvSpPr/>
            <p:nvPr/>
          </p:nvSpPr>
          <p:spPr>
            <a:xfrm>
              <a:off x="4956906" y="1610213"/>
              <a:ext cx="1487709" cy="986126"/>
            </a:xfrm>
            <a:custGeom>
              <a:avLst/>
              <a:gdLst>
                <a:gd name="connsiteX0" fmla="*/ 149248 w 1487709"/>
                <a:gd name="connsiteY0" fmla="*/ 1304 h 986126"/>
                <a:gd name="connsiteX1" fmla="*/ 22500 w 1487709"/>
                <a:gd name="connsiteY1" fmla="*/ 91838 h 986126"/>
                <a:gd name="connsiteX2" fmla="*/ 167355 w 1487709"/>
                <a:gd name="connsiteY2" fmla="*/ 598833 h 986126"/>
                <a:gd name="connsiteX3" fmla="*/ 638136 w 1487709"/>
                <a:gd name="connsiteY3" fmla="*/ 933811 h 986126"/>
                <a:gd name="connsiteX4" fmla="*/ 1389573 w 1487709"/>
                <a:gd name="connsiteY4" fmla="*/ 951918 h 986126"/>
                <a:gd name="connsiteX5" fmla="*/ 1443894 w 1487709"/>
                <a:gd name="connsiteY5" fmla="*/ 607886 h 986126"/>
                <a:gd name="connsiteX6" fmla="*/ 1371466 w 1487709"/>
                <a:gd name="connsiteY6" fmla="*/ 109945 h 986126"/>
                <a:gd name="connsiteX7" fmla="*/ 149248 w 1487709"/>
                <a:gd name="connsiteY7" fmla="*/ 1304 h 98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7709" h="986126">
                  <a:moveTo>
                    <a:pt x="149248" y="1304"/>
                  </a:moveTo>
                  <a:cubicBezTo>
                    <a:pt x="-75580" y="-1714"/>
                    <a:pt x="19482" y="-7750"/>
                    <a:pt x="22500" y="91838"/>
                  </a:cubicBezTo>
                  <a:cubicBezTo>
                    <a:pt x="25518" y="191426"/>
                    <a:pt x="64749" y="458504"/>
                    <a:pt x="167355" y="598833"/>
                  </a:cubicBezTo>
                  <a:cubicBezTo>
                    <a:pt x="269961" y="739162"/>
                    <a:pt x="434433" y="874964"/>
                    <a:pt x="638136" y="933811"/>
                  </a:cubicBezTo>
                  <a:cubicBezTo>
                    <a:pt x="841839" y="992658"/>
                    <a:pt x="1255280" y="1006239"/>
                    <a:pt x="1389573" y="951918"/>
                  </a:cubicBezTo>
                  <a:cubicBezTo>
                    <a:pt x="1523866" y="897597"/>
                    <a:pt x="1446912" y="748215"/>
                    <a:pt x="1443894" y="607886"/>
                  </a:cubicBezTo>
                  <a:cubicBezTo>
                    <a:pt x="1440876" y="467557"/>
                    <a:pt x="1582713" y="212551"/>
                    <a:pt x="1371466" y="109945"/>
                  </a:cubicBezTo>
                  <a:cubicBezTo>
                    <a:pt x="1160219" y="7339"/>
                    <a:pt x="374076" y="4322"/>
                    <a:pt x="149248" y="130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830536" y="1215779"/>
                  <a:ext cx="948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536" y="1215779"/>
                  <a:ext cx="94842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867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12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Pual Li</dc:creator>
  <cp:lastModifiedBy>Pual Li</cp:lastModifiedBy>
  <cp:revision>6</cp:revision>
  <dcterms:created xsi:type="dcterms:W3CDTF">2016-03-01T09:11:10Z</dcterms:created>
  <dcterms:modified xsi:type="dcterms:W3CDTF">2016-05-14T02:59:53Z</dcterms:modified>
</cp:coreProperties>
</file>