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08518-5484-4D27-A27E-16604AEEC44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Position Analysis with </a:t>
            </a:r>
            <a:r>
              <a:rPr lang="en-US" dirty="0" err="1" smtClean="0"/>
              <a:t>CalLite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3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2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Position Analysis with CalLite</vt:lpstr>
      <vt:lpstr>PowerPoint Presentation</vt:lpstr>
    </vt:vector>
  </TitlesOfParts>
  <Company>Department of Water Resources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 Analysis with CalLite</dc:title>
  <dc:creator>kkao</dc:creator>
  <cp:lastModifiedBy>kkao</cp:lastModifiedBy>
  <cp:revision>1</cp:revision>
  <dcterms:created xsi:type="dcterms:W3CDTF">2013-07-12T23:02:30Z</dcterms:created>
  <dcterms:modified xsi:type="dcterms:W3CDTF">2013-07-12T23:09:33Z</dcterms:modified>
</cp:coreProperties>
</file>