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5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7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0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1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8518-5484-4D27-A27E-16604AEEC44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08518-5484-4D27-A27E-16604AEEC44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6F5AE-ACD2-477F-9A90-8E0E052A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6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Position Analysis with </a:t>
            </a:r>
            <a:r>
              <a:rPr lang="en-US" dirty="0" err="1" smtClean="0"/>
              <a:t>CalLite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3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Position Analysis with </a:t>
            </a:r>
            <a:r>
              <a:rPr lang="en-US" sz="3600" dirty="0" err="1"/>
              <a:t>CalLite</a:t>
            </a:r>
            <a:endParaRPr lang="en-US" sz="36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066800" y="2286000"/>
            <a:ext cx="7010400" cy="2743200"/>
            <a:chOff x="1066800" y="2286000"/>
            <a:chExt cx="7010400" cy="27432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733800" y="2286000"/>
              <a:ext cx="0" cy="274320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124200" y="3124200"/>
              <a:ext cx="6096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SEP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14600" y="3124200"/>
              <a:ext cx="6096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AUG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3124200"/>
              <a:ext cx="6096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JUL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3124200"/>
              <a:ext cx="609600" cy="9906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5000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JUN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33800" y="3124200"/>
              <a:ext cx="609600" cy="990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OCT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3124200"/>
              <a:ext cx="609600" cy="990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NOV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3124200"/>
              <a:ext cx="609600" cy="990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DEC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62600" y="3124200"/>
              <a:ext cx="609600" cy="990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JAN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2200" y="3124200"/>
              <a:ext cx="609600" cy="990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FEB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91400" y="3124200"/>
              <a:ext cx="609600" cy="9906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APR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52600" y="2368670"/>
              <a:ext cx="16002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2012 WY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48200" y="2368670"/>
              <a:ext cx="16002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2013 WY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4343400"/>
              <a:ext cx="2590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Observed Data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38112" y="4352026"/>
              <a:ext cx="4339088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Simulated/Forecasted Data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800" y="3124200"/>
              <a:ext cx="609600" cy="990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MAR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50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Step </a:t>
            </a:r>
            <a:r>
              <a:rPr lang="en-US" sz="2800" dirty="0"/>
              <a:t>1. Provide initial data for decision variables. See .\Run\DSS\CL_INIT_2012.</a:t>
            </a:r>
            <a:r>
              <a:rPr lang="en-US" sz="2800" u="sng" dirty="0"/>
              <a:t>dss</a:t>
            </a:r>
          </a:p>
          <a:p>
            <a:r>
              <a:rPr lang="en-US" sz="2800" dirty="0" smtClean="0"/>
              <a:t>Step </a:t>
            </a:r>
            <a:r>
              <a:rPr lang="en-US" sz="2800" dirty="0"/>
              <a:t>2. Provide 2012 annual requests data in this table: \Run\Lookup\PA_Base_D1641_Existing\</a:t>
            </a:r>
            <a:r>
              <a:rPr lang="en-US" sz="2800" dirty="0" err="1"/>
              <a:t>AnnualReqDel_swp.table</a:t>
            </a:r>
            <a:endParaRPr lang="en-US" sz="2800" dirty="0"/>
          </a:p>
          <a:p>
            <a:r>
              <a:rPr lang="en-US" sz="2800" dirty="0" smtClean="0"/>
              <a:t>Step </a:t>
            </a:r>
            <a:r>
              <a:rPr lang="en-US" sz="2800" dirty="0"/>
              <a:t>3. Enter data in the following "User Input" section</a:t>
            </a:r>
          </a:p>
          <a:p>
            <a:r>
              <a:rPr lang="en-US" sz="2800" dirty="0" smtClean="0"/>
              <a:t>Step </a:t>
            </a:r>
            <a:r>
              <a:rPr lang="en-US" sz="2800" dirty="0"/>
              <a:t>4. Open a command prompt and type </a:t>
            </a:r>
            <a:r>
              <a:rPr lang="en-US" sz="2800" dirty="0"/>
              <a:t>"</a:t>
            </a:r>
            <a:r>
              <a:rPr lang="en-US" sz="2800" dirty="0" err="1"/>
              <a:t>vscript</a:t>
            </a:r>
            <a:r>
              <a:rPr lang="en-US" sz="2800" dirty="0"/>
              <a:t> example_positionAnalysis.py"</a:t>
            </a:r>
            <a:endParaRPr lang="en-US" sz="2800" u="sng" dirty="0"/>
          </a:p>
          <a:p>
            <a:r>
              <a:rPr lang="en-US" sz="2800" dirty="0" smtClean="0"/>
              <a:t>Step </a:t>
            </a:r>
            <a:r>
              <a:rPr lang="en-US" sz="2800" dirty="0"/>
              <a:t>5. A batch file named "CalLitePA_demo.bat" will be generated. Double click this batch file to run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2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104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Position Analysis with CalLite</vt:lpstr>
      <vt:lpstr>Position Analysis with CalLite</vt:lpstr>
      <vt:lpstr>PowerPoint Presentation</vt:lpstr>
    </vt:vector>
  </TitlesOfParts>
  <Company>Department of Water Resources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 Analysis with CalLite</dc:title>
  <dc:creator>kkao</dc:creator>
  <cp:lastModifiedBy>kkao</cp:lastModifiedBy>
  <cp:revision>7</cp:revision>
  <dcterms:created xsi:type="dcterms:W3CDTF">2013-07-12T23:02:30Z</dcterms:created>
  <dcterms:modified xsi:type="dcterms:W3CDTF">2013-07-16T17:49:26Z</dcterms:modified>
</cp:coreProperties>
</file>