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2" r:id="rId4"/>
    <p:sldId id="274" r:id="rId5"/>
    <p:sldId id="263" r:id="rId6"/>
    <p:sldId id="268" r:id="rId7"/>
    <p:sldId id="275" r:id="rId8"/>
    <p:sldId id="276" r:id="rId9"/>
    <p:sldId id="277" r:id="rId10"/>
    <p:sldId id="269" r:id="rId11"/>
  </p:sldIdLst>
  <p:sldSz cx="9361488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92" y="-96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7BC98-95D4-401F-AA9C-2DD1B334D4DA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2CEF-58FB-46C2-B757-A39819913F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61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7180-5DE0-4F87-9384-CE29E0C8F95B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02D3C-2E3D-4B76-B117-8C693E9C41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6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91499" y="0"/>
            <a:ext cx="10168570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669730" y="-21511"/>
            <a:ext cx="3766623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59674" y="78532"/>
            <a:ext cx="358857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948" y="2708476"/>
            <a:ext cx="3392162" cy="170216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948" y="4421081"/>
            <a:ext cx="3388526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1454" y="1516829"/>
            <a:ext cx="2184347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91499" y="0"/>
            <a:ext cx="1016857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669730" y="-21511"/>
            <a:ext cx="3766623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9674" y="-21510"/>
            <a:ext cx="358857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27111" y="601884"/>
            <a:ext cx="3646984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61510" y="6088284"/>
            <a:ext cx="358857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31" y="2660904"/>
            <a:ext cx="3379497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9117" y="693795"/>
            <a:ext cx="3439531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7243" y="4133089"/>
            <a:ext cx="3379076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51844" y="5724836"/>
            <a:ext cx="3576760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0" y="1030147"/>
            <a:ext cx="1519760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8348" y="1030147"/>
            <a:ext cx="5552706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-391499" y="0"/>
            <a:ext cx="10168570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 userDrawn="1"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09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581" y="2900830"/>
            <a:ext cx="6795339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8582" y="4267201"/>
            <a:ext cx="6795338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67209" y="2313432"/>
            <a:ext cx="3501197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55636" y="2313431"/>
            <a:ext cx="3501197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698" y="2316009"/>
            <a:ext cx="312986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498" y="2974695"/>
            <a:ext cx="3501197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31043" y="2316010"/>
            <a:ext cx="31283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636" y="2974695"/>
            <a:ext cx="3501197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91499" y="0"/>
            <a:ext cx="1016857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669730" y="-21511"/>
            <a:ext cx="3766623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9674" y="-21510"/>
            <a:ext cx="358857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27111" y="601884"/>
            <a:ext cx="3646984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49" y="856527"/>
            <a:ext cx="3163945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761510" y="6088284"/>
            <a:ext cx="358857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51844" y="5724836"/>
            <a:ext cx="3576760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569" y="2657435"/>
            <a:ext cx="3383171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9251" y="4136994"/>
            <a:ext cx="3377245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12049" y="0"/>
            <a:ext cx="10168570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68075" y="333488"/>
            <a:ext cx="8425339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669730" y="-21511"/>
            <a:ext cx="3766623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759674" y="-21510"/>
            <a:ext cx="358857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309" y="1027664"/>
            <a:ext cx="719182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312" y="2323652"/>
            <a:ext cx="6938514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40035" y="224493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9AD88C3-ED92-4369-A507-77C03BFC4EFF}" type="datetimeFigureOut">
              <a:rPr lang="es-ES" smtClean="0"/>
              <a:t>15/01/2019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1844" y="5852161"/>
            <a:ext cx="3585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9674" y="224492"/>
            <a:ext cx="1363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BDB2E4D-3F4A-4F5E-A0B5-26AA18ED3AB8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lop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000">
              <a:schemeClr val="bg2">
                <a:shade val="94000"/>
                <a:satMod val="114000"/>
                <a:lumMod val="96000"/>
              </a:schemeClr>
            </a:gs>
            <a:gs pos="36000">
              <a:schemeClr val="bg2">
                <a:tint val="92000"/>
                <a:shade val="66000"/>
                <a:satMod val="110000"/>
                <a:lumMod val="80000"/>
              </a:schemeClr>
            </a:gs>
            <a:gs pos="69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40784" y="260648"/>
            <a:ext cx="3464873" cy="2880320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Proyecto:</a:t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Desarrollo</a:t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Web en Entorno </a:t>
            </a:r>
            <a:r>
              <a:rPr lang="es-ES" b="1" dirty="0">
                <a:solidFill>
                  <a:schemeClr val="bg1"/>
                </a:solidFill>
              </a:rPr>
              <a:t>S</a:t>
            </a:r>
            <a:r>
              <a:rPr lang="es-ES" b="1" dirty="0" smtClean="0">
                <a:solidFill>
                  <a:schemeClr val="bg1"/>
                </a:solidFill>
              </a:rPr>
              <a:t>ervidor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19229" y="5013176"/>
            <a:ext cx="4774083" cy="1260629"/>
          </a:xfrm>
        </p:spPr>
        <p:txBody>
          <a:bodyPr>
            <a:noAutofit/>
          </a:bodyPr>
          <a:lstStyle/>
          <a:p>
            <a:r>
              <a:rPr lang="es-ES" sz="1600" b="1" dirty="0" smtClean="0">
                <a:solidFill>
                  <a:srgbClr val="FF6600"/>
                </a:solidFill>
              </a:rPr>
              <a:t>Francisco Ruiz Espinosa</a:t>
            </a:r>
          </a:p>
          <a:p>
            <a:r>
              <a:rPr lang="es-ES" sz="1600" b="1" dirty="0" smtClean="0">
                <a:solidFill>
                  <a:srgbClr val="FF6600"/>
                </a:solidFill>
              </a:rPr>
              <a:t>(Rubén Sánchez Martínez)</a:t>
            </a:r>
            <a:endParaRPr lang="es-ES" sz="1600" b="1" dirty="0">
              <a:solidFill>
                <a:srgbClr val="FF6600"/>
              </a:solidFill>
            </a:endParaRPr>
          </a:p>
          <a:p>
            <a:r>
              <a:rPr lang="es-ES" sz="1600" b="1" dirty="0" smtClean="0">
                <a:solidFill>
                  <a:srgbClr val="FF6600"/>
                </a:solidFill>
              </a:rPr>
              <a:t>Sergio Velasco Mayordomo</a:t>
            </a:r>
            <a:endParaRPr lang="es-ES" sz="16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78664" y="188640"/>
            <a:ext cx="320742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 smtClean="0">
                <a:solidFill>
                  <a:srgbClr val="FF6600"/>
                </a:solidFill>
              </a:rPr>
              <a:t>CVeloper</a:t>
            </a:r>
            <a:endParaRPr lang="es-ES" sz="4800" b="1" dirty="0">
              <a:solidFill>
                <a:srgbClr val="FF66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8664" y="1772220"/>
            <a:ext cx="818299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endParaRPr lang="es-ES" sz="2400" b="1" dirty="0" smtClean="0">
              <a:solidFill>
                <a:srgbClr val="FF66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endParaRPr lang="es-ES" sz="2400" b="1" dirty="0" smtClean="0">
              <a:solidFill>
                <a:srgbClr val="FF6600"/>
              </a:solidFill>
            </a:endParaRP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  <a:hlinkClick r:id="rId3"/>
              </a:rPr>
              <a:t> https://www.cveloper.com/</a:t>
            </a:r>
            <a:endParaRPr lang="es-ES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8664" y="1772220"/>
            <a:ext cx="818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 smtClean="0">
                <a:solidFill>
                  <a:srgbClr val="FF6600"/>
                </a:solidFill>
              </a:rPr>
              <a:t>WEB</a:t>
            </a:r>
            <a:endParaRPr 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8664" y="1772816"/>
            <a:ext cx="8450552" cy="606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 smtClean="0">
                <a:solidFill>
                  <a:srgbClr val="FF6600"/>
                </a:solidFill>
              </a:rPr>
              <a:t>DIFICULTADES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endParaRPr lang="es-ES" sz="2400" b="1" dirty="0" smtClean="0">
              <a:solidFill>
                <a:srgbClr val="FF6600"/>
              </a:solidFill>
            </a:endParaRP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Desconocimiento de GIT.</a:t>
            </a: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Revertir cambios, Conflictos, </a:t>
            </a:r>
            <a:r>
              <a:rPr lang="es-ES" sz="2400" b="1" dirty="0" err="1" smtClean="0">
                <a:solidFill>
                  <a:schemeClr val="tx2"/>
                </a:solidFill>
              </a:rPr>
              <a:t>GitKraken</a:t>
            </a:r>
            <a:r>
              <a:rPr lang="es-ES" sz="2400" b="1" dirty="0" smtClean="0">
                <a:solidFill>
                  <a:schemeClr val="tx2"/>
                </a:solidFill>
              </a:rPr>
              <a:t>...</a:t>
            </a: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Consulta </a:t>
            </a:r>
            <a:r>
              <a:rPr lang="es-ES" sz="2400" b="1" dirty="0" err="1" smtClean="0">
                <a:solidFill>
                  <a:schemeClr val="tx2"/>
                </a:solidFill>
              </a:rPr>
              <a:t>MySQL</a:t>
            </a:r>
            <a:r>
              <a:rPr lang="es-ES" sz="2400" b="1" dirty="0" smtClean="0">
                <a:solidFill>
                  <a:schemeClr val="tx2"/>
                </a:solidFill>
              </a:rPr>
              <a:t> muy compleja.</a:t>
            </a: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Entidad-Relación, variantes, </a:t>
            </a:r>
            <a:r>
              <a:rPr lang="es-ES" sz="2400" b="1" dirty="0" err="1" smtClean="0">
                <a:solidFill>
                  <a:schemeClr val="tx2"/>
                </a:solidFill>
              </a:rPr>
              <a:t>tests</a:t>
            </a:r>
            <a:r>
              <a:rPr lang="es-ES" sz="2400" b="1" dirty="0" smtClean="0">
                <a:solidFill>
                  <a:schemeClr val="tx2"/>
                </a:solidFill>
              </a:rPr>
              <a:t>, tiempos...</a:t>
            </a:r>
            <a:endParaRPr lang="es-ES" sz="2400" b="1" dirty="0">
              <a:solidFill>
                <a:schemeClr val="tx2"/>
              </a:solidFill>
            </a:endParaRP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Gran cantidad de páginas distintas.</a:t>
            </a:r>
            <a:endParaRPr lang="es-ES" sz="2400" b="1" dirty="0">
              <a:solidFill>
                <a:schemeClr val="tx2"/>
              </a:solidFill>
            </a:endParaRP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Organización, reparto del trabajo…</a:t>
            </a:r>
          </a:p>
          <a:p>
            <a:pPr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</a:pPr>
            <a:endParaRPr lang="es-ES" sz="2400" b="1" dirty="0" smtClean="0">
              <a:solidFill>
                <a:schemeClr val="tx2"/>
              </a:solidFill>
            </a:endParaRP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endParaRPr lang="es-ES" sz="2400" b="1" dirty="0">
              <a:solidFill>
                <a:schemeClr val="tx2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8664" y="188640"/>
            <a:ext cx="320742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 smtClean="0">
                <a:solidFill>
                  <a:srgbClr val="FF6600"/>
                </a:solidFill>
              </a:rPr>
              <a:t>CVeloper</a:t>
            </a:r>
            <a:endParaRPr lang="es-ES" sz="4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8664" y="1772220"/>
            <a:ext cx="8182997" cy="478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>
                <a:solidFill>
                  <a:srgbClr val="FF6600"/>
                </a:solidFill>
              </a:rPr>
              <a:t>HERRAMIENTAS UTILIZADAS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endParaRPr lang="es-ES" sz="2400" b="1" dirty="0">
              <a:solidFill>
                <a:srgbClr val="FF6600"/>
              </a:solidFill>
            </a:endParaRP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Herramientas de control de versiones (GIT):</a:t>
            </a: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GitHub</a:t>
            </a:r>
            <a:r>
              <a:rPr lang="es-ES" sz="2400" b="1" dirty="0">
                <a:solidFill>
                  <a:schemeClr val="tx2"/>
                </a:solidFill>
              </a:rPr>
              <a:t/>
            </a:r>
            <a:br>
              <a:rPr lang="es-ES" sz="2400" b="1" dirty="0">
                <a:solidFill>
                  <a:schemeClr val="tx2"/>
                </a:solidFill>
              </a:rPr>
            </a:br>
            <a:endParaRPr lang="es-ES" sz="2400" b="1" dirty="0" smtClean="0">
              <a:solidFill>
                <a:schemeClr val="tx2"/>
              </a:solidFill>
            </a:endParaRP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err="1" smtClean="0">
                <a:solidFill>
                  <a:schemeClr val="tx2"/>
                </a:solidFill>
              </a:rPr>
              <a:t>GitKraken</a:t>
            </a:r>
            <a:r>
              <a:rPr lang="es-ES" sz="2400" b="1" dirty="0" smtClean="0">
                <a:solidFill>
                  <a:schemeClr val="tx2"/>
                </a:solidFill>
              </a:rPr>
              <a:t/>
            </a:r>
            <a:br>
              <a:rPr lang="es-ES" sz="2400" b="1" dirty="0" smtClean="0">
                <a:solidFill>
                  <a:schemeClr val="tx2"/>
                </a:solidFill>
              </a:rPr>
            </a:br>
            <a:endParaRPr lang="es-ES" sz="2400" b="1" dirty="0" smtClean="0">
              <a:solidFill>
                <a:schemeClr val="tx2"/>
              </a:solidFill>
            </a:endParaRP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Consola (Linux: </a:t>
            </a:r>
            <a:r>
              <a:rPr lang="es-ES" sz="2400" b="1" dirty="0" err="1" smtClean="0">
                <a:solidFill>
                  <a:schemeClr val="tx2"/>
                </a:solidFill>
              </a:rPr>
              <a:t>Bash</a:t>
            </a:r>
            <a:r>
              <a:rPr lang="es-ES" sz="2400" b="1" dirty="0" smtClean="0">
                <a:solidFill>
                  <a:schemeClr val="tx2"/>
                </a:solidFill>
              </a:rPr>
              <a:t>, Windows: </a:t>
            </a:r>
            <a:r>
              <a:rPr lang="es-ES" sz="2400" b="1" dirty="0" err="1" smtClean="0">
                <a:solidFill>
                  <a:schemeClr val="tx2"/>
                </a:solidFill>
              </a:rPr>
              <a:t>GitBash</a:t>
            </a:r>
            <a:r>
              <a:rPr lang="es-ES" sz="2400" b="1" dirty="0" smtClean="0">
                <a:solidFill>
                  <a:schemeClr val="tx2"/>
                </a:solidFill>
              </a:rPr>
              <a:t>)</a:t>
            </a: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endParaRPr lang="es-ES" sz="2400" b="1" dirty="0">
              <a:solidFill>
                <a:schemeClr val="tx2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8664" y="188640"/>
            <a:ext cx="320742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 smtClean="0">
                <a:solidFill>
                  <a:srgbClr val="FF6600"/>
                </a:solidFill>
              </a:rPr>
              <a:t>CVeloper</a:t>
            </a:r>
            <a:endParaRPr lang="es-ES" sz="4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8664" y="1772220"/>
            <a:ext cx="8182997" cy="478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>
                <a:solidFill>
                  <a:srgbClr val="FF6600"/>
                </a:solidFill>
              </a:rPr>
              <a:t>HERRAMIENTAS UTILIZADAS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endParaRPr lang="es-ES" sz="2400" b="1" dirty="0">
              <a:solidFill>
                <a:srgbClr val="FF6600"/>
              </a:solidFill>
            </a:endParaRP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Manejo de Bases de Datos:</a:t>
            </a: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Base de Datos </a:t>
            </a:r>
            <a:r>
              <a:rPr lang="es-ES" sz="2400" b="1" dirty="0" err="1" smtClean="0">
                <a:solidFill>
                  <a:schemeClr val="tx2"/>
                </a:solidFill>
              </a:rPr>
              <a:t>MySQL</a:t>
            </a:r>
            <a:r>
              <a:rPr lang="es-ES" sz="2400" b="1" dirty="0" smtClean="0">
                <a:solidFill>
                  <a:schemeClr val="tx2"/>
                </a:solidFill>
              </a:rPr>
              <a:t> (no SQL, Maria DB)</a:t>
            </a:r>
            <a:r>
              <a:rPr lang="es-ES" sz="2400" b="1" dirty="0">
                <a:solidFill>
                  <a:schemeClr val="tx2"/>
                </a:solidFill>
              </a:rPr>
              <a:t/>
            </a:r>
            <a:br>
              <a:rPr lang="es-ES" sz="2400" b="1" dirty="0">
                <a:solidFill>
                  <a:schemeClr val="tx2"/>
                </a:solidFill>
              </a:rPr>
            </a:br>
            <a:endParaRPr lang="es-ES" sz="2400" b="1" dirty="0" smtClean="0">
              <a:solidFill>
                <a:schemeClr val="tx2"/>
              </a:solidFill>
            </a:endParaRP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Consola y </a:t>
            </a:r>
            <a:r>
              <a:rPr lang="es-ES" sz="2400" b="1" dirty="0" err="1" smtClean="0">
                <a:solidFill>
                  <a:schemeClr val="tx2"/>
                </a:solidFill>
              </a:rPr>
              <a:t>PHPMyAdmin</a:t>
            </a:r>
            <a:r>
              <a:rPr lang="es-ES" sz="2400" b="1" dirty="0" smtClean="0">
                <a:solidFill>
                  <a:schemeClr val="tx2"/>
                </a:solidFill>
              </a:rPr>
              <a:t> (pruebas)</a:t>
            </a:r>
            <a:br>
              <a:rPr lang="es-ES" sz="2400" b="1" dirty="0" smtClean="0">
                <a:solidFill>
                  <a:schemeClr val="tx2"/>
                </a:solidFill>
              </a:rPr>
            </a:br>
            <a:endParaRPr lang="es-ES" sz="2400" b="1" dirty="0" smtClean="0">
              <a:solidFill>
                <a:schemeClr val="tx2"/>
              </a:solidFill>
            </a:endParaRP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err="1" smtClean="0">
                <a:solidFill>
                  <a:schemeClr val="tx2"/>
                </a:solidFill>
              </a:rPr>
              <a:t>MySQL</a:t>
            </a:r>
            <a:r>
              <a:rPr lang="es-ES" sz="2400" b="1" dirty="0" smtClean="0">
                <a:solidFill>
                  <a:schemeClr val="tx2"/>
                </a:solidFill>
              </a:rPr>
              <a:t> </a:t>
            </a:r>
            <a:r>
              <a:rPr lang="es-ES" sz="2400" b="1" dirty="0" err="1" smtClean="0">
                <a:solidFill>
                  <a:schemeClr val="tx2"/>
                </a:solidFill>
              </a:rPr>
              <a:t>Workbench</a:t>
            </a:r>
            <a:r>
              <a:rPr lang="es-ES" sz="2400" b="1" dirty="0" smtClean="0">
                <a:solidFill>
                  <a:schemeClr val="tx2"/>
                </a:solidFill>
              </a:rPr>
              <a:t> (test, tiempos, </a:t>
            </a:r>
            <a:r>
              <a:rPr lang="es-ES" sz="2400" b="1" dirty="0" err="1" smtClean="0">
                <a:solidFill>
                  <a:schemeClr val="tx2"/>
                </a:solidFill>
              </a:rPr>
              <a:t>stats</a:t>
            </a:r>
            <a:r>
              <a:rPr lang="es-ES" sz="2400" b="1" dirty="0" smtClean="0">
                <a:solidFill>
                  <a:schemeClr val="tx2"/>
                </a:solidFill>
              </a:rPr>
              <a:t>)</a:t>
            </a:r>
          </a:p>
          <a:p>
            <a:pPr marL="12525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endParaRPr lang="es-ES" sz="2400" b="1" dirty="0">
              <a:solidFill>
                <a:schemeClr val="tx2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8664" y="188640"/>
            <a:ext cx="320742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 smtClean="0">
                <a:solidFill>
                  <a:srgbClr val="FF6600"/>
                </a:solidFill>
              </a:rPr>
              <a:t>CVeloper</a:t>
            </a:r>
            <a:endParaRPr lang="es-ES" sz="4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8664" y="1772220"/>
            <a:ext cx="818299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 smtClean="0">
                <a:solidFill>
                  <a:srgbClr val="FF6600"/>
                </a:solidFill>
              </a:rPr>
              <a:t>FORMA DE TRABAJO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endParaRPr lang="es-ES" sz="2400" b="1" dirty="0">
              <a:solidFill>
                <a:srgbClr val="FF6600"/>
              </a:solidFill>
            </a:endParaRP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Organización y reparto de tareas: </a:t>
            </a:r>
            <a:r>
              <a:rPr lang="es-ES" sz="2400" b="1" dirty="0" err="1" smtClean="0">
                <a:solidFill>
                  <a:schemeClr val="tx2"/>
                </a:solidFill>
              </a:rPr>
              <a:t>TODOs</a:t>
            </a:r>
            <a:r>
              <a:rPr lang="es-ES" sz="2400" b="1" dirty="0" smtClean="0">
                <a:solidFill>
                  <a:schemeClr val="tx2"/>
                </a:solidFill>
              </a:rPr>
              <a:t>.</a:t>
            </a: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Investigación:</a:t>
            </a:r>
          </a:p>
          <a:p>
            <a:pPr marL="998538" lvl="1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Soluciones para la consulta compleja.</a:t>
            </a:r>
          </a:p>
          <a:p>
            <a:pPr marL="998538" lvl="1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Cambio a base de datos no SQL.</a:t>
            </a: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Reuniones grupales: “oficina” </a:t>
            </a:r>
            <a:r>
              <a:rPr lang="es-ES" sz="2400" b="1" dirty="0" err="1" smtClean="0">
                <a:solidFill>
                  <a:schemeClr val="tx2"/>
                </a:solidFill>
              </a:rPr>
              <a:t>CentroCentro</a:t>
            </a:r>
            <a:r>
              <a:rPr lang="es-ES" sz="2400" b="1" dirty="0" smtClean="0">
                <a:solidFill>
                  <a:schemeClr val="tx2"/>
                </a:solidFill>
              </a:rPr>
              <a:t>.</a:t>
            </a: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r>
              <a:rPr lang="es-ES" sz="2400" b="1" dirty="0" smtClean="0">
                <a:solidFill>
                  <a:schemeClr val="tx2"/>
                </a:solidFill>
              </a:rPr>
              <a:t>Trabajo desde casa: coordinación con GIT.</a:t>
            </a: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endParaRPr lang="es-ES" sz="2400" b="1" dirty="0" smtClean="0">
              <a:solidFill>
                <a:schemeClr val="tx2"/>
              </a:solidFill>
            </a:endParaRP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endParaRPr lang="es-ES" sz="2400" b="1" dirty="0" smtClean="0">
              <a:solidFill>
                <a:schemeClr val="tx2"/>
              </a:solidFill>
            </a:endParaRPr>
          </a:p>
          <a:p>
            <a:pPr marL="541338" indent="-541338">
              <a:spcBef>
                <a:spcPct val="20000"/>
              </a:spcBef>
              <a:spcAft>
                <a:spcPts val="1800"/>
              </a:spcAft>
              <a:buClr>
                <a:schemeClr val="tx1"/>
              </a:buClr>
              <a:buSzPct val="60000"/>
              <a:buBlip>
                <a:blip r:embed="rId2"/>
              </a:buBlip>
            </a:pPr>
            <a:endParaRPr lang="es-ES" sz="2400" b="1" dirty="0" smtClean="0">
              <a:solidFill>
                <a:schemeClr val="tx2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8664" y="188640"/>
            <a:ext cx="320742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 smtClean="0">
                <a:solidFill>
                  <a:srgbClr val="FF6600"/>
                </a:solidFill>
              </a:rPr>
              <a:t>CVeloper</a:t>
            </a:r>
            <a:endParaRPr lang="es-ES" sz="4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80" y="1669744"/>
            <a:ext cx="6814649" cy="502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78664" y="188640"/>
            <a:ext cx="320742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 smtClean="0">
                <a:solidFill>
                  <a:srgbClr val="FF6600"/>
                </a:solidFill>
              </a:rPr>
              <a:t>CVeloper</a:t>
            </a:r>
            <a:endParaRPr lang="es-ES" sz="4800" b="1" dirty="0">
              <a:solidFill>
                <a:srgbClr val="FF66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8664" y="1772220"/>
            <a:ext cx="818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 smtClean="0">
                <a:solidFill>
                  <a:srgbClr val="FF6600"/>
                </a:solidFill>
              </a:rPr>
              <a:t>MODELO</a:t>
            </a:r>
            <a:br>
              <a:rPr lang="es-ES" sz="2400" b="1" dirty="0" smtClean="0">
                <a:solidFill>
                  <a:srgbClr val="FF6600"/>
                </a:solidFill>
              </a:rPr>
            </a:br>
            <a:r>
              <a:rPr lang="es-ES" sz="2400" b="1" dirty="0" smtClean="0">
                <a:solidFill>
                  <a:srgbClr val="FF6600"/>
                </a:solidFill>
              </a:rPr>
              <a:t>ENT-REL</a:t>
            </a:r>
            <a:endParaRPr 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3928" y="1669744"/>
            <a:ext cx="6675753" cy="502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78664" y="188640"/>
            <a:ext cx="320742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 smtClean="0">
                <a:solidFill>
                  <a:srgbClr val="FF6600"/>
                </a:solidFill>
              </a:rPr>
              <a:t>CVeloper</a:t>
            </a:r>
            <a:endParaRPr lang="es-ES" sz="4800" b="1" dirty="0">
              <a:solidFill>
                <a:srgbClr val="FF66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8664" y="1772220"/>
            <a:ext cx="818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 smtClean="0">
                <a:solidFill>
                  <a:srgbClr val="FF6600"/>
                </a:solidFill>
              </a:rPr>
              <a:t>ALGUNAS</a:t>
            </a:r>
            <a:r>
              <a:rPr lang="es-ES" sz="2400" b="1" dirty="0" smtClean="0">
                <a:solidFill>
                  <a:srgbClr val="FF6600"/>
                </a:solidFill>
              </a:rPr>
              <a:t/>
            </a:r>
            <a:br>
              <a:rPr lang="es-ES" sz="2400" b="1" dirty="0" smtClean="0">
                <a:solidFill>
                  <a:srgbClr val="FF6600"/>
                </a:solidFill>
              </a:rPr>
            </a:br>
            <a:r>
              <a:rPr lang="es-ES" sz="2400" b="1" dirty="0" smtClean="0">
                <a:solidFill>
                  <a:srgbClr val="FF6600"/>
                </a:solidFill>
              </a:rPr>
              <a:t>SELECTS</a:t>
            </a:r>
            <a:endParaRPr 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264" y="1669744"/>
            <a:ext cx="8689417" cy="463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78664" y="188640"/>
            <a:ext cx="320742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 smtClean="0">
                <a:solidFill>
                  <a:srgbClr val="FF6600"/>
                </a:solidFill>
              </a:rPr>
              <a:t>CVeloper</a:t>
            </a:r>
            <a:endParaRPr lang="es-ES" sz="4800" b="1" dirty="0">
              <a:solidFill>
                <a:srgbClr val="FF66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8664" y="1772220"/>
            <a:ext cx="81829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 smtClean="0">
                <a:solidFill>
                  <a:srgbClr val="FF6600"/>
                </a:solidFill>
              </a:rPr>
              <a:t>CONSULTA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 smtClean="0">
                <a:solidFill>
                  <a:srgbClr val="FF6600"/>
                </a:solidFill>
              </a:rPr>
              <a:t>RANKING</a:t>
            </a:r>
            <a:endParaRPr 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3927" y="1669744"/>
            <a:ext cx="6675753" cy="181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78664" y="188640"/>
            <a:ext cx="320742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 smtClean="0">
                <a:solidFill>
                  <a:srgbClr val="FF6600"/>
                </a:solidFill>
              </a:rPr>
              <a:t>CVeloper</a:t>
            </a:r>
            <a:endParaRPr lang="es-ES" sz="4800" b="1" dirty="0">
              <a:solidFill>
                <a:srgbClr val="FF66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8664" y="1772220"/>
            <a:ext cx="818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 smtClean="0">
                <a:solidFill>
                  <a:srgbClr val="FF6600"/>
                </a:solidFill>
              </a:rPr>
              <a:t>RESULTADO</a:t>
            </a:r>
            <a:r>
              <a:rPr lang="es-ES" sz="2400" b="1" dirty="0" smtClean="0">
                <a:solidFill>
                  <a:srgbClr val="FF6600"/>
                </a:solidFill>
              </a:rPr>
              <a:t/>
            </a:r>
            <a:br>
              <a:rPr lang="es-ES" sz="2400" b="1" dirty="0" smtClean="0">
                <a:solidFill>
                  <a:srgbClr val="FF6600"/>
                </a:solidFill>
              </a:rPr>
            </a:br>
            <a:r>
              <a:rPr lang="es-ES" sz="2400" b="1" dirty="0" smtClean="0">
                <a:solidFill>
                  <a:srgbClr val="FF6600"/>
                </a:solidFill>
              </a:rPr>
              <a:t>CONSULTA</a:t>
            </a:r>
            <a:endParaRPr lang="es-ES" sz="2400" b="1" dirty="0">
              <a:solidFill>
                <a:schemeClr val="tx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3928" y="4121624"/>
            <a:ext cx="6676211" cy="256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CuadroTexto"/>
          <p:cNvSpPr txBox="1"/>
          <p:nvPr/>
        </p:nvSpPr>
        <p:spPr>
          <a:xfrm>
            <a:off x="457309" y="4221088"/>
            <a:ext cx="818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6000"/>
            </a:pPr>
            <a:r>
              <a:rPr lang="es-ES" sz="2400" b="1" dirty="0" smtClean="0">
                <a:solidFill>
                  <a:srgbClr val="FF6600"/>
                </a:solidFill>
              </a:rPr>
              <a:t>STATS</a:t>
            </a:r>
            <a:r>
              <a:rPr lang="es-ES" sz="2400" b="1" smtClean="0">
                <a:solidFill>
                  <a:srgbClr val="FF6600"/>
                </a:solidFill>
              </a:rPr>
              <a:t/>
            </a:r>
            <a:br>
              <a:rPr lang="es-ES" sz="2400" b="1" smtClean="0">
                <a:solidFill>
                  <a:srgbClr val="FF6600"/>
                </a:solidFill>
              </a:rPr>
            </a:br>
            <a:r>
              <a:rPr lang="es-ES" sz="2400" b="1" smtClean="0">
                <a:solidFill>
                  <a:srgbClr val="FF6600"/>
                </a:solidFill>
              </a:rPr>
              <a:t>SELECTS</a:t>
            </a:r>
            <a:endParaRPr 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144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Proyecto: Desarrollo Web en Entorno Servidor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Desarrollo Web en Entorno Servidor</dc:title>
  <dc:creator>Sergio</dc:creator>
  <cp:lastModifiedBy>Sergio</cp:lastModifiedBy>
  <cp:revision>65</cp:revision>
  <dcterms:created xsi:type="dcterms:W3CDTF">2018-10-13T12:03:47Z</dcterms:created>
  <dcterms:modified xsi:type="dcterms:W3CDTF">2019-01-15T09:22:07Z</dcterms:modified>
</cp:coreProperties>
</file>