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69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90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28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10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32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76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3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70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08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93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6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BD79-5704-42AB-A2BC-387F626C93AF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GFW </a:t>
            </a:r>
            <a:r>
              <a:rPr lang="es-ES" dirty="0" err="1" smtClean="0"/>
              <a:t>Raster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79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72" y="1312023"/>
            <a:ext cx="6575094" cy="52189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4080" y="166718"/>
            <a:ext cx="10515600" cy="1325563"/>
          </a:xfrm>
        </p:spPr>
        <p:txBody>
          <a:bodyPr/>
          <a:lstStyle/>
          <a:p>
            <a:r>
              <a:rPr lang="es-ES" dirty="0" smtClean="0"/>
              <a:t>GFW data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64546" y="1173192"/>
            <a:ext cx="53296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 smtClean="0"/>
              <a:t>Fisheries</a:t>
            </a:r>
            <a:r>
              <a:rPr lang="es-ES" sz="2000" dirty="0" smtClean="0"/>
              <a:t> data </a:t>
            </a:r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all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globe</a:t>
            </a:r>
            <a:r>
              <a:rPr lang="es-ES" sz="2000" dirty="0" smtClean="0"/>
              <a:t> (</a:t>
            </a:r>
            <a:r>
              <a:rPr lang="es-ES" sz="2000" dirty="0" err="1" smtClean="0"/>
              <a:t>fishing</a:t>
            </a:r>
            <a:r>
              <a:rPr lang="es-ES" sz="2000" dirty="0" smtClean="0"/>
              <a:t> </a:t>
            </a:r>
            <a:r>
              <a:rPr lang="es-ES" sz="2000" dirty="0" err="1" smtClean="0"/>
              <a:t>hours</a:t>
            </a:r>
            <a:r>
              <a:rPr lang="es-ES" sz="2000" dirty="0" smtClean="0"/>
              <a:t>)</a:t>
            </a:r>
          </a:p>
          <a:p>
            <a:pPr marL="0" indent="0">
              <a:buNone/>
            </a:pPr>
            <a:r>
              <a:rPr lang="es-ES" sz="2000" dirty="0" smtClean="0"/>
              <a:t>2012-2020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err="1" smtClean="0"/>
              <a:t>Different</a:t>
            </a:r>
            <a:r>
              <a:rPr lang="es-ES" sz="2000" dirty="0" smtClean="0"/>
              <a:t> </a:t>
            </a:r>
            <a:r>
              <a:rPr lang="es-ES" sz="2000" dirty="0" err="1" smtClean="0"/>
              <a:t>fishing</a:t>
            </a:r>
            <a:r>
              <a:rPr lang="es-ES" sz="2000" dirty="0" smtClean="0"/>
              <a:t> </a:t>
            </a:r>
            <a:r>
              <a:rPr lang="es-ES" sz="2000" dirty="0" err="1" smtClean="0"/>
              <a:t>gears</a:t>
            </a:r>
            <a:endParaRPr lang="es-ES" sz="1600" dirty="0" smtClean="0"/>
          </a:p>
          <a:p>
            <a:pPr marL="0" indent="0">
              <a:buNone/>
            </a:pPr>
            <a:r>
              <a:rPr lang="es-ES" sz="2000" dirty="0" err="1" smtClean="0"/>
              <a:t>Other</a:t>
            </a:r>
            <a:r>
              <a:rPr lang="es-ES" sz="2000" dirty="0" smtClean="0"/>
              <a:t> data: </a:t>
            </a:r>
            <a:r>
              <a:rPr lang="es-ES" sz="2000" dirty="0" err="1" smtClean="0"/>
              <a:t>Flag,hours,mmsi</a:t>
            </a:r>
            <a:r>
              <a:rPr lang="es-ES" sz="2000" dirty="0" smtClean="0"/>
              <a:t> </a:t>
            </a:r>
            <a:r>
              <a:rPr lang="es-ES" sz="2000" dirty="0" err="1" smtClean="0"/>
              <a:t>present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err="1" smtClean="0"/>
              <a:t>Monthly</a:t>
            </a:r>
            <a:r>
              <a:rPr lang="es-ES" sz="2000" dirty="0" smtClean="0"/>
              <a:t>/</a:t>
            </a:r>
            <a:r>
              <a:rPr lang="es-ES" sz="2000" dirty="0" err="1" smtClean="0"/>
              <a:t>daily</a:t>
            </a:r>
            <a:r>
              <a:rPr lang="es-ES" sz="2000" dirty="0" smtClean="0"/>
              <a:t> data</a:t>
            </a:r>
          </a:p>
          <a:p>
            <a:pPr marL="0" indent="0">
              <a:buNone/>
            </a:pPr>
            <a:r>
              <a:rPr lang="es-ES" sz="2000" dirty="0" err="1" smtClean="0"/>
              <a:t>Standarization</a:t>
            </a:r>
            <a:r>
              <a:rPr lang="es-ES" sz="2000" dirty="0" smtClean="0"/>
              <a:t> (GFW v2)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21898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Aim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3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Rasters</a:t>
            </a:r>
            <a:r>
              <a:rPr lang="es-ES" dirty="0" smtClean="0"/>
              <a:t> of a </a:t>
            </a:r>
            <a:r>
              <a:rPr lang="es-ES" dirty="0" err="1" smtClean="0"/>
              <a:t>month</a:t>
            </a:r>
            <a:r>
              <a:rPr lang="es-ES" dirty="0" smtClean="0"/>
              <a:t>/</a:t>
            </a:r>
            <a:r>
              <a:rPr lang="es-ES" dirty="0" err="1" smtClean="0"/>
              <a:t>year</a:t>
            </a:r>
            <a:r>
              <a:rPr lang="es-ES" dirty="0"/>
              <a:t> </a:t>
            </a:r>
            <a:r>
              <a:rPr lang="es-ES" dirty="0" smtClean="0"/>
              <a:t>(sum of </a:t>
            </a:r>
            <a:r>
              <a:rPr lang="es-ES" dirty="0" err="1" smtClean="0"/>
              <a:t>values</a:t>
            </a:r>
            <a:r>
              <a:rPr lang="es-ES" dirty="0" smtClean="0"/>
              <a:t>)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daily</a:t>
            </a:r>
            <a:r>
              <a:rPr lang="es-ES" dirty="0" smtClean="0"/>
              <a:t> data</a:t>
            </a:r>
          </a:p>
          <a:p>
            <a:pPr marL="0" indent="0">
              <a:buNone/>
            </a:pPr>
            <a:r>
              <a:rPr lang="es-ES" dirty="0" smtClean="0"/>
              <a:t>Accesible </a:t>
            </a:r>
            <a:r>
              <a:rPr lang="es-ES" dirty="0" err="1" smtClean="0"/>
              <a:t>database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databases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06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826" y="127545"/>
            <a:ext cx="10515600" cy="1325563"/>
          </a:xfrm>
        </p:spPr>
        <p:txBody>
          <a:bodyPr/>
          <a:lstStyle/>
          <a:p>
            <a:r>
              <a:rPr lang="es-ES" dirty="0" smtClean="0"/>
              <a:t>Script</a:t>
            </a:r>
            <a:endParaRPr lang="es-ES" dirty="0"/>
          </a:p>
        </p:txBody>
      </p:sp>
      <p:sp>
        <p:nvSpPr>
          <p:cNvPr id="6" name="Abrir llave 5"/>
          <p:cNvSpPr/>
          <p:nvPr/>
        </p:nvSpPr>
        <p:spPr>
          <a:xfrm>
            <a:off x="3713567" y="2506304"/>
            <a:ext cx="269686" cy="1703387"/>
          </a:xfrm>
          <a:prstGeom prst="leftBrace">
            <a:avLst>
              <a:gd name="adj1" fmla="val 8333"/>
              <a:gd name="adj2" fmla="val 45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/>
          <p:cNvSpPr/>
          <p:nvPr/>
        </p:nvSpPr>
        <p:spPr>
          <a:xfrm>
            <a:off x="3668293" y="4378026"/>
            <a:ext cx="314960" cy="592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38" y="1035171"/>
            <a:ext cx="7936303" cy="437359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27775" y="3000899"/>
            <a:ext cx="3385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1- </a:t>
            </a:r>
            <a:r>
              <a:rPr lang="es-ES" dirty="0" err="1" smtClean="0"/>
              <a:t>Filter</a:t>
            </a:r>
            <a:r>
              <a:rPr lang="es-ES" dirty="0" smtClean="0"/>
              <a:t> </a:t>
            </a:r>
            <a:r>
              <a:rPr lang="es-ES" dirty="0" err="1" smtClean="0"/>
              <a:t>dataframe</a:t>
            </a:r>
            <a:r>
              <a:rPr lang="es-ES" dirty="0" smtClean="0"/>
              <a:t> and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daily</a:t>
            </a:r>
            <a:r>
              <a:rPr lang="es-ES" dirty="0" smtClean="0"/>
              <a:t> </a:t>
            </a:r>
            <a:r>
              <a:rPr lang="es-ES" dirty="0" err="1" smtClean="0"/>
              <a:t>rasters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11646" y="4490890"/>
            <a:ext cx="350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2- </a:t>
            </a:r>
            <a:r>
              <a:rPr lang="es-ES" dirty="0" smtClean="0"/>
              <a:t>Sum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daily</a:t>
            </a:r>
            <a:r>
              <a:rPr lang="es-ES" dirty="0"/>
              <a:t> </a:t>
            </a:r>
            <a:r>
              <a:rPr lang="es-ES" dirty="0" err="1" smtClean="0"/>
              <a:t>rasters</a:t>
            </a:r>
            <a:r>
              <a:rPr lang="es-ES" dirty="0" smtClean="0"/>
              <a:t> (</a:t>
            </a:r>
            <a:r>
              <a:rPr lang="es-ES" dirty="0" err="1" smtClean="0"/>
              <a:t>mosaic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1669903" y="6211080"/>
            <a:ext cx="4626700" cy="285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 smtClean="0"/>
              <a:t>Output: 12 </a:t>
            </a:r>
            <a:r>
              <a:rPr lang="es-ES" sz="1800" dirty="0" err="1" smtClean="0"/>
              <a:t>month</a:t>
            </a:r>
            <a:r>
              <a:rPr lang="es-ES" sz="1800" dirty="0" smtClean="0"/>
              <a:t> </a:t>
            </a:r>
            <a:r>
              <a:rPr lang="es-ES" sz="1800" dirty="0" err="1" smtClean="0"/>
              <a:t>rasters</a:t>
            </a:r>
            <a:r>
              <a:rPr lang="es-ES" sz="1800" dirty="0" smtClean="0"/>
              <a:t> (</a:t>
            </a:r>
            <a:r>
              <a:rPr lang="es-ES" sz="1800" dirty="0" err="1" smtClean="0"/>
              <a:t>gfw</a:t>
            </a:r>
            <a:r>
              <a:rPr lang="es-ES" sz="1800" dirty="0" smtClean="0"/>
              <a:t>[</a:t>
            </a:r>
            <a:r>
              <a:rPr lang="es-ES" sz="1800" dirty="0" err="1" smtClean="0"/>
              <a:t>year</a:t>
            </a:r>
            <a:r>
              <a:rPr lang="es-ES" sz="1800" dirty="0" smtClean="0"/>
              <a:t>]_[</a:t>
            </a:r>
            <a:r>
              <a:rPr lang="es-ES" sz="1800" dirty="0" err="1" smtClean="0"/>
              <a:t>month</a:t>
            </a:r>
            <a:r>
              <a:rPr lang="es-ES" sz="1800" dirty="0" smtClean="0"/>
              <a:t>].</a:t>
            </a:r>
            <a:r>
              <a:rPr lang="es-ES" sz="1800" dirty="0" err="1" smtClean="0"/>
              <a:t>tif</a:t>
            </a:r>
            <a:r>
              <a:rPr lang="es-ES" sz="1800" dirty="0" smtClean="0"/>
              <a:t>)</a:t>
            </a:r>
            <a:endParaRPr lang="es-ES" sz="1800" dirty="0"/>
          </a:p>
        </p:txBody>
      </p:sp>
      <p:sp>
        <p:nvSpPr>
          <p:cNvPr id="9" name="Abrir llave 8"/>
          <p:cNvSpPr/>
          <p:nvPr/>
        </p:nvSpPr>
        <p:spPr>
          <a:xfrm>
            <a:off x="3713567" y="1049524"/>
            <a:ext cx="289515" cy="1246848"/>
          </a:xfrm>
          <a:prstGeom prst="leftBrace">
            <a:avLst>
              <a:gd name="adj1" fmla="val 8333"/>
              <a:gd name="adj2" fmla="val 45949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1956975" y="1312252"/>
            <a:ext cx="1656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</a:rPr>
              <a:t>Initialization</a:t>
            </a:r>
            <a:r>
              <a:rPr lang="es-ES" sz="1400" dirty="0" smtClean="0">
                <a:solidFill>
                  <a:schemeClr val="bg2">
                    <a:lumMod val="50000"/>
                  </a:schemeClr>
                </a:solidFill>
              </a:rPr>
              <a:t> of </a:t>
            </a:r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</a:rPr>
              <a:t>objects</a:t>
            </a:r>
            <a:r>
              <a:rPr lang="es-ES" sz="1400" dirty="0" smtClean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</a:rPr>
              <a:t>labels</a:t>
            </a:r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Abrir llave 12"/>
          <p:cNvSpPr/>
          <p:nvPr/>
        </p:nvSpPr>
        <p:spPr>
          <a:xfrm>
            <a:off x="3652004" y="5016839"/>
            <a:ext cx="289515" cy="309635"/>
          </a:xfrm>
          <a:prstGeom prst="leftBrace">
            <a:avLst>
              <a:gd name="adj1" fmla="val 8333"/>
              <a:gd name="adj2" fmla="val 45949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039561" y="4994747"/>
            <a:ext cx="1674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</a:rPr>
              <a:t>Workspace</a:t>
            </a:r>
            <a:r>
              <a:rPr lang="es-ES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</a:rPr>
              <a:t>cleanup</a:t>
            </a:r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6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Requirements</a:t>
            </a:r>
            <a:r>
              <a:rPr lang="es-ES" dirty="0" smtClean="0"/>
              <a:t>: &gt;70 GB of free HDD (temporal files</a:t>
            </a:r>
            <a:r>
              <a:rPr lang="es-ES" dirty="0" smtClean="0"/>
              <a:t>)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Duration</a:t>
            </a:r>
            <a:r>
              <a:rPr lang="es-ES" dirty="0" smtClean="0"/>
              <a:t> of a </a:t>
            </a:r>
            <a:r>
              <a:rPr lang="es-ES" dirty="0" err="1" smtClean="0"/>
              <a:t>month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r>
              <a:rPr lang="es-ES" dirty="0" smtClean="0"/>
              <a:t>*: </a:t>
            </a:r>
            <a:r>
              <a:rPr lang="es-ES" dirty="0" smtClean="0"/>
              <a:t>~30 min</a:t>
            </a:r>
          </a:p>
          <a:p>
            <a:pPr marL="0" indent="0">
              <a:buNone/>
            </a:pPr>
            <a:r>
              <a:rPr lang="es-ES" dirty="0" err="1" smtClean="0"/>
              <a:t>Duration</a:t>
            </a:r>
            <a:r>
              <a:rPr lang="es-ES" dirty="0" smtClean="0"/>
              <a:t> of a </a:t>
            </a:r>
            <a:r>
              <a:rPr lang="es-ES" dirty="0" err="1" smtClean="0"/>
              <a:t>year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r>
              <a:rPr lang="es-ES" dirty="0" smtClean="0"/>
              <a:t>*: </a:t>
            </a:r>
            <a:r>
              <a:rPr lang="es-ES" dirty="0" smtClean="0"/>
              <a:t>~7 </a:t>
            </a:r>
            <a:r>
              <a:rPr lang="es-ES" dirty="0" err="1" smtClean="0"/>
              <a:t>hours</a:t>
            </a:r>
            <a:endParaRPr lang="es-ES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46826" y="127545"/>
            <a:ext cx="10515600" cy="1325563"/>
          </a:xfrm>
        </p:spPr>
        <p:txBody>
          <a:bodyPr/>
          <a:lstStyle/>
          <a:p>
            <a:r>
              <a:rPr lang="es-ES" dirty="0" err="1" smtClean="0"/>
              <a:t>Other</a:t>
            </a:r>
            <a:r>
              <a:rPr lang="es-ES" dirty="0" smtClean="0"/>
              <a:t> notes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9400316" y="5807631"/>
            <a:ext cx="2468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*</a:t>
            </a:r>
            <a:r>
              <a:rPr lang="es-ES" dirty="0" err="1" smtClean="0"/>
              <a:t>Selecting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trawlers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947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120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GFW Raster processing</vt:lpstr>
      <vt:lpstr>GFW data</vt:lpstr>
      <vt:lpstr>Aim</vt:lpstr>
      <vt:lpstr>Script</vt:lpstr>
      <vt:lpstr>Other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GFW Raster processing</dc:title>
  <dc:creator>carlitos_veloy@hotmail.com</dc:creator>
  <cp:lastModifiedBy>carlitos_veloy@hotmail.com</cp:lastModifiedBy>
  <cp:revision>10</cp:revision>
  <dcterms:created xsi:type="dcterms:W3CDTF">2021-11-08T07:43:17Z</dcterms:created>
  <dcterms:modified xsi:type="dcterms:W3CDTF">2021-11-09T11:44:40Z</dcterms:modified>
</cp:coreProperties>
</file>