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3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77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9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6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1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90D7-74FA-4C34-B109-1DE403C74CE3}" type="datetimeFigureOut">
              <a:rPr lang="pt-BR" smtClean="0"/>
              <a:t>26/01/2018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5D98-6AF3-4274-8796-B6A31EE23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60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674" y="0"/>
            <a:ext cx="13142373" cy="68579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96343" y="4212252"/>
            <a:ext cx="3773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PROGRAMADOR E</a:t>
            </a:r>
          </a:p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ANALISTA DE SISTEMAS 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79139" y="4216827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PHP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470674" y="5793721"/>
            <a:ext cx="1314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Interessados enviar </a:t>
            </a:r>
            <a:r>
              <a:rPr lang="pt-BR" sz="2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: recrutamento@unisuam.edu.br</a:t>
            </a:r>
          </a:p>
        </p:txBody>
      </p:sp>
    </p:spTree>
    <p:extLst>
      <p:ext uri="{BB962C8B-B14F-4D97-AF65-F5344CB8AC3E}">
        <p14:creationId xmlns:p14="http://schemas.microsoft.com/office/powerpoint/2010/main" val="19004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Sommerfeld</dc:creator>
  <cp:lastModifiedBy>Rafael Sommerfeld</cp:lastModifiedBy>
  <cp:revision>2</cp:revision>
  <dcterms:created xsi:type="dcterms:W3CDTF">2018-01-26T19:05:35Z</dcterms:created>
  <dcterms:modified xsi:type="dcterms:W3CDTF">2018-01-26T19:07:12Z</dcterms:modified>
</cp:coreProperties>
</file>