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 Vitti" initials="CV" lastIdx="1" clrIdx="0">
    <p:extLst>
      <p:ext uri="{19B8F6BF-5375-455C-9EA6-DF929625EA0E}">
        <p15:presenceInfo xmlns:p15="http://schemas.microsoft.com/office/powerpoint/2012/main" userId="e206961ace071a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977" autoAdjust="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1BBCE-C80D-4017-8082-DB8FFB3B1D03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2ABF-D60C-4BF0-90AF-FB6994D1C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2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2ABF-D60C-4BF0-90AF-FB6994D1C73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5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2ABF-D60C-4BF0-90AF-FB6994D1C73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35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2ABF-D60C-4BF0-90AF-FB6994D1C7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2ABF-D60C-4BF0-90AF-FB6994D1C73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2ABF-D60C-4BF0-90AF-FB6994D1C73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51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2ABF-D60C-4BF0-90AF-FB6994D1C73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0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18429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32002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206503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899688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672585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62542"/>
      </p:ext>
    </p:extLst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159852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252294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289611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628758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1529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467901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00915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82149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24451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80126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1628-8CFC-4567-A3EC-DA3D826915E4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B40FB8-BCCA-4842-9F65-D7DE7212F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>
    <p:push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ameOn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497D4-A131-09E8-0859-50A4AD978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sz="8000" dirty="0">
                <a:latin typeface="Montserrat" pitchFamily="2" charset="0"/>
              </a:rPr>
              <a:t>GameOn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1A0FB7-652A-3677-CF68-9E26BA48B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65184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Projet n°4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Clément VITTI</a:t>
            </a:r>
          </a:p>
        </p:txBody>
      </p:sp>
    </p:spTree>
    <p:extLst>
      <p:ext uri="{BB962C8B-B14F-4D97-AF65-F5344CB8AC3E}">
        <p14:creationId xmlns:p14="http://schemas.microsoft.com/office/powerpoint/2010/main" val="210913226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336A4-9829-4814-86E5-7C6EFD72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09CE6-5AD4-C56C-8F5C-3B1CD5BF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69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000" dirty="0"/>
              <a:t>Site d’inscription à des concours et tournois de jeux-vidéo en ligne</a:t>
            </a:r>
          </a:p>
          <a:p>
            <a:pPr>
              <a:lnSpc>
                <a:spcPct val="250000"/>
              </a:lnSpc>
            </a:pPr>
            <a:r>
              <a:rPr lang="fr-FR" sz="2000" dirty="0"/>
              <a:t>Intégration HTML/CSS déjà effectuée</a:t>
            </a:r>
          </a:p>
          <a:p>
            <a:pPr>
              <a:lnSpc>
                <a:spcPct val="250000"/>
              </a:lnSpc>
            </a:pPr>
            <a:r>
              <a:rPr lang="fr-FR" sz="2000" dirty="0"/>
              <a:t>Adaptation du site aux différents supports (Mobile, Tablette, Desktop)</a:t>
            </a:r>
          </a:p>
          <a:p>
            <a:pPr>
              <a:lnSpc>
                <a:spcPct val="250000"/>
              </a:lnSpc>
            </a:pPr>
            <a:r>
              <a:rPr lang="fr-FR" sz="2000" dirty="0"/>
              <a:t>Formulaire d’inscription avec des contraintes sur les champs</a:t>
            </a:r>
          </a:p>
        </p:txBody>
      </p:sp>
    </p:spTree>
    <p:extLst>
      <p:ext uri="{BB962C8B-B14F-4D97-AF65-F5344CB8AC3E}">
        <p14:creationId xmlns:p14="http://schemas.microsoft.com/office/powerpoint/2010/main" val="22472358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7062-4267-64C7-9C80-850AA0EF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6" y="117447"/>
            <a:ext cx="3693156" cy="1320800"/>
          </a:xfrm>
        </p:spPr>
        <p:txBody>
          <a:bodyPr/>
          <a:lstStyle/>
          <a:p>
            <a:r>
              <a:rPr lang="fr-FR" dirty="0"/>
              <a:t>Les maquettes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70F2E-2D66-10C7-8779-B85A471D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05" y="3221584"/>
            <a:ext cx="2766037" cy="414831"/>
          </a:xfrm>
        </p:spPr>
        <p:txBody>
          <a:bodyPr>
            <a:normAutofit fontScale="77500" lnSpcReduction="20000"/>
          </a:bodyPr>
          <a:lstStyle/>
          <a:p>
            <a:r>
              <a:rPr lang="fr-FR" sz="2000" dirty="0"/>
              <a:t>Formulaire d’inscription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00145A-AF33-000E-F048-305C6C32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57" y="128587"/>
            <a:ext cx="4150024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54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7062-4267-64C7-9C80-850AA0EF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6" y="117447"/>
            <a:ext cx="3693156" cy="1320800"/>
          </a:xfrm>
        </p:spPr>
        <p:txBody>
          <a:bodyPr/>
          <a:lstStyle/>
          <a:p>
            <a:r>
              <a:rPr lang="fr-FR" dirty="0"/>
              <a:t>Les maquettes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70F2E-2D66-10C7-8779-B85A471D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30" y="3101454"/>
            <a:ext cx="3316720" cy="65509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Pop-up de confirmation d’inscription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7EDFEB-CE9A-75BB-908B-C1ECA669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15" y="357855"/>
            <a:ext cx="3884667" cy="61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75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86608-0150-4637-3763-D71FBD70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visuel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BC839-C625-F956-55F6-B4A39C9E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dirty="0">
                <a:solidFill>
                  <a:srgbClr val="C00000"/>
                </a:solidFill>
                <a:hlinkClick r:id="rId3" action="ppaction://hlinkfile"/>
              </a:rPr>
              <a:t>Accéder au projet GameOn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603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1E3CA-9ACE-0F9E-EE71-A6A6A79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1E3EAD7E-C7E9-74E3-32FB-FDB988D95EC9}"/>
              </a:ext>
            </a:extLst>
          </p:cNvPr>
          <p:cNvSpPr txBox="1">
            <a:spLocks/>
          </p:cNvSpPr>
          <p:nvPr/>
        </p:nvSpPr>
        <p:spPr>
          <a:xfrm>
            <a:off x="677334" y="1272305"/>
            <a:ext cx="8380941" cy="4976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</a:rPr>
              <a:t>Etablir les contrôles de saisie à mettre en place sur le formulaire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- Limitation des types de caractères saisis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- Nombre minimal de caractères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- Plage définie pour la saisie de nombres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- Format à respecter pour l’adresse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- Obligation de renseigner certains champs pour valider le formulaire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</a:rPr>
              <a:t>Changer le comportement du bouton d’envoi du formulaire pour permettre des contrôles de saisie approfondis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</a:rPr>
              <a:t>Afficher une fenêtre de confirmation après validation du formulaire</a:t>
            </a:r>
          </a:p>
        </p:txBody>
      </p:sp>
    </p:spTree>
    <p:extLst>
      <p:ext uri="{BB962C8B-B14F-4D97-AF65-F5344CB8AC3E}">
        <p14:creationId xmlns:p14="http://schemas.microsoft.com/office/powerpoint/2010/main" val="23472238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1693E-0EF8-3A26-8582-48093587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appliquées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72D1B-2E00-2B02-F6A1-0E58A61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238"/>
            <a:ext cx="8596668" cy="22590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Annulation de l’envoi du formulaire lors du clic sur le bouton</a:t>
            </a:r>
          </a:p>
          <a:p>
            <a:pPr>
              <a:lnSpc>
                <a:spcPct val="150000"/>
              </a:lnSpc>
            </a:pPr>
            <a:r>
              <a:rPr lang="fr-FR" dirty="0"/>
              <a:t>Mise en place des contrôles de saisie sur chaque champ qui nécessite une ou plusieurs restrictions avec vérification via l’API Validation</a:t>
            </a:r>
          </a:p>
          <a:p>
            <a:pPr>
              <a:lnSpc>
                <a:spcPct val="150000"/>
              </a:lnSpc>
            </a:pPr>
            <a:r>
              <a:rPr lang="fr-FR" dirty="0"/>
              <a:t>Après validation de tous les champs, envoi du formulaire déclenché via le 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970792-0CAA-7322-1BD4-13AEBF8C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806823"/>
            <a:ext cx="3186654" cy="280987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E79F4E-2B95-8A87-C433-0C4DD3577584}"/>
              </a:ext>
            </a:extLst>
          </p:cNvPr>
          <p:cNvSpPr txBox="1">
            <a:spLocks/>
          </p:cNvSpPr>
          <p:nvPr/>
        </p:nvSpPr>
        <p:spPr>
          <a:xfrm>
            <a:off x="677334" y="3905250"/>
            <a:ext cx="5009091" cy="2711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/>
              <a:t>Affichage d’une fenêtre de confirmation après validation du formulaire</a:t>
            </a:r>
          </a:p>
          <a:p>
            <a:pPr>
              <a:lnSpc>
                <a:spcPct val="150000"/>
              </a:lnSpc>
            </a:pPr>
            <a:r>
              <a:rPr lang="fr-FR" dirty="0"/>
              <a:t>Envoi du formulaire avec un délai pour laisser le temps à l’utilisateur de prendre en compte la confirmation</a:t>
            </a:r>
          </a:p>
        </p:txBody>
      </p:sp>
    </p:spTree>
    <p:extLst>
      <p:ext uri="{BB962C8B-B14F-4D97-AF65-F5344CB8AC3E}">
        <p14:creationId xmlns:p14="http://schemas.microsoft.com/office/powerpoint/2010/main" val="36385891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D0471-66AD-2D67-00D3-AD64BE62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FED06-0AB6-22C5-F28F-944A6126B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361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Application utilisable sur tout type de support, du mobile avec une résolution d’écran très petite, aux grands écrans.</a:t>
            </a:r>
          </a:p>
          <a:p>
            <a:pPr>
              <a:lnSpc>
                <a:spcPct val="150000"/>
              </a:lnSpc>
            </a:pPr>
            <a:r>
              <a:rPr lang="fr-FR" dirty="0"/>
              <a:t>Des champs de formulaire restreints pour éviter les informations incohérentes entrées par l’utilisateur</a:t>
            </a:r>
          </a:p>
          <a:p>
            <a:pPr>
              <a:lnSpc>
                <a:spcPct val="150000"/>
              </a:lnSpc>
            </a:pPr>
            <a:r>
              <a:rPr lang="fr-FR" dirty="0"/>
              <a:t>Erreurs visibles sur le formulaire afin de guider l’utilisateur sur ce qui ne convient pas dans ses entrées invalidées</a:t>
            </a:r>
          </a:p>
          <a:p>
            <a:pPr>
              <a:lnSpc>
                <a:spcPct val="150000"/>
              </a:lnSpc>
            </a:pPr>
            <a:r>
              <a:rPr lang="fr-FR" dirty="0"/>
              <a:t>Un formulaire réactif pour une meilleure expérience utilisateur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3331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7470A-AE81-CA1A-48E7-DC70B1F0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41" y="2108200"/>
            <a:ext cx="7510320" cy="1320800"/>
          </a:xfrm>
        </p:spPr>
        <p:txBody>
          <a:bodyPr>
            <a:noAutofit/>
          </a:bodyPr>
          <a:lstStyle/>
          <a:p>
            <a:r>
              <a:rPr lang="fr-FR" sz="6000" dirty="0"/>
              <a:t>FIN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09956355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00000"/>
      </a:accent1>
      <a:accent2>
        <a:srgbClr val="D20000"/>
      </a:accent2>
      <a:accent3>
        <a:srgbClr val="FF2C2D"/>
      </a:accent3>
      <a:accent4>
        <a:srgbClr val="B19C7D"/>
      </a:accent4>
      <a:accent5>
        <a:srgbClr val="7F5F52"/>
      </a:accent5>
      <a:accent6>
        <a:srgbClr val="B27D49"/>
      </a:accent6>
      <a:hlink>
        <a:srgbClr val="FF2C2D"/>
      </a:hlink>
      <a:folHlink>
        <a:srgbClr val="FF2C2D"/>
      </a:folHlink>
    </a:clrScheme>
    <a:fontScheme name="Montserrat">
      <a:majorFont>
        <a:latin typeface="Montserrat"/>
        <a:ea typeface=""/>
        <a:cs typeface=""/>
      </a:majorFont>
      <a:minorFont>
        <a:latin typeface="Trebuchet MS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293</Words>
  <Application>Microsoft Office PowerPoint</Application>
  <PresentationFormat>Grand écran</PresentationFormat>
  <Paragraphs>41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</vt:lpstr>
      <vt:lpstr>Trebuchet MS</vt:lpstr>
      <vt:lpstr>Wingdings 3</vt:lpstr>
      <vt:lpstr>Facette</vt:lpstr>
      <vt:lpstr>GameOn</vt:lpstr>
      <vt:lpstr>Le Contexte</vt:lpstr>
      <vt:lpstr>Les maquettes</vt:lpstr>
      <vt:lpstr>Les maquettes</vt:lpstr>
      <vt:lpstr>Rendu visuel du projet</vt:lpstr>
      <vt:lpstr>Difficultés rencontrées</vt:lpstr>
      <vt:lpstr>Solutions appliquées</vt:lpstr>
      <vt:lpstr>Résultats</vt:lpstr>
      <vt:lpstr>FIN DE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</dc:title>
  <dc:creator>Clement Vitti</dc:creator>
  <cp:lastModifiedBy>Clement Vitti</cp:lastModifiedBy>
  <cp:revision>13</cp:revision>
  <dcterms:created xsi:type="dcterms:W3CDTF">2022-06-03T13:24:02Z</dcterms:created>
  <dcterms:modified xsi:type="dcterms:W3CDTF">2022-06-22T09:59:43Z</dcterms:modified>
</cp:coreProperties>
</file>