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4025202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4025202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our team!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4025202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4025202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Scope 1 - Direct </a:t>
            </a:r>
            <a:r>
              <a:rPr lang="en"/>
              <a:t>Emissions</a:t>
            </a:r>
            <a:r>
              <a:rPr lang="en"/>
              <a:t>, fuel in company vehicles, natural gas to heat offices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Scope 2 - Purchased Electricity (Biggest)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3 - Corporate Business Travel, Extracting Raw Materials, Shipping and Transporting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 touched on scopes.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5 touched on identifying the issue.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Carbon footprints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Lang - Introduces AcuCycle and our talking points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- Wizard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Leonardo - Bin Capacity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- Technical, Widgets, Major Components (Slurry is our example) Transactions completed, Drill-down capabilities. Process screens and capacities.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- Sales Points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environmental calculators are put behind a paywall. We measure this percentage through transactional volume reduced after implementation of this customization.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Energy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our Carbon Foot Print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transparency of sustainability and recycling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Informational vs actual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is easy to talk about, sustainability is actually quite tough to implement.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 - Real world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driving this point home. Future of this customization /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Additional Workflows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Automation around Item 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AcuCycle</a:t>
            </a:r>
            <a:endParaRPr sz="6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Team 9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77" y="939081"/>
            <a:ext cx="2694025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Q&amp;A</a:t>
            </a:r>
            <a:endParaRPr sz="30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Team 9 - AcuCycle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Thank You!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150" y="0"/>
            <a:ext cx="58621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90525" y="3939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08600" y="2017250"/>
            <a:ext cx="82221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Evan Templin - Developer - Crestwood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Phil Marotta - CPA Business Analyst - DSD Business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Leonardo Justiniano - Sr ERP Developer - The Answer Company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Vlad Sushkin - Technical Sales - Acumatica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Eulogio Castro - Data Engineer- Avante Health Solutions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Greg Lang - Director of Operations and Systems - Progressive Group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Stan Sugden - CFO- Consolidated Resource, LLC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Scott Stanaland - IT Manager - Charlotte Avante Health Solutions</a:t>
            </a:r>
            <a:endParaRPr sz="16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849" y="160475"/>
            <a:ext cx="2785124" cy="18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60950" y="5722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environmental impact?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150"/>
            <a:ext cx="8839204" cy="285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Sustainable Project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We’re going to talk about 3 points: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Waste Management &amp; Recycling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Bin Capacity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How AcuCycle tackles Sustainability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 Management &amp; Recycling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38556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We’ve created a new workspace called “AcuCycle” that: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-Automates and streamlines the process of managing </a:t>
            </a:r>
            <a:r>
              <a:rPr lang="en" sz="1600"/>
              <a:t>recyclable</a:t>
            </a:r>
            <a:r>
              <a:rPr lang="en" sz="1600"/>
              <a:t> materials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-Managing, tracking and processing Bin Capacity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-Reduces overhead and transactional volume in Acumatica</a:t>
            </a:r>
            <a:endParaRPr sz="16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350" y="1767175"/>
            <a:ext cx="2244825" cy="12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350" y="3065401"/>
            <a:ext cx="3855625" cy="182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4471800" y="2743200"/>
            <a:ext cx="459300" cy="828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Capacity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142325" y="1465800"/>
            <a:ext cx="3008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accurately measure recyclable material, we’ve created a new metric / customization called Bin Capacity.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 of Measure x Quantity = Bin Capacity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Disposable Tons, Weight In / Out, Hazardous Material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15031" t="0"/>
          <a:stretch/>
        </p:blipFill>
        <p:spPr>
          <a:xfrm>
            <a:off x="3534650" y="3072475"/>
            <a:ext cx="5541299" cy="191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651" y="135951"/>
            <a:ext cx="5541300" cy="26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110500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>
                <a:solidFill>
                  <a:srgbClr val="FFFFFF"/>
                </a:solidFill>
              </a:rPr>
              <a:t>~25.3</a:t>
            </a:r>
            <a:r>
              <a:rPr lang="en" sz="12900">
                <a:solidFill>
                  <a:srgbClr val="FFFFFF"/>
                </a:solidFill>
              </a:rPr>
              <a:t>%*</a:t>
            </a:r>
            <a:endParaRPr sz="12900">
              <a:solidFill>
                <a:srgbClr val="FFFFFF"/>
              </a:solidFill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60950" y="437717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*</a:t>
            </a:r>
            <a:r>
              <a:rPr lang="en" sz="1600">
                <a:solidFill>
                  <a:srgbClr val="FFFFFF"/>
                </a:solidFill>
              </a:rPr>
              <a:t>Potential average time savings if this customization is implemented based on Acumatica transactional volume.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60950" y="3001100"/>
            <a:ext cx="8222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United States Environmental Protection Agency stated that in 2022, the United States as a whole only recycled about 67.2 million tons of a possible 267.8 million tons. </a:t>
            </a:r>
            <a:r>
              <a:rPr lang="en">
                <a:solidFill>
                  <a:srgbClr val="FFFFFF"/>
                </a:solidFill>
              </a:rPr>
              <a:t>AcuCycle</a:t>
            </a:r>
            <a:r>
              <a:rPr lang="en">
                <a:solidFill>
                  <a:srgbClr val="FFFFFF"/>
                </a:solidFill>
              </a:rPr>
              <a:t> aims to increase the amount of </a:t>
            </a:r>
            <a:r>
              <a:rPr lang="en">
                <a:solidFill>
                  <a:srgbClr val="FFFFFF"/>
                </a:solidFill>
              </a:rPr>
              <a:t>recycled</a:t>
            </a:r>
            <a:r>
              <a:rPr lang="en">
                <a:solidFill>
                  <a:srgbClr val="FFFFFF"/>
                </a:solidFill>
              </a:rPr>
              <a:t> items by making an easy way for companies to implement Recycling workflows.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</a:t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team carefully handled this idea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1513"/>
            <a:ext cx="4528497" cy="30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02750" y="407650"/>
            <a:ext cx="8338500" cy="11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Measure, Reduce, Recycle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449" y="1313150"/>
            <a:ext cx="3266724" cy="326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0" y="1131375"/>
            <a:ext cx="32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i="1" sz="3400"/>
          </a:p>
        </p:txBody>
      </p:sp>
      <p:sp>
        <p:nvSpPr>
          <p:cNvPr id="127" name="Google Shape;127;p21"/>
          <p:cNvSpPr txBox="1"/>
          <p:nvPr/>
        </p:nvSpPr>
        <p:spPr>
          <a:xfrm>
            <a:off x="402750" y="1777875"/>
            <a:ext cx="4438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Recycle, Refurbish, Waste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 Workflows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Item Classification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Native Module </a:t>
            </a: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Savings vs Waste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Wasteful Items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-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Items Creating Income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