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FFD2-4F00-EA43-8642-DE002B1A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CB378-8F6E-2048-8839-6FC31C964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1089-C9C1-214C-9CE2-1D6FA298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F74E-438C-594F-9B5A-58A6FEA5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932E-8C5E-F849-B811-FF529FC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C8D-0E07-9047-89B4-31227AA2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5DCA-27C4-3248-9ECF-F3C74298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757D-F1B7-7841-958C-C37D964F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7F69-6D52-5B41-8AC5-9BD6C0A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69CD-A58B-BA42-BCCC-4CF0B3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BE3AF-F62B-2E40-A9A3-F9ADFAB5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3978A-ADE4-B840-B82A-D1986281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F242-EAEA-2342-925F-FCCBB9EF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8CE9-FC58-2348-AB31-AA289EA2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D75C-BCC5-6846-B6AB-A1BDFBE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61F2-ABB6-7145-8531-4C7ED429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95DD-F140-CD40-9B65-30642002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7F0F-5994-274F-A503-56ED7911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DFA4-73DD-0C47-A624-7D2BEBF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E067-CCE1-564D-854D-D0B2782B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84C8-2D0F-FC45-A4F5-319092EE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81CBB-9C22-D44F-9D51-CB32B6BF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1482-B9E8-8943-8CF3-9614ECCD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FC0B-D667-7E4B-81B2-9AA726C1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4219-D71E-B747-A5B9-D8B7D3D9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73F5-4798-FB43-86C0-45439721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448D-66F8-A146-BC86-96E105EEA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6ADB-6A91-1B47-9C7D-5B9CFF7E4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9791-9930-6540-9719-CB0ED8CF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82EC-F9C0-5740-95D5-F774FA10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7C77C-EBF4-1C4D-8064-D32FDC2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C3F-6C60-0244-ACF0-39AECF3C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4CE7-6EAA-794E-AE17-CAFB2CB8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CFA4-9ABB-C54F-AF4F-AA1365C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CA5C2-7119-354C-96EE-6E829F4F0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D7E16-3870-894A-A451-78E2FDB5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86E00-8D8A-8742-9652-2EDE4C9E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6BD49-2A43-2049-A14B-5374D3C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9FCFD-B7D7-404C-9B33-0C181A8A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69DA-0504-3046-8FEB-BF30B36D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1324-58A6-D440-B58E-DA83A7B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3B9E-D265-AA42-AC34-D52C915A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FFBA3-2442-5F4F-A391-A94A4BE1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F78C3-C4A2-EC40-8F40-A4FAD9EF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1EB45-72E5-DF4D-84F9-377C666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107D6-BDD5-064C-AB40-4F39E4D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E85F-B633-7E46-A49B-9FA3A21A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096F-18F1-BC47-B89D-EFD5D459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5CBE8-16DE-D246-A4B1-1A5D9C22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623DB-C01B-E54F-AA09-86B1F1A0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FD84F-C0B9-F54C-8D98-C5FC00F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B558-D4A1-0142-97C3-EA387B7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280A-C28E-6A46-A793-665EA76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BDE4E-7557-0146-AF02-8E80EF53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53998-128D-474E-92C3-BAA93051B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7995-540B-4A4D-8FF9-321AB42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085E-3D93-8844-9F05-930758CC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D071-032F-7847-9887-CF26376D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B07F-DA39-1D47-B55D-ECE4D8C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60BD-58A6-4B47-A0D4-001C222E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9837-E477-214B-BB58-EDE793E5C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D4EA-A66E-1243-9C5C-10F86479F522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0FFF-58B3-3B4E-B021-5FD7E8CC6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1163-6CE6-D44C-9D28-A43CAFCAD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4C98-0188-6046-BF46-341624C74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gambling house, vector graphics&#10;&#10;Description automatically generated">
            <a:extLst>
              <a:ext uri="{FF2B5EF4-FFF2-40B4-BE49-F238E27FC236}">
                <a16:creationId xmlns:a16="http://schemas.microsoft.com/office/drawing/2014/main" id="{08E52A5F-80AE-D042-A232-23BE980E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4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A38605-11BE-094E-A155-46C7496B441A}"/>
              </a:ext>
            </a:extLst>
          </p:cNvPr>
          <p:cNvGrpSpPr/>
          <p:nvPr/>
        </p:nvGrpSpPr>
        <p:grpSpPr>
          <a:xfrm>
            <a:off x="9758993" y="2685102"/>
            <a:ext cx="1623060" cy="1623060"/>
            <a:chOff x="1920965" y="761093"/>
            <a:chExt cx="1623060" cy="16230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B849AB-73D2-884E-8E9C-EA5EF2E2E102}"/>
                </a:ext>
              </a:extLst>
            </p:cNvPr>
            <p:cNvSpPr/>
            <p:nvPr/>
          </p:nvSpPr>
          <p:spPr>
            <a:xfrm>
              <a:off x="1920965" y="761093"/>
              <a:ext cx="1623060" cy="162306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97C27B-C29D-CA4C-A016-DE88DDFC4B69}"/>
                </a:ext>
              </a:extLst>
            </p:cNvPr>
            <p:cNvSpPr/>
            <p:nvPr/>
          </p:nvSpPr>
          <p:spPr>
            <a:xfrm>
              <a:off x="2108381" y="948507"/>
              <a:ext cx="1248228" cy="1248231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22225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D3DA8-FACD-8A48-93A2-11969F74FDE1}"/>
                </a:ext>
              </a:extLst>
            </p:cNvPr>
            <p:cNvSpPr txBox="1"/>
            <p:nvPr/>
          </p:nvSpPr>
          <p:spPr>
            <a:xfrm>
              <a:off x="2179047" y="1249456"/>
              <a:ext cx="1106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521763-0EF1-8B47-B1E1-4E8B5B5AED98}"/>
              </a:ext>
            </a:extLst>
          </p:cNvPr>
          <p:cNvGrpSpPr/>
          <p:nvPr/>
        </p:nvGrpSpPr>
        <p:grpSpPr>
          <a:xfrm>
            <a:off x="7687337" y="2685102"/>
            <a:ext cx="1623060" cy="1623060"/>
            <a:chOff x="3902165" y="761091"/>
            <a:chExt cx="1623060" cy="16230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B167C98-9E62-2B43-A60F-80861E2947F7}"/>
                </a:ext>
              </a:extLst>
            </p:cNvPr>
            <p:cNvSpPr/>
            <p:nvPr/>
          </p:nvSpPr>
          <p:spPr>
            <a:xfrm>
              <a:off x="3902165" y="761091"/>
              <a:ext cx="1623060" cy="16230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E97966-873E-5F40-B810-673E79F38554}"/>
                </a:ext>
              </a:extLst>
            </p:cNvPr>
            <p:cNvSpPr/>
            <p:nvPr/>
          </p:nvSpPr>
          <p:spPr>
            <a:xfrm>
              <a:off x="4089581" y="948505"/>
              <a:ext cx="1248228" cy="124823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22225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07C49D-65CE-E148-9721-8D4030745B09}"/>
                </a:ext>
              </a:extLst>
            </p:cNvPr>
            <p:cNvSpPr txBox="1"/>
            <p:nvPr/>
          </p:nvSpPr>
          <p:spPr>
            <a:xfrm>
              <a:off x="4160247" y="1249454"/>
              <a:ext cx="1106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CDDC00-0144-704D-8880-705E2076D58C}"/>
              </a:ext>
            </a:extLst>
          </p:cNvPr>
          <p:cNvGrpSpPr/>
          <p:nvPr/>
        </p:nvGrpSpPr>
        <p:grpSpPr>
          <a:xfrm>
            <a:off x="5615681" y="2685102"/>
            <a:ext cx="1623060" cy="1623060"/>
            <a:chOff x="6723290" y="761091"/>
            <a:chExt cx="1623060" cy="16230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05151-A068-FF4F-B504-605EC11BB79F}"/>
                </a:ext>
              </a:extLst>
            </p:cNvPr>
            <p:cNvSpPr/>
            <p:nvPr/>
          </p:nvSpPr>
          <p:spPr>
            <a:xfrm>
              <a:off x="6723290" y="761091"/>
              <a:ext cx="1623060" cy="16230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2AD402-4003-FC49-A34F-4033C994F91A}"/>
                </a:ext>
              </a:extLst>
            </p:cNvPr>
            <p:cNvSpPr/>
            <p:nvPr/>
          </p:nvSpPr>
          <p:spPr>
            <a:xfrm>
              <a:off x="6910706" y="948505"/>
              <a:ext cx="1248228" cy="124823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2225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33BD95-82D7-4441-A184-ED8EAE4C1879}"/>
                </a:ext>
              </a:extLst>
            </p:cNvPr>
            <p:cNvSpPr txBox="1"/>
            <p:nvPr/>
          </p:nvSpPr>
          <p:spPr>
            <a:xfrm>
              <a:off x="6981372" y="1249454"/>
              <a:ext cx="1106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F4A438-2EB5-624E-ACAE-7980BD14D9B7}"/>
              </a:ext>
            </a:extLst>
          </p:cNvPr>
          <p:cNvGrpSpPr/>
          <p:nvPr/>
        </p:nvGrpSpPr>
        <p:grpSpPr>
          <a:xfrm>
            <a:off x="3544025" y="2685102"/>
            <a:ext cx="1623060" cy="1623060"/>
            <a:chOff x="8980415" y="763224"/>
            <a:chExt cx="1623060" cy="16230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D2F27-76F0-8044-8B7C-3BDC2538C88E}"/>
                </a:ext>
              </a:extLst>
            </p:cNvPr>
            <p:cNvSpPr/>
            <p:nvPr/>
          </p:nvSpPr>
          <p:spPr>
            <a:xfrm>
              <a:off x="8980415" y="763224"/>
              <a:ext cx="1623060" cy="162306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C3F391-2E27-8F4A-84B0-84508419D055}"/>
                </a:ext>
              </a:extLst>
            </p:cNvPr>
            <p:cNvSpPr/>
            <p:nvPr/>
          </p:nvSpPr>
          <p:spPr>
            <a:xfrm>
              <a:off x="9167831" y="950638"/>
              <a:ext cx="1248228" cy="124823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22225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EBA5CF-5C74-4A4E-8F22-114979FD1CB6}"/>
                </a:ext>
              </a:extLst>
            </p:cNvPr>
            <p:cNvSpPr txBox="1"/>
            <p:nvPr/>
          </p:nvSpPr>
          <p:spPr>
            <a:xfrm>
              <a:off x="9238497" y="1251587"/>
              <a:ext cx="1106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AA163-7FB3-5246-AD35-9219E0D6C045}"/>
              </a:ext>
            </a:extLst>
          </p:cNvPr>
          <p:cNvGrpSpPr/>
          <p:nvPr/>
        </p:nvGrpSpPr>
        <p:grpSpPr>
          <a:xfrm>
            <a:off x="1472369" y="2685102"/>
            <a:ext cx="1623060" cy="1623060"/>
            <a:chOff x="2215319" y="4044767"/>
            <a:chExt cx="1623060" cy="16230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F8C9EB-74A0-7543-830F-D17ECC9EB402}"/>
                </a:ext>
              </a:extLst>
            </p:cNvPr>
            <p:cNvSpPr/>
            <p:nvPr/>
          </p:nvSpPr>
          <p:spPr>
            <a:xfrm>
              <a:off x="2215319" y="4044767"/>
              <a:ext cx="1623060" cy="162306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D93A19-FCF3-7A4E-A15C-6A55896F0E43}"/>
                </a:ext>
              </a:extLst>
            </p:cNvPr>
            <p:cNvSpPr/>
            <p:nvPr/>
          </p:nvSpPr>
          <p:spPr>
            <a:xfrm>
              <a:off x="2402735" y="4232181"/>
              <a:ext cx="1248228" cy="124823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2225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AC7038-F13B-534D-BD19-39664C8211B2}"/>
                </a:ext>
              </a:extLst>
            </p:cNvPr>
            <p:cNvSpPr txBox="1"/>
            <p:nvPr/>
          </p:nvSpPr>
          <p:spPr>
            <a:xfrm>
              <a:off x="2473401" y="4533130"/>
              <a:ext cx="1106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3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gambling house, vector graphics&#10;&#10;Description automatically generated">
            <a:extLst>
              <a:ext uri="{FF2B5EF4-FFF2-40B4-BE49-F238E27FC236}">
                <a16:creationId xmlns:a16="http://schemas.microsoft.com/office/drawing/2014/main" id="{08E52A5F-80AE-D042-A232-23BE980E3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0" t="30745" r="37085" b="43059"/>
          <a:stretch/>
        </p:blipFill>
        <p:spPr>
          <a:xfrm>
            <a:off x="2237591" y="914400"/>
            <a:ext cx="1764254" cy="1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gambling house, vector graphics&#10;&#10;Description automatically generated">
            <a:extLst>
              <a:ext uri="{FF2B5EF4-FFF2-40B4-BE49-F238E27FC236}">
                <a16:creationId xmlns:a16="http://schemas.microsoft.com/office/drawing/2014/main" id="{08E52A5F-80AE-D042-A232-23BE980E3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5" t="31166" r="63889" b="42834"/>
          <a:stretch/>
        </p:blipFill>
        <p:spPr>
          <a:xfrm>
            <a:off x="2971800" y="1074420"/>
            <a:ext cx="179451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gambling house, vector graphics&#10;&#10;Description automatically generated">
            <a:extLst>
              <a:ext uri="{FF2B5EF4-FFF2-40B4-BE49-F238E27FC236}">
                <a16:creationId xmlns:a16="http://schemas.microsoft.com/office/drawing/2014/main" id="{08E52A5F-80AE-D042-A232-23BE980E3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78" t="4000" r="10055" b="70334"/>
          <a:stretch/>
        </p:blipFill>
        <p:spPr>
          <a:xfrm>
            <a:off x="7040880" y="274320"/>
            <a:ext cx="1794510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gambling house, vector graphics&#10;&#10;Description automatically generated">
            <a:extLst>
              <a:ext uri="{FF2B5EF4-FFF2-40B4-BE49-F238E27FC236}">
                <a16:creationId xmlns:a16="http://schemas.microsoft.com/office/drawing/2014/main" id="{08E52A5F-80AE-D042-A232-23BE980E3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78" t="3833" r="37222" b="70000"/>
          <a:stretch/>
        </p:blipFill>
        <p:spPr>
          <a:xfrm>
            <a:off x="2803040" y="413497"/>
            <a:ext cx="174879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od surface&#10;&#10;Description automatically generated with low confidence">
            <a:extLst>
              <a:ext uri="{FF2B5EF4-FFF2-40B4-BE49-F238E27FC236}">
                <a16:creationId xmlns:a16="http://schemas.microsoft.com/office/drawing/2014/main" id="{E8972901-23A8-784B-A685-65B36C4D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8D1A91-CF79-8644-90D7-DFAD4DC9089E}"/>
              </a:ext>
            </a:extLst>
          </p:cNvPr>
          <p:cNvSpPr/>
          <p:nvPr/>
        </p:nvSpPr>
        <p:spPr>
          <a:xfrm>
            <a:off x="3657600" y="1600200"/>
            <a:ext cx="4876800" cy="3657600"/>
          </a:xfrm>
          <a:prstGeom prst="rect">
            <a:avLst/>
          </a:pr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80ACA-889C-8D49-990E-60C366076014}"/>
              </a:ext>
            </a:extLst>
          </p:cNvPr>
          <p:cNvSpPr/>
          <p:nvPr/>
        </p:nvSpPr>
        <p:spPr>
          <a:xfrm>
            <a:off x="3657600" y="1600200"/>
            <a:ext cx="4876800" cy="3657600"/>
          </a:xfrm>
          <a:prstGeom prst="rect">
            <a:avLst/>
          </a:prstGeom>
          <a:gradFill flip="none" rotWithShape="1">
            <a:gsLst>
              <a:gs pos="9000">
                <a:schemeClr val="bg2">
                  <a:lumMod val="90000"/>
                  <a:alpha val="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  <a:gs pos="84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7000"/>
                  <a:lumOff val="1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5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Mounsey</dc:creator>
  <cp:lastModifiedBy>Christopher Mounsey</cp:lastModifiedBy>
  <cp:revision>9</cp:revision>
  <dcterms:created xsi:type="dcterms:W3CDTF">2021-07-15T20:43:07Z</dcterms:created>
  <dcterms:modified xsi:type="dcterms:W3CDTF">2021-07-25T05:59:40Z</dcterms:modified>
</cp:coreProperties>
</file>