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EA"/>
    <a:srgbClr val="B49156"/>
    <a:srgbClr val="D9533E"/>
    <a:srgbClr val="DD0000"/>
    <a:srgbClr val="D00000"/>
    <a:srgbClr val="C00000"/>
    <a:srgbClr val="9B7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09"/>
  </p:normalViewPr>
  <p:slideViewPr>
    <p:cSldViewPr snapToGrid="0" snapToObjects="1" showGuides="1">
      <p:cViewPr>
        <p:scale>
          <a:sx n="120" d="100"/>
          <a:sy n="120" d="100"/>
        </p:scale>
        <p:origin x="864" y="-3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D198-0DDC-B844-8929-52287A25363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E449-4175-D64E-A3A6-1E0AF6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ting Movie Poster | Insert (14x36) Original Vintage Movie Poster | 6447">
            <a:extLst>
              <a:ext uri="{FF2B5EF4-FFF2-40B4-BE49-F238E27FC236}">
                <a16:creationId xmlns:a16="http://schemas.microsoft.com/office/drawing/2014/main" id="{7CB35B48-E909-BA4C-88E0-18FF4D01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0"/>
            <a:ext cx="4021137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4BB011-15BE-F445-8121-D409E7C71E7C}"/>
              </a:ext>
            </a:extLst>
          </p:cNvPr>
          <p:cNvSpPr/>
          <p:nvPr/>
        </p:nvSpPr>
        <p:spPr>
          <a:xfrm>
            <a:off x="5203066" y="0"/>
            <a:ext cx="450760" cy="9906000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703BA-7A52-5049-BC82-5FCC1293D914}"/>
              </a:ext>
            </a:extLst>
          </p:cNvPr>
          <p:cNvSpPr/>
          <p:nvPr/>
        </p:nvSpPr>
        <p:spPr>
          <a:xfrm>
            <a:off x="1192258" y="0"/>
            <a:ext cx="450760" cy="9906000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D1063-0BFF-6A4E-9F7B-298AAE80A8A8}"/>
              </a:ext>
            </a:extLst>
          </p:cNvPr>
          <p:cNvSpPr/>
          <p:nvPr/>
        </p:nvSpPr>
        <p:spPr>
          <a:xfrm flipH="1">
            <a:off x="1508412" y="249376"/>
            <a:ext cx="3858408" cy="1616620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... all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it takes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is a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little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Confidence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459D2-E12B-0C42-94D9-77EE410FC71A}"/>
              </a:ext>
            </a:extLst>
          </p:cNvPr>
          <p:cNvSpPr/>
          <p:nvPr/>
        </p:nvSpPr>
        <p:spPr>
          <a:xfrm flipH="1">
            <a:off x="1417638" y="7763814"/>
            <a:ext cx="3858408" cy="2142186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B4216-93D3-E745-AF63-A6D1014BEE3D}"/>
              </a:ext>
            </a:extLst>
          </p:cNvPr>
          <p:cNvSpPr/>
          <p:nvPr/>
        </p:nvSpPr>
        <p:spPr>
          <a:xfrm flipH="1">
            <a:off x="1570038" y="5486404"/>
            <a:ext cx="3858408" cy="4571996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281C2-CC29-BF4A-8C90-B9ABB729D01A}"/>
              </a:ext>
            </a:extLst>
          </p:cNvPr>
          <p:cNvSpPr txBox="1"/>
          <p:nvPr/>
        </p:nvSpPr>
        <p:spPr>
          <a:xfrm>
            <a:off x="1819142" y="5526057"/>
            <a:ext cx="327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n>
                  <a:solidFill>
                    <a:schemeClr val="tx1">
                      <a:lumMod val="75000"/>
                      <a:lumOff val="25000"/>
                      <a:alpha val="75763"/>
                    </a:schemeClr>
                  </a:solidFill>
                </a:ln>
                <a:solidFill>
                  <a:srgbClr val="D9533E">
                    <a:alpha val="92941"/>
                  </a:srgbClr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THE 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06181-4C5A-5545-B2EC-260EDF8634C4}"/>
              </a:ext>
            </a:extLst>
          </p:cNvPr>
          <p:cNvCxnSpPr>
            <a:cxnSpLocks/>
          </p:cNvCxnSpPr>
          <p:nvPr/>
        </p:nvCxnSpPr>
        <p:spPr>
          <a:xfrm>
            <a:off x="-148196" y="2266682"/>
            <a:ext cx="255279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8C2EF7-E7D3-6B47-8ED2-4C4B49BA0260}"/>
              </a:ext>
            </a:extLst>
          </p:cNvPr>
          <p:cNvCxnSpPr>
            <a:cxnSpLocks/>
          </p:cNvCxnSpPr>
          <p:nvPr/>
        </p:nvCxnSpPr>
        <p:spPr>
          <a:xfrm>
            <a:off x="-319646" y="2415907"/>
            <a:ext cx="255279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C704A2-9FF7-3149-8C06-76F80E32CAD8}"/>
              </a:ext>
            </a:extLst>
          </p:cNvPr>
          <p:cNvCxnSpPr>
            <a:cxnSpLocks/>
          </p:cNvCxnSpPr>
          <p:nvPr/>
        </p:nvCxnSpPr>
        <p:spPr>
          <a:xfrm>
            <a:off x="4613288" y="2415907"/>
            <a:ext cx="255279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8E8E5-D300-3A40-88F5-FF46790CDAFC}"/>
              </a:ext>
            </a:extLst>
          </p:cNvPr>
          <p:cNvCxnSpPr>
            <a:cxnSpLocks/>
          </p:cNvCxnSpPr>
          <p:nvPr/>
        </p:nvCxnSpPr>
        <p:spPr>
          <a:xfrm>
            <a:off x="4437881" y="2266682"/>
            <a:ext cx="255279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6551C8-5063-5542-824A-F8F9CBF0230E}"/>
              </a:ext>
            </a:extLst>
          </p:cNvPr>
          <p:cNvSpPr txBox="1"/>
          <p:nvPr/>
        </p:nvSpPr>
        <p:spPr>
          <a:xfrm>
            <a:off x="1365918" y="6196035"/>
            <a:ext cx="1785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ENTER</a:t>
            </a:r>
          </a:p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FCE92-16DF-BF43-A9BB-A1122878F7F6}"/>
              </a:ext>
            </a:extLst>
          </p:cNvPr>
          <p:cNvSpPr txBox="1"/>
          <p:nvPr/>
        </p:nvSpPr>
        <p:spPr>
          <a:xfrm>
            <a:off x="3737436" y="6196034"/>
            <a:ext cx="1785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STARTING</a:t>
            </a:r>
          </a:p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BALANCE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E928F-F107-CF42-B4FB-8C7AE12A193C}"/>
              </a:ext>
            </a:extLst>
          </p:cNvPr>
          <p:cNvSpPr/>
          <p:nvPr/>
        </p:nvSpPr>
        <p:spPr>
          <a:xfrm flipH="1">
            <a:off x="1499796" y="-249390"/>
            <a:ext cx="3858408" cy="554185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97D2F-8E57-794F-92DA-C5CD29189B1C}"/>
              </a:ext>
            </a:extLst>
          </p:cNvPr>
          <p:cNvSpPr txBox="1"/>
          <p:nvPr/>
        </p:nvSpPr>
        <p:spPr>
          <a:xfrm>
            <a:off x="1819142" y="7678679"/>
            <a:ext cx="327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n>
                  <a:solidFill>
                    <a:schemeClr val="tx1">
                      <a:lumMod val="75000"/>
                      <a:lumOff val="25000"/>
                      <a:alpha val="75763"/>
                    </a:schemeClr>
                  </a:solidFill>
                </a:ln>
                <a:solidFill>
                  <a:srgbClr val="D9533E">
                    <a:alpha val="92941"/>
                  </a:srgbClr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 {  PLAY NOW  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6DC3A-BF22-1D41-83C7-4F802857B12C}"/>
              </a:ext>
            </a:extLst>
          </p:cNvPr>
          <p:cNvSpPr/>
          <p:nvPr/>
        </p:nvSpPr>
        <p:spPr>
          <a:xfrm flipH="1">
            <a:off x="1493838" y="8865283"/>
            <a:ext cx="3858408" cy="252868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A SCRIMBA/CHRIS LOGOTHETIS PRESENTATION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BB011-15BE-F445-8121-D409E7C71E7C}"/>
              </a:ext>
            </a:extLst>
          </p:cNvPr>
          <p:cNvSpPr/>
          <p:nvPr/>
        </p:nvSpPr>
        <p:spPr>
          <a:xfrm>
            <a:off x="5203066" y="0"/>
            <a:ext cx="450760" cy="9906000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703BA-7A52-5049-BC82-5FCC1293D914}"/>
              </a:ext>
            </a:extLst>
          </p:cNvPr>
          <p:cNvSpPr/>
          <p:nvPr/>
        </p:nvSpPr>
        <p:spPr>
          <a:xfrm>
            <a:off x="1192258" y="0"/>
            <a:ext cx="450760" cy="9906000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D1063-0BFF-6A4E-9F7B-298AAE80A8A8}"/>
              </a:ext>
            </a:extLst>
          </p:cNvPr>
          <p:cNvSpPr/>
          <p:nvPr/>
        </p:nvSpPr>
        <p:spPr>
          <a:xfrm flipH="1">
            <a:off x="1508412" y="249376"/>
            <a:ext cx="3858408" cy="1616620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... all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it takes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is a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little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Confidence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459D2-E12B-0C42-94D9-77EE410FC71A}"/>
              </a:ext>
            </a:extLst>
          </p:cNvPr>
          <p:cNvSpPr/>
          <p:nvPr/>
        </p:nvSpPr>
        <p:spPr>
          <a:xfrm flipH="1">
            <a:off x="1417638" y="7763814"/>
            <a:ext cx="3858408" cy="2142186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B4216-93D3-E745-AF63-A6D1014BEE3D}"/>
              </a:ext>
            </a:extLst>
          </p:cNvPr>
          <p:cNvSpPr/>
          <p:nvPr/>
        </p:nvSpPr>
        <p:spPr>
          <a:xfrm flipH="1">
            <a:off x="1570038" y="5486404"/>
            <a:ext cx="3858408" cy="4571996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281C2-CC29-BF4A-8C90-B9ABB729D01A}"/>
              </a:ext>
            </a:extLst>
          </p:cNvPr>
          <p:cNvSpPr txBox="1"/>
          <p:nvPr/>
        </p:nvSpPr>
        <p:spPr>
          <a:xfrm>
            <a:off x="1819142" y="5526057"/>
            <a:ext cx="327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n>
                  <a:solidFill>
                    <a:schemeClr val="tx1">
                      <a:lumMod val="75000"/>
                      <a:lumOff val="25000"/>
                      <a:alpha val="75763"/>
                    </a:schemeClr>
                  </a:solidFill>
                </a:ln>
                <a:solidFill>
                  <a:srgbClr val="D9533E">
                    <a:alpha val="92941"/>
                  </a:srgbClr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THE STING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551C8-5063-5542-824A-F8F9CBF0230E}"/>
              </a:ext>
            </a:extLst>
          </p:cNvPr>
          <p:cNvSpPr txBox="1"/>
          <p:nvPr/>
        </p:nvSpPr>
        <p:spPr>
          <a:xfrm>
            <a:off x="1365918" y="6196035"/>
            <a:ext cx="1785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ENTER</a:t>
            </a:r>
          </a:p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FCE92-16DF-BF43-A9BB-A1122878F7F6}"/>
              </a:ext>
            </a:extLst>
          </p:cNvPr>
          <p:cNvSpPr txBox="1"/>
          <p:nvPr/>
        </p:nvSpPr>
        <p:spPr>
          <a:xfrm>
            <a:off x="3737436" y="6196034"/>
            <a:ext cx="1785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STARTING</a:t>
            </a:r>
          </a:p>
          <a:p>
            <a:pPr algn="ctr"/>
            <a:r>
              <a:rPr lang="en-US" sz="2000" b="1" i="1" dirty="0">
                <a:ln w="3175">
                  <a:solidFill>
                    <a:schemeClr val="tx1">
                      <a:lumMod val="75000"/>
                      <a:lumOff val="25000"/>
                      <a:alpha val="73000"/>
                    </a:schemeClr>
                  </a:solidFill>
                </a:ln>
                <a:solidFill>
                  <a:srgbClr val="B49156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BALANCE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E928F-F107-CF42-B4FB-8C7AE12A193C}"/>
              </a:ext>
            </a:extLst>
          </p:cNvPr>
          <p:cNvSpPr/>
          <p:nvPr/>
        </p:nvSpPr>
        <p:spPr>
          <a:xfrm flipH="1">
            <a:off x="1499796" y="-249390"/>
            <a:ext cx="3858408" cy="554185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97D2F-8E57-794F-92DA-C5CD29189B1C}"/>
              </a:ext>
            </a:extLst>
          </p:cNvPr>
          <p:cNvSpPr txBox="1"/>
          <p:nvPr/>
        </p:nvSpPr>
        <p:spPr>
          <a:xfrm>
            <a:off x="1819142" y="7678679"/>
            <a:ext cx="327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n>
                  <a:solidFill>
                    <a:schemeClr val="tx1">
                      <a:lumMod val="75000"/>
                      <a:lumOff val="25000"/>
                      <a:alpha val="75763"/>
                    </a:schemeClr>
                  </a:solidFill>
                </a:ln>
                <a:solidFill>
                  <a:srgbClr val="D9533E">
                    <a:alpha val="92941"/>
                  </a:srgbClr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 {  PLAY NOW  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6DC3A-BF22-1D41-83C7-4F802857B12C}"/>
              </a:ext>
            </a:extLst>
          </p:cNvPr>
          <p:cNvSpPr/>
          <p:nvPr/>
        </p:nvSpPr>
        <p:spPr>
          <a:xfrm flipH="1">
            <a:off x="1493838" y="8865283"/>
            <a:ext cx="3858408" cy="252868"/>
          </a:xfrm>
          <a:prstGeom prst="rect">
            <a:avLst/>
          </a:pr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cs typeface="Arial" panose="020B0604020202020204" pitchFamily="34" charset="0"/>
              </a:rPr>
              <a:t>A SCRIMBA/CHRIS LOGOTHETIS PRESENTATION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4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The Sting Movie Poster | Insert (14x36) Original Vintage Movie Poster | 6447">
            <a:extLst>
              <a:ext uri="{FF2B5EF4-FFF2-40B4-BE49-F238E27FC236}">
                <a16:creationId xmlns:a16="http://schemas.microsoft.com/office/drawing/2014/main" id="{30EB2C57-7532-F740-B1FA-972546511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18837" r="4118" b="45273"/>
          <a:stretch/>
        </p:blipFill>
        <p:spPr bwMode="auto">
          <a:xfrm>
            <a:off x="1643064" y="1928210"/>
            <a:ext cx="3714750" cy="355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AE8DFEBF-6248-C34C-B7CC-26BBE2779941}"/>
              </a:ext>
            </a:extLst>
          </p:cNvPr>
          <p:cNvSpPr/>
          <p:nvPr/>
        </p:nvSpPr>
        <p:spPr>
          <a:xfrm>
            <a:off x="3430184" y="1644025"/>
            <a:ext cx="2240991" cy="1601384"/>
          </a:xfrm>
          <a:custGeom>
            <a:avLst/>
            <a:gdLst>
              <a:gd name="connsiteX0" fmla="*/ 255843 w 2240991"/>
              <a:gd name="connsiteY0" fmla="*/ 289007 h 1601384"/>
              <a:gd name="connsiteX1" fmla="*/ 255843 w 2240991"/>
              <a:gd name="connsiteY1" fmla="*/ 289007 h 1601384"/>
              <a:gd name="connsiteX2" fmla="*/ 336386 w 2240991"/>
              <a:gd name="connsiteY2" fmla="*/ 298483 h 1601384"/>
              <a:gd name="connsiteX3" fmla="*/ 374289 w 2240991"/>
              <a:gd name="connsiteY3" fmla="*/ 307958 h 1601384"/>
              <a:gd name="connsiteX4" fmla="*/ 412191 w 2240991"/>
              <a:gd name="connsiteY4" fmla="*/ 317434 h 1601384"/>
              <a:gd name="connsiteX5" fmla="*/ 497472 w 2240991"/>
              <a:gd name="connsiteY5" fmla="*/ 326910 h 1601384"/>
              <a:gd name="connsiteX6" fmla="*/ 549588 w 2240991"/>
              <a:gd name="connsiteY6" fmla="*/ 341123 h 1601384"/>
              <a:gd name="connsiteX7" fmla="*/ 563801 w 2240991"/>
              <a:gd name="connsiteY7" fmla="*/ 345861 h 1601384"/>
              <a:gd name="connsiteX8" fmla="*/ 587491 w 2240991"/>
              <a:gd name="connsiteY8" fmla="*/ 350599 h 1601384"/>
              <a:gd name="connsiteX9" fmla="*/ 615918 w 2240991"/>
              <a:gd name="connsiteY9" fmla="*/ 360074 h 1601384"/>
              <a:gd name="connsiteX10" fmla="*/ 644344 w 2240991"/>
              <a:gd name="connsiteY10" fmla="*/ 369550 h 1601384"/>
              <a:gd name="connsiteX11" fmla="*/ 658558 w 2240991"/>
              <a:gd name="connsiteY11" fmla="*/ 374288 h 1601384"/>
              <a:gd name="connsiteX12" fmla="*/ 677509 w 2240991"/>
              <a:gd name="connsiteY12" fmla="*/ 379026 h 1601384"/>
              <a:gd name="connsiteX13" fmla="*/ 715412 w 2240991"/>
              <a:gd name="connsiteY13" fmla="*/ 397977 h 1601384"/>
              <a:gd name="connsiteX14" fmla="*/ 743839 w 2240991"/>
              <a:gd name="connsiteY14" fmla="*/ 407453 h 1601384"/>
              <a:gd name="connsiteX15" fmla="*/ 772266 w 2240991"/>
              <a:gd name="connsiteY15" fmla="*/ 421666 h 1601384"/>
              <a:gd name="connsiteX16" fmla="*/ 786479 w 2240991"/>
              <a:gd name="connsiteY16" fmla="*/ 431142 h 1601384"/>
              <a:gd name="connsiteX17" fmla="*/ 829120 w 2240991"/>
              <a:gd name="connsiteY17" fmla="*/ 454831 h 1601384"/>
              <a:gd name="connsiteX18" fmla="*/ 843333 w 2240991"/>
              <a:gd name="connsiteY18" fmla="*/ 469044 h 1601384"/>
              <a:gd name="connsiteX19" fmla="*/ 871760 w 2240991"/>
              <a:gd name="connsiteY19" fmla="*/ 478520 h 1601384"/>
              <a:gd name="connsiteX20" fmla="*/ 885974 w 2240991"/>
              <a:gd name="connsiteY20" fmla="*/ 483258 h 1601384"/>
              <a:gd name="connsiteX21" fmla="*/ 900187 w 2240991"/>
              <a:gd name="connsiteY21" fmla="*/ 492734 h 1601384"/>
              <a:gd name="connsiteX22" fmla="*/ 928614 w 2240991"/>
              <a:gd name="connsiteY22" fmla="*/ 502209 h 1601384"/>
              <a:gd name="connsiteX23" fmla="*/ 975992 w 2240991"/>
              <a:gd name="connsiteY23" fmla="*/ 530636 h 1601384"/>
              <a:gd name="connsiteX24" fmla="*/ 1023370 w 2240991"/>
              <a:gd name="connsiteY24" fmla="*/ 549587 h 1601384"/>
              <a:gd name="connsiteX25" fmla="*/ 1051797 w 2240991"/>
              <a:gd name="connsiteY25" fmla="*/ 578014 h 1601384"/>
              <a:gd name="connsiteX26" fmla="*/ 1075486 w 2240991"/>
              <a:gd name="connsiteY26" fmla="*/ 601703 h 1601384"/>
              <a:gd name="connsiteX27" fmla="*/ 1127603 w 2240991"/>
              <a:gd name="connsiteY27" fmla="*/ 639606 h 1601384"/>
              <a:gd name="connsiteX28" fmla="*/ 1156029 w 2240991"/>
              <a:gd name="connsiteY28" fmla="*/ 658557 h 1601384"/>
              <a:gd name="connsiteX29" fmla="*/ 1212883 w 2240991"/>
              <a:gd name="connsiteY29" fmla="*/ 696460 h 1601384"/>
              <a:gd name="connsiteX30" fmla="*/ 1231835 w 2240991"/>
              <a:gd name="connsiteY30" fmla="*/ 701198 h 1601384"/>
              <a:gd name="connsiteX31" fmla="*/ 1255524 w 2240991"/>
              <a:gd name="connsiteY31" fmla="*/ 729625 h 1601384"/>
              <a:gd name="connsiteX32" fmla="*/ 1274475 w 2240991"/>
              <a:gd name="connsiteY32" fmla="*/ 739100 h 1601384"/>
              <a:gd name="connsiteX33" fmla="*/ 1298164 w 2240991"/>
              <a:gd name="connsiteY33" fmla="*/ 767527 h 1601384"/>
              <a:gd name="connsiteX34" fmla="*/ 1307640 w 2240991"/>
              <a:gd name="connsiteY34" fmla="*/ 781741 h 1601384"/>
              <a:gd name="connsiteX35" fmla="*/ 1336067 w 2240991"/>
              <a:gd name="connsiteY35" fmla="*/ 810168 h 1601384"/>
              <a:gd name="connsiteX36" fmla="*/ 1345542 w 2240991"/>
              <a:gd name="connsiteY36" fmla="*/ 824381 h 1601384"/>
              <a:gd name="connsiteX37" fmla="*/ 1373969 w 2240991"/>
              <a:gd name="connsiteY37" fmla="*/ 843333 h 1601384"/>
              <a:gd name="connsiteX38" fmla="*/ 1416610 w 2240991"/>
              <a:gd name="connsiteY38" fmla="*/ 885973 h 1601384"/>
              <a:gd name="connsiteX39" fmla="*/ 1430823 w 2240991"/>
              <a:gd name="connsiteY39" fmla="*/ 900186 h 1601384"/>
              <a:gd name="connsiteX40" fmla="*/ 1468726 w 2240991"/>
              <a:gd name="connsiteY40" fmla="*/ 952302 h 1601384"/>
              <a:gd name="connsiteX41" fmla="*/ 1482939 w 2240991"/>
              <a:gd name="connsiteY41" fmla="*/ 971254 h 1601384"/>
              <a:gd name="connsiteX42" fmla="*/ 1497153 w 2240991"/>
              <a:gd name="connsiteY42" fmla="*/ 1004419 h 1601384"/>
              <a:gd name="connsiteX43" fmla="*/ 1516104 w 2240991"/>
              <a:gd name="connsiteY43" fmla="*/ 1032845 h 1601384"/>
              <a:gd name="connsiteX44" fmla="*/ 1539793 w 2240991"/>
              <a:gd name="connsiteY44" fmla="*/ 1075486 h 1601384"/>
              <a:gd name="connsiteX45" fmla="*/ 1549269 w 2240991"/>
              <a:gd name="connsiteY45" fmla="*/ 1089699 h 1601384"/>
              <a:gd name="connsiteX46" fmla="*/ 1568220 w 2240991"/>
              <a:gd name="connsiteY46" fmla="*/ 1122864 h 1601384"/>
              <a:gd name="connsiteX47" fmla="*/ 1596647 w 2240991"/>
              <a:gd name="connsiteY47" fmla="*/ 1146553 h 1601384"/>
              <a:gd name="connsiteX48" fmla="*/ 1615598 w 2240991"/>
              <a:gd name="connsiteY48" fmla="*/ 1174980 h 1601384"/>
              <a:gd name="connsiteX49" fmla="*/ 1625074 w 2240991"/>
              <a:gd name="connsiteY49" fmla="*/ 1189194 h 1601384"/>
              <a:gd name="connsiteX50" fmla="*/ 1653501 w 2240991"/>
              <a:gd name="connsiteY50" fmla="*/ 1227096 h 1601384"/>
              <a:gd name="connsiteX51" fmla="*/ 1672452 w 2240991"/>
              <a:gd name="connsiteY51" fmla="*/ 1260261 h 1601384"/>
              <a:gd name="connsiteX52" fmla="*/ 1691404 w 2240991"/>
              <a:gd name="connsiteY52" fmla="*/ 1288688 h 1601384"/>
              <a:gd name="connsiteX53" fmla="*/ 1696141 w 2240991"/>
              <a:gd name="connsiteY53" fmla="*/ 1331328 h 1601384"/>
              <a:gd name="connsiteX54" fmla="*/ 1705617 w 2240991"/>
              <a:gd name="connsiteY54" fmla="*/ 1359755 h 1601384"/>
              <a:gd name="connsiteX55" fmla="*/ 1719831 w 2240991"/>
              <a:gd name="connsiteY55" fmla="*/ 1388182 h 1601384"/>
              <a:gd name="connsiteX56" fmla="*/ 1738782 w 2240991"/>
              <a:gd name="connsiteY56" fmla="*/ 1430823 h 1601384"/>
              <a:gd name="connsiteX57" fmla="*/ 1748257 w 2240991"/>
              <a:gd name="connsiteY57" fmla="*/ 1449774 h 1601384"/>
              <a:gd name="connsiteX58" fmla="*/ 1781422 w 2240991"/>
              <a:gd name="connsiteY58" fmla="*/ 1492414 h 1601384"/>
              <a:gd name="connsiteX59" fmla="*/ 1795636 w 2240991"/>
              <a:gd name="connsiteY59" fmla="*/ 1501890 h 1601384"/>
              <a:gd name="connsiteX60" fmla="*/ 1828800 w 2240991"/>
              <a:gd name="connsiteY60" fmla="*/ 1544530 h 1601384"/>
              <a:gd name="connsiteX61" fmla="*/ 1843014 w 2240991"/>
              <a:gd name="connsiteY61" fmla="*/ 1563482 h 1601384"/>
              <a:gd name="connsiteX62" fmla="*/ 1880917 w 2240991"/>
              <a:gd name="connsiteY62" fmla="*/ 1582433 h 1601384"/>
              <a:gd name="connsiteX63" fmla="*/ 1923557 w 2240991"/>
              <a:gd name="connsiteY63" fmla="*/ 1601384 h 1601384"/>
              <a:gd name="connsiteX64" fmla="*/ 1989886 w 2240991"/>
              <a:gd name="connsiteY64" fmla="*/ 1591909 h 1601384"/>
              <a:gd name="connsiteX65" fmla="*/ 2013576 w 2240991"/>
              <a:gd name="connsiteY65" fmla="*/ 1577695 h 1601384"/>
              <a:gd name="connsiteX66" fmla="*/ 2046740 w 2240991"/>
              <a:gd name="connsiteY66" fmla="*/ 1535055 h 1601384"/>
              <a:gd name="connsiteX67" fmla="*/ 2065692 w 2240991"/>
              <a:gd name="connsiteY67" fmla="*/ 1511366 h 1601384"/>
              <a:gd name="connsiteX68" fmla="*/ 2108332 w 2240991"/>
              <a:gd name="connsiteY68" fmla="*/ 1421347 h 1601384"/>
              <a:gd name="connsiteX69" fmla="*/ 2146235 w 2240991"/>
              <a:gd name="connsiteY69" fmla="*/ 1359755 h 1601384"/>
              <a:gd name="connsiteX70" fmla="*/ 2179399 w 2240991"/>
              <a:gd name="connsiteY70" fmla="*/ 1279212 h 1601384"/>
              <a:gd name="connsiteX71" fmla="*/ 2212564 w 2240991"/>
              <a:gd name="connsiteY71" fmla="*/ 1174980 h 1601384"/>
              <a:gd name="connsiteX72" fmla="*/ 2222040 w 2240991"/>
              <a:gd name="connsiteY72" fmla="*/ 1103913 h 1601384"/>
              <a:gd name="connsiteX73" fmla="*/ 2236253 w 2240991"/>
              <a:gd name="connsiteY73" fmla="*/ 1032845 h 1601384"/>
              <a:gd name="connsiteX74" fmla="*/ 2240991 w 2240991"/>
              <a:gd name="connsiteY74" fmla="*/ 743838 h 1601384"/>
              <a:gd name="connsiteX75" fmla="*/ 2231515 w 2240991"/>
              <a:gd name="connsiteY75" fmla="*/ 270056 h 1601384"/>
              <a:gd name="connsiteX76" fmla="*/ 2217302 w 2240991"/>
              <a:gd name="connsiteY76" fmla="*/ 222678 h 1601384"/>
              <a:gd name="connsiteX77" fmla="*/ 2198351 w 2240991"/>
              <a:gd name="connsiteY77" fmla="*/ 184775 h 1601384"/>
              <a:gd name="connsiteX78" fmla="*/ 2184137 w 2240991"/>
              <a:gd name="connsiteY78" fmla="*/ 151610 h 1601384"/>
              <a:gd name="connsiteX79" fmla="*/ 2169924 w 2240991"/>
              <a:gd name="connsiteY79" fmla="*/ 132659 h 1601384"/>
              <a:gd name="connsiteX80" fmla="*/ 2160448 w 2240991"/>
              <a:gd name="connsiteY80" fmla="*/ 108970 h 1601384"/>
              <a:gd name="connsiteX81" fmla="*/ 2146235 w 2240991"/>
              <a:gd name="connsiteY81" fmla="*/ 80543 h 1601384"/>
              <a:gd name="connsiteX82" fmla="*/ 2127283 w 2240991"/>
              <a:gd name="connsiteY82" fmla="*/ 66329 h 1601384"/>
              <a:gd name="connsiteX83" fmla="*/ 2113070 w 2240991"/>
              <a:gd name="connsiteY83" fmla="*/ 56854 h 1601384"/>
              <a:gd name="connsiteX84" fmla="*/ 2084643 w 2240991"/>
              <a:gd name="connsiteY84" fmla="*/ 52116 h 1601384"/>
              <a:gd name="connsiteX85" fmla="*/ 1999362 w 2240991"/>
              <a:gd name="connsiteY85" fmla="*/ 47378 h 1601384"/>
              <a:gd name="connsiteX86" fmla="*/ 1899868 w 2240991"/>
              <a:gd name="connsiteY86" fmla="*/ 28427 h 1601384"/>
              <a:gd name="connsiteX87" fmla="*/ 1767209 w 2240991"/>
              <a:gd name="connsiteY87" fmla="*/ 14213 h 1601384"/>
              <a:gd name="connsiteX88" fmla="*/ 1700879 w 2240991"/>
              <a:gd name="connsiteY88" fmla="*/ 9476 h 1601384"/>
              <a:gd name="connsiteX89" fmla="*/ 975992 w 2240991"/>
              <a:gd name="connsiteY89" fmla="*/ 14213 h 1601384"/>
              <a:gd name="connsiteX90" fmla="*/ 800693 w 2240991"/>
              <a:gd name="connsiteY90" fmla="*/ 0 h 1601384"/>
              <a:gd name="connsiteX91" fmla="*/ 630131 w 2240991"/>
              <a:gd name="connsiteY91" fmla="*/ 4738 h 1601384"/>
              <a:gd name="connsiteX92" fmla="*/ 611180 w 2240991"/>
              <a:gd name="connsiteY92" fmla="*/ 14213 h 1601384"/>
              <a:gd name="connsiteX93" fmla="*/ 578015 w 2240991"/>
              <a:gd name="connsiteY93" fmla="*/ 23689 h 1601384"/>
              <a:gd name="connsiteX94" fmla="*/ 563801 w 2240991"/>
              <a:gd name="connsiteY94" fmla="*/ 28427 h 1601384"/>
              <a:gd name="connsiteX95" fmla="*/ 544850 w 2240991"/>
              <a:gd name="connsiteY95" fmla="*/ 33165 h 1601384"/>
              <a:gd name="connsiteX96" fmla="*/ 525899 w 2240991"/>
              <a:gd name="connsiteY96" fmla="*/ 42640 h 1601384"/>
              <a:gd name="connsiteX97" fmla="*/ 483258 w 2240991"/>
              <a:gd name="connsiteY97" fmla="*/ 61592 h 1601384"/>
              <a:gd name="connsiteX98" fmla="*/ 454832 w 2240991"/>
              <a:gd name="connsiteY98" fmla="*/ 80543 h 1601384"/>
              <a:gd name="connsiteX99" fmla="*/ 416929 w 2240991"/>
              <a:gd name="connsiteY99" fmla="*/ 99494 h 1601384"/>
              <a:gd name="connsiteX100" fmla="*/ 402715 w 2240991"/>
              <a:gd name="connsiteY100" fmla="*/ 104232 h 1601384"/>
              <a:gd name="connsiteX101" fmla="*/ 383764 w 2240991"/>
              <a:gd name="connsiteY101" fmla="*/ 113708 h 1601384"/>
              <a:gd name="connsiteX102" fmla="*/ 236892 w 2240991"/>
              <a:gd name="connsiteY102" fmla="*/ 123183 h 1601384"/>
              <a:gd name="connsiteX103" fmla="*/ 198989 w 2240991"/>
              <a:gd name="connsiteY103" fmla="*/ 127921 h 1601384"/>
              <a:gd name="connsiteX104" fmla="*/ 180038 w 2240991"/>
              <a:gd name="connsiteY104" fmla="*/ 132659 h 1601384"/>
              <a:gd name="connsiteX105" fmla="*/ 137397 w 2240991"/>
              <a:gd name="connsiteY105" fmla="*/ 146872 h 1601384"/>
              <a:gd name="connsiteX106" fmla="*/ 104233 w 2240991"/>
              <a:gd name="connsiteY106" fmla="*/ 156348 h 1601384"/>
              <a:gd name="connsiteX107" fmla="*/ 80543 w 2240991"/>
              <a:gd name="connsiteY107" fmla="*/ 165824 h 1601384"/>
              <a:gd name="connsiteX108" fmla="*/ 56854 w 2240991"/>
              <a:gd name="connsiteY108" fmla="*/ 170562 h 1601384"/>
              <a:gd name="connsiteX109" fmla="*/ 28427 w 2240991"/>
              <a:gd name="connsiteY109" fmla="*/ 180037 h 1601384"/>
              <a:gd name="connsiteX110" fmla="*/ 14214 w 2240991"/>
              <a:gd name="connsiteY110" fmla="*/ 189513 h 1601384"/>
              <a:gd name="connsiteX111" fmla="*/ 0 w 2240991"/>
              <a:gd name="connsiteY111" fmla="*/ 217940 h 1601384"/>
              <a:gd name="connsiteX112" fmla="*/ 4738 w 2240991"/>
              <a:gd name="connsiteY112" fmla="*/ 241629 h 1601384"/>
              <a:gd name="connsiteX113" fmla="*/ 28427 w 2240991"/>
              <a:gd name="connsiteY113" fmla="*/ 265318 h 1601384"/>
              <a:gd name="connsiteX114" fmla="*/ 42641 w 2240991"/>
              <a:gd name="connsiteY114" fmla="*/ 270056 h 1601384"/>
              <a:gd name="connsiteX115" fmla="*/ 90019 w 2240991"/>
              <a:gd name="connsiteY115" fmla="*/ 293745 h 1601384"/>
              <a:gd name="connsiteX116" fmla="*/ 104233 w 2240991"/>
              <a:gd name="connsiteY116" fmla="*/ 303221 h 1601384"/>
              <a:gd name="connsiteX117" fmla="*/ 132660 w 2240991"/>
              <a:gd name="connsiteY117" fmla="*/ 312696 h 1601384"/>
              <a:gd name="connsiteX118" fmla="*/ 165824 w 2240991"/>
              <a:gd name="connsiteY118" fmla="*/ 307958 h 1601384"/>
              <a:gd name="connsiteX119" fmla="*/ 222678 w 2240991"/>
              <a:gd name="connsiteY119" fmla="*/ 317434 h 1601384"/>
              <a:gd name="connsiteX120" fmla="*/ 255843 w 2240991"/>
              <a:gd name="connsiteY120" fmla="*/ 307958 h 1601384"/>
              <a:gd name="connsiteX121" fmla="*/ 255843 w 2240991"/>
              <a:gd name="connsiteY121" fmla="*/ 289007 h 1601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240991" h="1601384">
                <a:moveTo>
                  <a:pt x="255843" y="289007"/>
                </a:moveTo>
                <a:lnTo>
                  <a:pt x="255843" y="289007"/>
                </a:lnTo>
                <a:cubicBezTo>
                  <a:pt x="285550" y="291708"/>
                  <a:pt x="308362" y="292478"/>
                  <a:pt x="336386" y="298483"/>
                </a:cubicBezTo>
                <a:cubicBezTo>
                  <a:pt x="349120" y="301212"/>
                  <a:pt x="361934" y="303839"/>
                  <a:pt x="374289" y="307958"/>
                </a:cubicBezTo>
                <a:cubicBezTo>
                  <a:pt x="390064" y="313217"/>
                  <a:pt x="393406" y="314984"/>
                  <a:pt x="412191" y="317434"/>
                </a:cubicBezTo>
                <a:cubicBezTo>
                  <a:pt x="440553" y="321133"/>
                  <a:pt x="497472" y="326910"/>
                  <a:pt x="497472" y="326910"/>
                </a:cubicBezTo>
                <a:cubicBezTo>
                  <a:pt x="558470" y="347241"/>
                  <a:pt x="496004" y="327726"/>
                  <a:pt x="549588" y="341123"/>
                </a:cubicBezTo>
                <a:cubicBezTo>
                  <a:pt x="554433" y="342334"/>
                  <a:pt x="558956" y="344650"/>
                  <a:pt x="563801" y="345861"/>
                </a:cubicBezTo>
                <a:cubicBezTo>
                  <a:pt x="571614" y="347814"/>
                  <a:pt x="579722" y="348480"/>
                  <a:pt x="587491" y="350599"/>
                </a:cubicBezTo>
                <a:cubicBezTo>
                  <a:pt x="597127" y="353227"/>
                  <a:pt x="606442" y="356916"/>
                  <a:pt x="615918" y="360074"/>
                </a:cubicBezTo>
                <a:lnTo>
                  <a:pt x="644344" y="369550"/>
                </a:lnTo>
                <a:cubicBezTo>
                  <a:pt x="649082" y="371129"/>
                  <a:pt x="653713" y="373077"/>
                  <a:pt x="658558" y="374288"/>
                </a:cubicBezTo>
                <a:lnTo>
                  <a:pt x="677509" y="379026"/>
                </a:lnTo>
                <a:cubicBezTo>
                  <a:pt x="696471" y="391666"/>
                  <a:pt x="689914" y="388705"/>
                  <a:pt x="715412" y="397977"/>
                </a:cubicBezTo>
                <a:cubicBezTo>
                  <a:pt x="724799" y="401391"/>
                  <a:pt x="735528" y="401913"/>
                  <a:pt x="743839" y="407453"/>
                </a:cubicBezTo>
                <a:cubicBezTo>
                  <a:pt x="762208" y="419698"/>
                  <a:pt x="752650" y="415127"/>
                  <a:pt x="772266" y="421666"/>
                </a:cubicBezTo>
                <a:cubicBezTo>
                  <a:pt x="777004" y="424825"/>
                  <a:pt x="781386" y="428595"/>
                  <a:pt x="786479" y="431142"/>
                </a:cubicBezTo>
                <a:cubicBezTo>
                  <a:pt x="810311" y="443058"/>
                  <a:pt x="799242" y="424953"/>
                  <a:pt x="829120" y="454831"/>
                </a:cubicBezTo>
                <a:cubicBezTo>
                  <a:pt x="833858" y="459569"/>
                  <a:pt x="837476" y="465790"/>
                  <a:pt x="843333" y="469044"/>
                </a:cubicBezTo>
                <a:cubicBezTo>
                  <a:pt x="852064" y="473895"/>
                  <a:pt x="862284" y="475361"/>
                  <a:pt x="871760" y="478520"/>
                </a:cubicBezTo>
                <a:lnTo>
                  <a:pt x="885974" y="483258"/>
                </a:lnTo>
                <a:cubicBezTo>
                  <a:pt x="890712" y="486417"/>
                  <a:pt x="894984" y="490421"/>
                  <a:pt x="900187" y="492734"/>
                </a:cubicBezTo>
                <a:cubicBezTo>
                  <a:pt x="909314" y="496791"/>
                  <a:pt x="928614" y="502209"/>
                  <a:pt x="928614" y="502209"/>
                </a:cubicBezTo>
                <a:cubicBezTo>
                  <a:pt x="945296" y="513330"/>
                  <a:pt x="957784" y="523352"/>
                  <a:pt x="975992" y="530636"/>
                </a:cubicBezTo>
                <a:cubicBezTo>
                  <a:pt x="1034549" y="554060"/>
                  <a:pt x="978918" y="527362"/>
                  <a:pt x="1023370" y="549587"/>
                </a:cubicBezTo>
                <a:lnTo>
                  <a:pt x="1051797" y="578014"/>
                </a:lnTo>
                <a:cubicBezTo>
                  <a:pt x="1059693" y="585910"/>
                  <a:pt x="1066195" y="595508"/>
                  <a:pt x="1075486" y="601703"/>
                </a:cubicBezTo>
                <a:cubicBezTo>
                  <a:pt x="1156366" y="655625"/>
                  <a:pt x="1055915" y="587470"/>
                  <a:pt x="1127603" y="639606"/>
                </a:cubicBezTo>
                <a:cubicBezTo>
                  <a:pt x="1136813" y="646304"/>
                  <a:pt x="1146919" y="651724"/>
                  <a:pt x="1156029" y="658557"/>
                </a:cubicBezTo>
                <a:cubicBezTo>
                  <a:pt x="1174924" y="672728"/>
                  <a:pt x="1190834" y="688191"/>
                  <a:pt x="1212883" y="696460"/>
                </a:cubicBezTo>
                <a:cubicBezTo>
                  <a:pt x="1218980" y="698746"/>
                  <a:pt x="1225518" y="699619"/>
                  <a:pt x="1231835" y="701198"/>
                </a:cubicBezTo>
                <a:cubicBezTo>
                  <a:pt x="1239391" y="712532"/>
                  <a:pt x="1243916" y="721334"/>
                  <a:pt x="1255524" y="729625"/>
                </a:cubicBezTo>
                <a:cubicBezTo>
                  <a:pt x="1261271" y="733730"/>
                  <a:pt x="1268158" y="735942"/>
                  <a:pt x="1274475" y="739100"/>
                </a:cubicBezTo>
                <a:cubicBezTo>
                  <a:pt x="1298003" y="774392"/>
                  <a:pt x="1267764" y="731047"/>
                  <a:pt x="1298164" y="767527"/>
                </a:cubicBezTo>
                <a:cubicBezTo>
                  <a:pt x="1301809" y="771902"/>
                  <a:pt x="1303857" y="777485"/>
                  <a:pt x="1307640" y="781741"/>
                </a:cubicBezTo>
                <a:cubicBezTo>
                  <a:pt x="1316543" y="791757"/>
                  <a:pt x="1328634" y="799018"/>
                  <a:pt x="1336067" y="810168"/>
                </a:cubicBezTo>
                <a:cubicBezTo>
                  <a:pt x="1339225" y="814906"/>
                  <a:pt x="1341257" y="820631"/>
                  <a:pt x="1345542" y="824381"/>
                </a:cubicBezTo>
                <a:cubicBezTo>
                  <a:pt x="1354113" y="831880"/>
                  <a:pt x="1365916" y="835280"/>
                  <a:pt x="1373969" y="843333"/>
                </a:cubicBezTo>
                <a:lnTo>
                  <a:pt x="1416610" y="885973"/>
                </a:lnTo>
                <a:cubicBezTo>
                  <a:pt x="1421348" y="890711"/>
                  <a:pt x="1427106" y="894611"/>
                  <a:pt x="1430823" y="900186"/>
                </a:cubicBezTo>
                <a:cubicBezTo>
                  <a:pt x="1449062" y="927544"/>
                  <a:pt x="1436875" y="909833"/>
                  <a:pt x="1468726" y="952302"/>
                </a:cubicBezTo>
                <a:lnTo>
                  <a:pt x="1482939" y="971254"/>
                </a:lnTo>
                <a:cubicBezTo>
                  <a:pt x="1487840" y="985957"/>
                  <a:pt x="1488372" y="989783"/>
                  <a:pt x="1497153" y="1004419"/>
                </a:cubicBezTo>
                <a:cubicBezTo>
                  <a:pt x="1503012" y="1014184"/>
                  <a:pt x="1516104" y="1032845"/>
                  <a:pt x="1516104" y="1032845"/>
                </a:cubicBezTo>
                <a:cubicBezTo>
                  <a:pt x="1524443" y="1057862"/>
                  <a:pt x="1518072" y="1042905"/>
                  <a:pt x="1539793" y="1075486"/>
                </a:cubicBezTo>
                <a:lnTo>
                  <a:pt x="1549269" y="1089699"/>
                </a:lnTo>
                <a:cubicBezTo>
                  <a:pt x="1554690" y="1105961"/>
                  <a:pt x="1553879" y="1108523"/>
                  <a:pt x="1568220" y="1122864"/>
                </a:cubicBezTo>
                <a:cubicBezTo>
                  <a:pt x="1595593" y="1150237"/>
                  <a:pt x="1569484" y="1111629"/>
                  <a:pt x="1596647" y="1146553"/>
                </a:cubicBezTo>
                <a:cubicBezTo>
                  <a:pt x="1603639" y="1155542"/>
                  <a:pt x="1609281" y="1165504"/>
                  <a:pt x="1615598" y="1174980"/>
                </a:cubicBezTo>
                <a:cubicBezTo>
                  <a:pt x="1618757" y="1179718"/>
                  <a:pt x="1621657" y="1184639"/>
                  <a:pt x="1625074" y="1189194"/>
                </a:cubicBezTo>
                <a:lnTo>
                  <a:pt x="1653501" y="1227096"/>
                </a:lnTo>
                <a:cubicBezTo>
                  <a:pt x="1661395" y="1250779"/>
                  <a:pt x="1654200" y="1234187"/>
                  <a:pt x="1672452" y="1260261"/>
                </a:cubicBezTo>
                <a:cubicBezTo>
                  <a:pt x="1678983" y="1269591"/>
                  <a:pt x="1691404" y="1288688"/>
                  <a:pt x="1691404" y="1288688"/>
                </a:cubicBezTo>
                <a:cubicBezTo>
                  <a:pt x="1692983" y="1302901"/>
                  <a:pt x="1693336" y="1317305"/>
                  <a:pt x="1696141" y="1331328"/>
                </a:cubicBezTo>
                <a:cubicBezTo>
                  <a:pt x="1698100" y="1341122"/>
                  <a:pt x="1702458" y="1350279"/>
                  <a:pt x="1705617" y="1359755"/>
                </a:cubicBezTo>
                <a:cubicBezTo>
                  <a:pt x="1712156" y="1379371"/>
                  <a:pt x="1707584" y="1369813"/>
                  <a:pt x="1719831" y="1388182"/>
                </a:cubicBezTo>
                <a:cubicBezTo>
                  <a:pt x="1736375" y="1437816"/>
                  <a:pt x="1720762" y="1399288"/>
                  <a:pt x="1738782" y="1430823"/>
                </a:cubicBezTo>
                <a:cubicBezTo>
                  <a:pt x="1742286" y="1436955"/>
                  <a:pt x="1744623" y="1443718"/>
                  <a:pt x="1748257" y="1449774"/>
                </a:cubicBezTo>
                <a:cubicBezTo>
                  <a:pt x="1758821" y="1467381"/>
                  <a:pt x="1766277" y="1479794"/>
                  <a:pt x="1781422" y="1492414"/>
                </a:cubicBezTo>
                <a:cubicBezTo>
                  <a:pt x="1785797" y="1496059"/>
                  <a:pt x="1790898" y="1498731"/>
                  <a:pt x="1795636" y="1501890"/>
                </a:cubicBezTo>
                <a:cubicBezTo>
                  <a:pt x="1837226" y="1564276"/>
                  <a:pt x="1795402" y="1505565"/>
                  <a:pt x="1828800" y="1544530"/>
                </a:cubicBezTo>
                <a:cubicBezTo>
                  <a:pt x="1833939" y="1550526"/>
                  <a:pt x="1836628" y="1558837"/>
                  <a:pt x="1843014" y="1563482"/>
                </a:cubicBezTo>
                <a:cubicBezTo>
                  <a:pt x="1854438" y="1571790"/>
                  <a:pt x="1868283" y="1576116"/>
                  <a:pt x="1880917" y="1582433"/>
                </a:cubicBezTo>
                <a:cubicBezTo>
                  <a:pt x="1907482" y="1595715"/>
                  <a:pt x="1893302" y="1589283"/>
                  <a:pt x="1923557" y="1601384"/>
                </a:cubicBezTo>
                <a:cubicBezTo>
                  <a:pt x="1945667" y="1598226"/>
                  <a:pt x="1968287" y="1597593"/>
                  <a:pt x="1989886" y="1591909"/>
                </a:cubicBezTo>
                <a:cubicBezTo>
                  <a:pt x="1998792" y="1589565"/>
                  <a:pt x="2006209" y="1583220"/>
                  <a:pt x="2013576" y="1577695"/>
                </a:cubicBezTo>
                <a:cubicBezTo>
                  <a:pt x="2029603" y="1565675"/>
                  <a:pt x="2034676" y="1551642"/>
                  <a:pt x="2046740" y="1535055"/>
                </a:cubicBezTo>
                <a:cubicBezTo>
                  <a:pt x="2052688" y="1526877"/>
                  <a:pt x="2060565" y="1520082"/>
                  <a:pt x="2065692" y="1511366"/>
                </a:cubicBezTo>
                <a:cubicBezTo>
                  <a:pt x="2155365" y="1358924"/>
                  <a:pt x="2054060" y="1522141"/>
                  <a:pt x="2108332" y="1421347"/>
                </a:cubicBezTo>
                <a:cubicBezTo>
                  <a:pt x="2160887" y="1323742"/>
                  <a:pt x="2091958" y="1468308"/>
                  <a:pt x="2146235" y="1359755"/>
                </a:cubicBezTo>
                <a:cubicBezTo>
                  <a:pt x="2158503" y="1335219"/>
                  <a:pt x="2170277" y="1305276"/>
                  <a:pt x="2179399" y="1279212"/>
                </a:cubicBezTo>
                <a:cubicBezTo>
                  <a:pt x="2196322" y="1230861"/>
                  <a:pt x="2198589" y="1221564"/>
                  <a:pt x="2212564" y="1174980"/>
                </a:cubicBezTo>
                <a:cubicBezTo>
                  <a:pt x="2215723" y="1151291"/>
                  <a:pt x="2218111" y="1127486"/>
                  <a:pt x="2222040" y="1103913"/>
                </a:cubicBezTo>
                <a:cubicBezTo>
                  <a:pt x="2226012" y="1080083"/>
                  <a:pt x="2234983" y="1056970"/>
                  <a:pt x="2236253" y="1032845"/>
                </a:cubicBezTo>
                <a:cubicBezTo>
                  <a:pt x="2241317" y="936630"/>
                  <a:pt x="2239412" y="840174"/>
                  <a:pt x="2240991" y="743838"/>
                </a:cubicBezTo>
                <a:cubicBezTo>
                  <a:pt x="2237832" y="585911"/>
                  <a:pt x="2238688" y="427852"/>
                  <a:pt x="2231515" y="270056"/>
                </a:cubicBezTo>
                <a:cubicBezTo>
                  <a:pt x="2230766" y="253585"/>
                  <a:pt x="2223278" y="238045"/>
                  <a:pt x="2217302" y="222678"/>
                </a:cubicBezTo>
                <a:cubicBezTo>
                  <a:pt x="2212182" y="209513"/>
                  <a:pt x="2204324" y="197575"/>
                  <a:pt x="2198351" y="184775"/>
                </a:cubicBezTo>
                <a:cubicBezTo>
                  <a:pt x="2193265" y="173876"/>
                  <a:pt x="2189896" y="162169"/>
                  <a:pt x="2184137" y="151610"/>
                </a:cubicBezTo>
                <a:cubicBezTo>
                  <a:pt x="2180356" y="144678"/>
                  <a:pt x="2173759" y="139562"/>
                  <a:pt x="2169924" y="132659"/>
                </a:cubicBezTo>
                <a:cubicBezTo>
                  <a:pt x="2165794" y="125225"/>
                  <a:pt x="2163434" y="116933"/>
                  <a:pt x="2160448" y="108970"/>
                </a:cubicBezTo>
                <a:cubicBezTo>
                  <a:pt x="2155824" y="96640"/>
                  <a:pt x="2156297" y="90605"/>
                  <a:pt x="2146235" y="80543"/>
                </a:cubicBezTo>
                <a:cubicBezTo>
                  <a:pt x="2140651" y="74959"/>
                  <a:pt x="2133709" y="70919"/>
                  <a:pt x="2127283" y="66329"/>
                </a:cubicBezTo>
                <a:cubicBezTo>
                  <a:pt x="2122650" y="63020"/>
                  <a:pt x="2118472" y="58655"/>
                  <a:pt x="2113070" y="56854"/>
                </a:cubicBezTo>
                <a:cubicBezTo>
                  <a:pt x="2103957" y="53816"/>
                  <a:pt x="2094216" y="52914"/>
                  <a:pt x="2084643" y="52116"/>
                </a:cubicBezTo>
                <a:cubicBezTo>
                  <a:pt x="2056271" y="49752"/>
                  <a:pt x="2027789" y="48957"/>
                  <a:pt x="1999362" y="47378"/>
                </a:cubicBezTo>
                <a:cubicBezTo>
                  <a:pt x="1966197" y="41061"/>
                  <a:pt x="1933529" y="31016"/>
                  <a:pt x="1899868" y="28427"/>
                </a:cubicBezTo>
                <a:cubicBezTo>
                  <a:pt x="1725599" y="15021"/>
                  <a:pt x="1961806" y="34343"/>
                  <a:pt x="1767209" y="14213"/>
                </a:cubicBezTo>
                <a:cubicBezTo>
                  <a:pt x="1745160" y="11932"/>
                  <a:pt x="1722989" y="11055"/>
                  <a:pt x="1700879" y="9476"/>
                </a:cubicBezTo>
                <a:lnTo>
                  <a:pt x="975992" y="14213"/>
                </a:lnTo>
                <a:cubicBezTo>
                  <a:pt x="891549" y="14213"/>
                  <a:pt x="876232" y="10072"/>
                  <a:pt x="800693" y="0"/>
                </a:cubicBezTo>
                <a:cubicBezTo>
                  <a:pt x="743839" y="1579"/>
                  <a:pt x="686848" y="484"/>
                  <a:pt x="630131" y="4738"/>
                </a:cubicBezTo>
                <a:cubicBezTo>
                  <a:pt x="623088" y="5266"/>
                  <a:pt x="617817" y="11799"/>
                  <a:pt x="611180" y="14213"/>
                </a:cubicBezTo>
                <a:cubicBezTo>
                  <a:pt x="600375" y="18142"/>
                  <a:pt x="589027" y="20385"/>
                  <a:pt x="578015" y="23689"/>
                </a:cubicBezTo>
                <a:cubicBezTo>
                  <a:pt x="573231" y="25124"/>
                  <a:pt x="568603" y="27055"/>
                  <a:pt x="563801" y="28427"/>
                </a:cubicBezTo>
                <a:cubicBezTo>
                  <a:pt x="557540" y="30216"/>
                  <a:pt x="550947" y="30879"/>
                  <a:pt x="544850" y="33165"/>
                </a:cubicBezTo>
                <a:cubicBezTo>
                  <a:pt x="538237" y="35645"/>
                  <a:pt x="532353" y="39772"/>
                  <a:pt x="525899" y="42640"/>
                </a:cubicBezTo>
                <a:cubicBezTo>
                  <a:pt x="507573" y="50785"/>
                  <a:pt x="499917" y="51597"/>
                  <a:pt x="483258" y="61592"/>
                </a:cubicBezTo>
                <a:cubicBezTo>
                  <a:pt x="473493" y="67451"/>
                  <a:pt x="465018" y="75450"/>
                  <a:pt x="454832" y="80543"/>
                </a:cubicBezTo>
                <a:cubicBezTo>
                  <a:pt x="442198" y="86860"/>
                  <a:pt x="430330" y="95027"/>
                  <a:pt x="416929" y="99494"/>
                </a:cubicBezTo>
                <a:cubicBezTo>
                  <a:pt x="412191" y="101073"/>
                  <a:pt x="407305" y="102265"/>
                  <a:pt x="402715" y="104232"/>
                </a:cubicBezTo>
                <a:cubicBezTo>
                  <a:pt x="396223" y="107014"/>
                  <a:pt x="390781" y="112906"/>
                  <a:pt x="383764" y="113708"/>
                </a:cubicBezTo>
                <a:cubicBezTo>
                  <a:pt x="335022" y="119278"/>
                  <a:pt x="285807" y="119420"/>
                  <a:pt x="236892" y="123183"/>
                </a:cubicBezTo>
                <a:cubicBezTo>
                  <a:pt x="224197" y="124160"/>
                  <a:pt x="211623" y="126342"/>
                  <a:pt x="198989" y="127921"/>
                </a:cubicBezTo>
                <a:cubicBezTo>
                  <a:pt x="192672" y="129500"/>
                  <a:pt x="186262" y="130744"/>
                  <a:pt x="180038" y="132659"/>
                </a:cubicBezTo>
                <a:cubicBezTo>
                  <a:pt x="165718" y="137065"/>
                  <a:pt x="151932" y="143238"/>
                  <a:pt x="137397" y="146872"/>
                </a:cubicBezTo>
                <a:cubicBezTo>
                  <a:pt x="122460" y="150606"/>
                  <a:pt x="117829" y="151250"/>
                  <a:pt x="104233" y="156348"/>
                </a:cubicBezTo>
                <a:cubicBezTo>
                  <a:pt x="96270" y="159334"/>
                  <a:pt x="88689" y="163380"/>
                  <a:pt x="80543" y="165824"/>
                </a:cubicBezTo>
                <a:cubicBezTo>
                  <a:pt x="72830" y="168138"/>
                  <a:pt x="64623" y="168443"/>
                  <a:pt x="56854" y="170562"/>
                </a:cubicBezTo>
                <a:cubicBezTo>
                  <a:pt x="47218" y="173190"/>
                  <a:pt x="28427" y="180037"/>
                  <a:pt x="28427" y="180037"/>
                </a:cubicBezTo>
                <a:cubicBezTo>
                  <a:pt x="23689" y="183196"/>
                  <a:pt x="18240" y="185487"/>
                  <a:pt x="14214" y="189513"/>
                </a:cubicBezTo>
                <a:cubicBezTo>
                  <a:pt x="5029" y="198698"/>
                  <a:pt x="3854" y="206378"/>
                  <a:pt x="0" y="217940"/>
                </a:cubicBezTo>
                <a:cubicBezTo>
                  <a:pt x="1579" y="225836"/>
                  <a:pt x="1910" y="234089"/>
                  <a:pt x="4738" y="241629"/>
                </a:cubicBezTo>
                <a:cubicBezTo>
                  <a:pt x="9111" y="253290"/>
                  <a:pt x="17738" y="259973"/>
                  <a:pt x="28427" y="265318"/>
                </a:cubicBezTo>
                <a:cubicBezTo>
                  <a:pt x="32894" y="267552"/>
                  <a:pt x="38275" y="267631"/>
                  <a:pt x="42641" y="270056"/>
                </a:cubicBezTo>
                <a:cubicBezTo>
                  <a:pt x="88794" y="295696"/>
                  <a:pt x="52982" y="284485"/>
                  <a:pt x="90019" y="293745"/>
                </a:cubicBezTo>
                <a:cubicBezTo>
                  <a:pt x="94757" y="296904"/>
                  <a:pt x="99029" y="300908"/>
                  <a:pt x="104233" y="303221"/>
                </a:cubicBezTo>
                <a:cubicBezTo>
                  <a:pt x="113360" y="307277"/>
                  <a:pt x="132660" y="312696"/>
                  <a:pt x="132660" y="312696"/>
                </a:cubicBezTo>
                <a:cubicBezTo>
                  <a:pt x="143715" y="311117"/>
                  <a:pt x="154657" y="307958"/>
                  <a:pt x="165824" y="307958"/>
                </a:cubicBezTo>
                <a:cubicBezTo>
                  <a:pt x="197561" y="307958"/>
                  <a:pt x="200439" y="310020"/>
                  <a:pt x="222678" y="317434"/>
                </a:cubicBezTo>
                <a:cubicBezTo>
                  <a:pt x="228751" y="315916"/>
                  <a:pt x="249045" y="311357"/>
                  <a:pt x="255843" y="307958"/>
                </a:cubicBezTo>
                <a:cubicBezTo>
                  <a:pt x="257841" y="306959"/>
                  <a:pt x="255843" y="292165"/>
                  <a:pt x="255843" y="289007"/>
                </a:cubicBezTo>
                <a:close/>
              </a:path>
            </a:pathLst>
          </a:cu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4C0897F-E31A-9E4D-B717-968B47E23D69}"/>
              </a:ext>
            </a:extLst>
          </p:cNvPr>
          <p:cNvSpPr/>
          <p:nvPr/>
        </p:nvSpPr>
        <p:spPr>
          <a:xfrm>
            <a:off x="5034496" y="2799688"/>
            <a:ext cx="649612" cy="1535768"/>
          </a:xfrm>
          <a:custGeom>
            <a:avLst/>
            <a:gdLst>
              <a:gd name="connsiteX0" fmla="*/ 0 w 649612"/>
              <a:gd name="connsiteY0" fmla="*/ 0 h 1535768"/>
              <a:gd name="connsiteX1" fmla="*/ 0 w 649612"/>
              <a:gd name="connsiteY1" fmla="*/ 0 h 1535768"/>
              <a:gd name="connsiteX2" fmla="*/ 42366 w 649612"/>
              <a:gd name="connsiteY2" fmla="*/ 98854 h 1535768"/>
              <a:gd name="connsiteX3" fmla="*/ 45896 w 649612"/>
              <a:gd name="connsiteY3" fmla="*/ 127098 h 1535768"/>
              <a:gd name="connsiteX4" fmla="*/ 49427 w 649612"/>
              <a:gd name="connsiteY4" fmla="*/ 137690 h 1535768"/>
              <a:gd name="connsiteX5" fmla="*/ 56488 w 649612"/>
              <a:gd name="connsiteY5" fmla="*/ 165934 h 1535768"/>
              <a:gd name="connsiteX6" fmla="*/ 70610 w 649612"/>
              <a:gd name="connsiteY6" fmla="*/ 187117 h 1535768"/>
              <a:gd name="connsiteX7" fmla="*/ 77671 w 649612"/>
              <a:gd name="connsiteY7" fmla="*/ 197708 h 1535768"/>
              <a:gd name="connsiteX8" fmla="*/ 84732 w 649612"/>
              <a:gd name="connsiteY8" fmla="*/ 218891 h 1535768"/>
              <a:gd name="connsiteX9" fmla="*/ 91793 w 649612"/>
              <a:gd name="connsiteY9" fmla="*/ 250666 h 1535768"/>
              <a:gd name="connsiteX10" fmla="*/ 98854 w 649612"/>
              <a:gd name="connsiteY10" fmla="*/ 271849 h 1535768"/>
              <a:gd name="connsiteX11" fmla="*/ 109445 w 649612"/>
              <a:gd name="connsiteY11" fmla="*/ 303623 h 1535768"/>
              <a:gd name="connsiteX12" fmla="*/ 112976 w 649612"/>
              <a:gd name="connsiteY12" fmla="*/ 314215 h 1535768"/>
              <a:gd name="connsiteX13" fmla="*/ 116506 w 649612"/>
              <a:gd name="connsiteY13" fmla="*/ 338928 h 1535768"/>
              <a:gd name="connsiteX14" fmla="*/ 123567 w 649612"/>
              <a:gd name="connsiteY14" fmla="*/ 360111 h 1535768"/>
              <a:gd name="connsiteX15" fmla="*/ 141220 w 649612"/>
              <a:gd name="connsiteY15" fmla="*/ 413069 h 1535768"/>
              <a:gd name="connsiteX16" fmla="*/ 158872 w 649612"/>
              <a:gd name="connsiteY16" fmla="*/ 466026 h 1535768"/>
              <a:gd name="connsiteX17" fmla="*/ 165933 w 649612"/>
              <a:gd name="connsiteY17" fmla="*/ 487209 h 1535768"/>
              <a:gd name="connsiteX18" fmla="*/ 169464 w 649612"/>
              <a:gd name="connsiteY18" fmla="*/ 497801 h 1535768"/>
              <a:gd name="connsiteX19" fmla="*/ 176525 w 649612"/>
              <a:gd name="connsiteY19" fmla="*/ 522514 h 1535768"/>
              <a:gd name="connsiteX20" fmla="*/ 180055 w 649612"/>
              <a:gd name="connsiteY20" fmla="*/ 550758 h 1535768"/>
              <a:gd name="connsiteX21" fmla="*/ 183586 w 649612"/>
              <a:gd name="connsiteY21" fmla="*/ 582533 h 1535768"/>
              <a:gd name="connsiteX22" fmla="*/ 187116 w 649612"/>
              <a:gd name="connsiteY22" fmla="*/ 596655 h 1535768"/>
              <a:gd name="connsiteX23" fmla="*/ 190647 w 649612"/>
              <a:gd name="connsiteY23" fmla="*/ 628429 h 1535768"/>
              <a:gd name="connsiteX24" fmla="*/ 197708 w 649612"/>
              <a:gd name="connsiteY24" fmla="*/ 649612 h 1535768"/>
              <a:gd name="connsiteX25" fmla="*/ 201238 w 649612"/>
              <a:gd name="connsiteY25" fmla="*/ 670795 h 1535768"/>
              <a:gd name="connsiteX26" fmla="*/ 204769 w 649612"/>
              <a:gd name="connsiteY26" fmla="*/ 688448 h 1535768"/>
              <a:gd name="connsiteX27" fmla="*/ 208299 w 649612"/>
              <a:gd name="connsiteY27" fmla="*/ 716692 h 1535768"/>
              <a:gd name="connsiteX28" fmla="*/ 211830 w 649612"/>
              <a:gd name="connsiteY28" fmla="*/ 737875 h 1535768"/>
              <a:gd name="connsiteX29" fmla="*/ 215360 w 649612"/>
              <a:gd name="connsiteY29" fmla="*/ 762588 h 1535768"/>
              <a:gd name="connsiteX30" fmla="*/ 211830 w 649612"/>
              <a:gd name="connsiteY30" fmla="*/ 861443 h 1535768"/>
              <a:gd name="connsiteX31" fmla="*/ 208299 w 649612"/>
              <a:gd name="connsiteY31" fmla="*/ 875565 h 1535768"/>
              <a:gd name="connsiteX32" fmla="*/ 204769 w 649612"/>
              <a:gd name="connsiteY32" fmla="*/ 896748 h 1535768"/>
              <a:gd name="connsiteX33" fmla="*/ 204769 w 649612"/>
              <a:gd name="connsiteY33" fmla="*/ 995602 h 1535768"/>
              <a:gd name="connsiteX34" fmla="*/ 208299 w 649612"/>
              <a:gd name="connsiteY34" fmla="*/ 1006193 h 1535768"/>
              <a:gd name="connsiteX35" fmla="*/ 211830 w 649612"/>
              <a:gd name="connsiteY35" fmla="*/ 1055620 h 1535768"/>
              <a:gd name="connsiteX36" fmla="*/ 215360 w 649612"/>
              <a:gd name="connsiteY36" fmla="*/ 1069742 h 1535768"/>
              <a:gd name="connsiteX37" fmla="*/ 218891 w 649612"/>
              <a:gd name="connsiteY37" fmla="*/ 1105047 h 1535768"/>
              <a:gd name="connsiteX38" fmla="*/ 211830 w 649612"/>
              <a:gd name="connsiteY38" fmla="*/ 1158005 h 1535768"/>
              <a:gd name="connsiteX39" fmla="*/ 204769 w 649612"/>
              <a:gd name="connsiteY39" fmla="*/ 1168596 h 1535768"/>
              <a:gd name="connsiteX40" fmla="*/ 194177 w 649612"/>
              <a:gd name="connsiteY40" fmla="*/ 1189779 h 1535768"/>
              <a:gd name="connsiteX41" fmla="*/ 187116 w 649612"/>
              <a:gd name="connsiteY41" fmla="*/ 1210962 h 1535768"/>
              <a:gd name="connsiteX42" fmla="*/ 180055 w 649612"/>
              <a:gd name="connsiteY42" fmla="*/ 1242737 h 1535768"/>
              <a:gd name="connsiteX43" fmla="*/ 172994 w 649612"/>
              <a:gd name="connsiteY43" fmla="*/ 1263920 h 1535768"/>
              <a:gd name="connsiteX44" fmla="*/ 169464 w 649612"/>
              <a:gd name="connsiteY44" fmla="*/ 1274511 h 1535768"/>
              <a:gd name="connsiteX45" fmla="*/ 165933 w 649612"/>
              <a:gd name="connsiteY45" fmla="*/ 1288633 h 1535768"/>
              <a:gd name="connsiteX46" fmla="*/ 169464 w 649612"/>
              <a:gd name="connsiteY46" fmla="*/ 1309816 h 1535768"/>
              <a:gd name="connsiteX47" fmla="*/ 165933 w 649612"/>
              <a:gd name="connsiteY47" fmla="*/ 1327469 h 1535768"/>
              <a:gd name="connsiteX48" fmla="*/ 162403 w 649612"/>
              <a:gd name="connsiteY48" fmla="*/ 1348652 h 1535768"/>
              <a:gd name="connsiteX49" fmla="*/ 155342 w 649612"/>
              <a:gd name="connsiteY49" fmla="*/ 1369835 h 1535768"/>
              <a:gd name="connsiteX50" fmla="*/ 144750 w 649612"/>
              <a:gd name="connsiteY50" fmla="*/ 1391018 h 1535768"/>
              <a:gd name="connsiteX51" fmla="*/ 148281 w 649612"/>
              <a:gd name="connsiteY51" fmla="*/ 1408670 h 1535768"/>
              <a:gd name="connsiteX52" fmla="*/ 144750 w 649612"/>
              <a:gd name="connsiteY52" fmla="*/ 1419262 h 1535768"/>
              <a:gd name="connsiteX53" fmla="*/ 141220 w 649612"/>
              <a:gd name="connsiteY53" fmla="*/ 1436914 h 1535768"/>
              <a:gd name="connsiteX54" fmla="*/ 243604 w 649612"/>
              <a:gd name="connsiteY54" fmla="*/ 1514585 h 1535768"/>
              <a:gd name="connsiteX55" fmla="*/ 268318 w 649612"/>
              <a:gd name="connsiteY55" fmla="*/ 1535768 h 1535768"/>
              <a:gd name="connsiteX56" fmla="*/ 649612 w 649612"/>
              <a:gd name="connsiteY56" fmla="*/ 257727 h 1535768"/>
              <a:gd name="connsiteX57" fmla="*/ 0 w 649612"/>
              <a:gd name="connsiteY57" fmla="*/ 0 h 153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49612" h="1535768">
                <a:moveTo>
                  <a:pt x="0" y="0"/>
                </a:moveTo>
                <a:lnTo>
                  <a:pt x="0" y="0"/>
                </a:lnTo>
                <a:cubicBezTo>
                  <a:pt x="14122" y="32951"/>
                  <a:pt x="30190" y="65135"/>
                  <a:pt x="42366" y="98854"/>
                </a:cubicBezTo>
                <a:cubicBezTo>
                  <a:pt x="45588" y="107778"/>
                  <a:pt x="44199" y="117763"/>
                  <a:pt x="45896" y="127098"/>
                </a:cubicBezTo>
                <a:cubicBezTo>
                  <a:pt x="46562" y="130760"/>
                  <a:pt x="48524" y="134079"/>
                  <a:pt x="49427" y="137690"/>
                </a:cubicBezTo>
                <a:cubicBezTo>
                  <a:pt x="50851" y="143386"/>
                  <a:pt x="52818" y="159328"/>
                  <a:pt x="56488" y="165934"/>
                </a:cubicBezTo>
                <a:cubicBezTo>
                  <a:pt x="60609" y="173352"/>
                  <a:pt x="65903" y="180056"/>
                  <a:pt x="70610" y="187117"/>
                </a:cubicBezTo>
                <a:lnTo>
                  <a:pt x="77671" y="197708"/>
                </a:lnTo>
                <a:cubicBezTo>
                  <a:pt x="80025" y="204769"/>
                  <a:pt x="83273" y="211593"/>
                  <a:pt x="84732" y="218891"/>
                </a:cubicBezTo>
                <a:cubicBezTo>
                  <a:pt x="86750" y="228981"/>
                  <a:pt x="88799" y="240685"/>
                  <a:pt x="91793" y="250666"/>
                </a:cubicBezTo>
                <a:cubicBezTo>
                  <a:pt x="93932" y="257795"/>
                  <a:pt x="96500" y="264788"/>
                  <a:pt x="98854" y="271849"/>
                </a:cubicBezTo>
                <a:lnTo>
                  <a:pt x="109445" y="303623"/>
                </a:lnTo>
                <a:lnTo>
                  <a:pt x="112976" y="314215"/>
                </a:lnTo>
                <a:cubicBezTo>
                  <a:pt x="114153" y="322453"/>
                  <a:pt x="114635" y="330820"/>
                  <a:pt x="116506" y="338928"/>
                </a:cubicBezTo>
                <a:cubicBezTo>
                  <a:pt x="118180" y="346180"/>
                  <a:pt x="121213" y="353050"/>
                  <a:pt x="123567" y="360111"/>
                </a:cubicBezTo>
                <a:lnTo>
                  <a:pt x="141220" y="413069"/>
                </a:lnTo>
                <a:lnTo>
                  <a:pt x="158872" y="466026"/>
                </a:lnTo>
                <a:lnTo>
                  <a:pt x="165933" y="487209"/>
                </a:lnTo>
                <a:cubicBezTo>
                  <a:pt x="167110" y="490740"/>
                  <a:pt x="168561" y="494190"/>
                  <a:pt x="169464" y="497801"/>
                </a:cubicBezTo>
                <a:cubicBezTo>
                  <a:pt x="173896" y="515533"/>
                  <a:pt x="171459" y="507320"/>
                  <a:pt x="176525" y="522514"/>
                </a:cubicBezTo>
                <a:cubicBezTo>
                  <a:pt x="177702" y="531929"/>
                  <a:pt x="178946" y="541335"/>
                  <a:pt x="180055" y="550758"/>
                </a:cubicBezTo>
                <a:cubicBezTo>
                  <a:pt x="181300" y="561342"/>
                  <a:pt x="181966" y="572000"/>
                  <a:pt x="183586" y="582533"/>
                </a:cubicBezTo>
                <a:cubicBezTo>
                  <a:pt x="184324" y="587329"/>
                  <a:pt x="185939" y="591948"/>
                  <a:pt x="187116" y="596655"/>
                </a:cubicBezTo>
                <a:cubicBezTo>
                  <a:pt x="188293" y="607246"/>
                  <a:pt x="188557" y="617979"/>
                  <a:pt x="190647" y="628429"/>
                </a:cubicBezTo>
                <a:cubicBezTo>
                  <a:pt x="192107" y="635727"/>
                  <a:pt x="197708" y="649612"/>
                  <a:pt x="197708" y="649612"/>
                </a:cubicBezTo>
                <a:cubicBezTo>
                  <a:pt x="198885" y="656673"/>
                  <a:pt x="199957" y="663752"/>
                  <a:pt x="201238" y="670795"/>
                </a:cubicBezTo>
                <a:cubicBezTo>
                  <a:pt x="202311" y="676699"/>
                  <a:pt x="203857" y="682517"/>
                  <a:pt x="204769" y="688448"/>
                </a:cubicBezTo>
                <a:cubicBezTo>
                  <a:pt x="206212" y="697826"/>
                  <a:pt x="206957" y="707299"/>
                  <a:pt x="208299" y="716692"/>
                </a:cubicBezTo>
                <a:cubicBezTo>
                  <a:pt x="209311" y="723778"/>
                  <a:pt x="210741" y="730800"/>
                  <a:pt x="211830" y="737875"/>
                </a:cubicBezTo>
                <a:cubicBezTo>
                  <a:pt x="213095" y="746100"/>
                  <a:pt x="214183" y="754350"/>
                  <a:pt x="215360" y="762588"/>
                </a:cubicBezTo>
                <a:cubicBezTo>
                  <a:pt x="214183" y="795540"/>
                  <a:pt x="213887" y="828535"/>
                  <a:pt x="211830" y="861443"/>
                </a:cubicBezTo>
                <a:cubicBezTo>
                  <a:pt x="211527" y="866286"/>
                  <a:pt x="209251" y="870807"/>
                  <a:pt x="208299" y="875565"/>
                </a:cubicBezTo>
                <a:cubicBezTo>
                  <a:pt x="206895" y="882584"/>
                  <a:pt x="205946" y="889687"/>
                  <a:pt x="204769" y="896748"/>
                </a:cubicBezTo>
                <a:cubicBezTo>
                  <a:pt x="201212" y="946545"/>
                  <a:pt x="198910" y="945805"/>
                  <a:pt x="204769" y="995602"/>
                </a:cubicBezTo>
                <a:cubicBezTo>
                  <a:pt x="205204" y="999298"/>
                  <a:pt x="207122" y="1002663"/>
                  <a:pt x="208299" y="1006193"/>
                </a:cubicBezTo>
                <a:cubicBezTo>
                  <a:pt x="209476" y="1022669"/>
                  <a:pt x="210006" y="1039203"/>
                  <a:pt x="211830" y="1055620"/>
                </a:cubicBezTo>
                <a:cubicBezTo>
                  <a:pt x="212366" y="1060442"/>
                  <a:pt x="214674" y="1064939"/>
                  <a:pt x="215360" y="1069742"/>
                </a:cubicBezTo>
                <a:cubicBezTo>
                  <a:pt x="217033" y="1081450"/>
                  <a:pt x="217714" y="1093279"/>
                  <a:pt x="218891" y="1105047"/>
                </a:cubicBezTo>
                <a:cubicBezTo>
                  <a:pt x="218365" y="1110834"/>
                  <a:pt x="217227" y="1145413"/>
                  <a:pt x="211830" y="1158005"/>
                </a:cubicBezTo>
                <a:cubicBezTo>
                  <a:pt x="210159" y="1161905"/>
                  <a:pt x="206667" y="1164801"/>
                  <a:pt x="204769" y="1168596"/>
                </a:cubicBezTo>
                <a:cubicBezTo>
                  <a:pt x="190152" y="1197829"/>
                  <a:pt x="214412" y="1159428"/>
                  <a:pt x="194177" y="1189779"/>
                </a:cubicBezTo>
                <a:cubicBezTo>
                  <a:pt x="191823" y="1196840"/>
                  <a:pt x="188575" y="1203664"/>
                  <a:pt x="187116" y="1210962"/>
                </a:cubicBezTo>
                <a:cubicBezTo>
                  <a:pt x="185098" y="1221052"/>
                  <a:pt x="183049" y="1232756"/>
                  <a:pt x="180055" y="1242737"/>
                </a:cubicBezTo>
                <a:cubicBezTo>
                  <a:pt x="177916" y="1249866"/>
                  <a:pt x="175348" y="1256859"/>
                  <a:pt x="172994" y="1263920"/>
                </a:cubicBezTo>
                <a:cubicBezTo>
                  <a:pt x="171817" y="1267450"/>
                  <a:pt x="170367" y="1270901"/>
                  <a:pt x="169464" y="1274511"/>
                </a:cubicBezTo>
                <a:lnTo>
                  <a:pt x="165933" y="1288633"/>
                </a:lnTo>
                <a:cubicBezTo>
                  <a:pt x="167110" y="1295694"/>
                  <a:pt x="169464" y="1302658"/>
                  <a:pt x="169464" y="1309816"/>
                </a:cubicBezTo>
                <a:cubicBezTo>
                  <a:pt x="169464" y="1315817"/>
                  <a:pt x="167006" y="1321565"/>
                  <a:pt x="165933" y="1327469"/>
                </a:cubicBezTo>
                <a:cubicBezTo>
                  <a:pt x="164652" y="1334512"/>
                  <a:pt x="164139" y="1341707"/>
                  <a:pt x="162403" y="1348652"/>
                </a:cubicBezTo>
                <a:cubicBezTo>
                  <a:pt x="160598" y="1355873"/>
                  <a:pt x="159471" y="1363642"/>
                  <a:pt x="155342" y="1369835"/>
                </a:cubicBezTo>
                <a:cubicBezTo>
                  <a:pt x="146217" y="1383523"/>
                  <a:pt x="149623" y="1376401"/>
                  <a:pt x="144750" y="1391018"/>
                </a:cubicBezTo>
                <a:cubicBezTo>
                  <a:pt x="145927" y="1396902"/>
                  <a:pt x="148281" y="1402669"/>
                  <a:pt x="148281" y="1408670"/>
                </a:cubicBezTo>
                <a:cubicBezTo>
                  <a:pt x="148281" y="1412392"/>
                  <a:pt x="145653" y="1415651"/>
                  <a:pt x="144750" y="1419262"/>
                </a:cubicBezTo>
                <a:cubicBezTo>
                  <a:pt x="143295" y="1425083"/>
                  <a:pt x="142397" y="1431030"/>
                  <a:pt x="141220" y="1436914"/>
                </a:cubicBezTo>
                <a:cubicBezTo>
                  <a:pt x="77140" y="1411283"/>
                  <a:pt x="125756" y="1429145"/>
                  <a:pt x="243604" y="1514585"/>
                </a:cubicBezTo>
                <a:cubicBezTo>
                  <a:pt x="257206" y="1524447"/>
                  <a:pt x="259891" y="1527343"/>
                  <a:pt x="268318" y="1535768"/>
                </a:cubicBezTo>
                <a:lnTo>
                  <a:pt x="649612" y="257727"/>
                </a:lnTo>
                <a:lnTo>
                  <a:pt x="0" y="0"/>
                </a:lnTo>
                <a:close/>
              </a:path>
            </a:pathLst>
          </a:cu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F949087-3F92-B44F-9254-DC06A3D7F292}"/>
              </a:ext>
            </a:extLst>
          </p:cNvPr>
          <p:cNvSpPr/>
          <p:nvPr/>
        </p:nvSpPr>
        <p:spPr>
          <a:xfrm>
            <a:off x="2093588" y="4035364"/>
            <a:ext cx="3580936" cy="2012386"/>
          </a:xfrm>
          <a:custGeom>
            <a:avLst/>
            <a:gdLst>
              <a:gd name="connsiteX0" fmla="*/ 155342 w 3580936"/>
              <a:gd name="connsiteY0" fmla="*/ 836729 h 2012386"/>
              <a:gd name="connsiteX1" fmla="*/ 155342 w 3580936"/>
              <a:gd name="connsiteY1" fmla="*/ 836729 h 2012386"/>
              <a:gd name="connsiteX2" fmla="*/ 176525 w 3580936"/>
              <a:gd name="connsiteY2" fmla="*/ 889686 h 2012386"/>
              <a:gd name="connsiteX3" fmla="*/ 187116 w 3580936"/>
              <a:gd name="connsiteY3" fmla="*/ 896747 h 2012386"/>
              <a:gd name="connsiteX4" fmla="*/ 194177 w 3580936"/>
              <a:gd name="connsiteY4" fmla="*/ 907339 h 2012386"/>
              <a:gd name="connsiteX5" fmla="*/ 204769 w 3580936"/>
              <a:gd name="connsiteY5" fmla="*/ 914400 h 2012386"/>
              <a:gd name="connsiteX6" fmla="*/ 225952 w 3580936"/>
              <a:gd name="connsiteY6" fmla="*/ 932052 h 2012386"/>
              <a:gd name="connsiteX7" fmla="*/ 233013 w 3580936"/>
              <a:gd name="connsiteY7" fmla="*/ 942644 h 2012386"/>
              <a:gd name="connsiteX8" fmla="*/ 243604 w 3580936"/>
              <a:gd name="connsiteY8" fmla="*/ 946174 h 2012386"/>
              <a:gd name="connsiteX9" fmla="*/ 254196 w 3580936"/>
              <a:gd name="connsiteY9" fmla="*/ 953235 h 2012386"/>
              <a:gd name="connsiteX10" fmla="*/ 264787 w 3580936"/>
              <a:gd name="connsiteY10" fmla="*/ 963827 h 2012386"/>
              <a:gd name="connsiteX11" fmla="*/ 289501 w 3580936"/>
              <a:gd name="connsiteY11" fmla="*/ 981479 h 2012386"/>
              <a:gd name="connsiteX12" fmla="*/ 303623 w 3580936"/>
              <a:gd name="connsiteY12" fmla="*/ 999132 h 2012386"/>
              <a:gd name="connsiteX13" fmla="*/ 314214 w 3580936"/>
              <a:gd name="connsiteY13" fmla="*/ 1009723 h 2012386"/>
              <a:gd name="connsiteX14" fmla="*/ 345989 w 3580936"/>
              <a:gd name="connsiteY14" fmla="*/ 1030906 h 2012386"/>
              <a:gd name="connsiteX15" fmla="*/ 356580 w 3580936"/>
              <a:gd name="connsiteY15" fmla="*/ 1037967 h 2012386"/>
              <a:gd name="connsiteX16" fmla="*/ 367172 w 3580936"/>
              <a:gd name="connsiteY16" fmla="*/ 1045028 h 2012386"/>
              <a:gd name="connsiteX17" fmla="*/ 388355 w 3580936"/>
              <a:gd name="connsiteY17" fmla="*/ 1062681 h 2012386"/>
              <a:gd name="connsiteX18" fmla="*/ 420129 w 3580936"/>
              <a:gd name="connsiteY18" fmla="*/ 1087394 h 2012386"/>
              <a:gd name="connsiteX19" fmla="*/ 441312 w 3580936"/>
              <a:gd name="connsiteY19" fmla="*/ 1101516 h 2012386"/>
              <a:gd name="connsiteX20" fmla="*/ 451904 w 3580936"/>
              <a:gd name="connsiteY20" fmla="*/ 1108577 h 2012386"/>
              <a:gd name="connsiteX21" fmla="*/ 462495 w 3580936"/>
              <a:gd name="connsiteY21" fmla="*/ 1119169 h 2012386"/>
              <a:gd name="connsiteX22" fmla="*/ 483678 w 3580936"/>
              <a:gd name="connsiteY22" fmla="*/ 1133291 h 2012386"/>
              <a:gd name="connsiteX23" fmla="*/ 494270 w 3580936"/>
              <a:gd name="connsiteY23" fmla="*/ 1143882 h 2012386"/>
              <a:gd name="connsiteX24" fmla="*/ 504861 w 3580936"/>
              <a:gd name="connsiteY24" fmla="*/ 1147413 h 2012386"/>
              <a:gd name="connsiteX25" fmla="*/ 533105 w 3580936"/>
              <a:gd name="connsiteY25" fmla="*/ 1168596 h 2012386"/>
              <a:gd name="connsiteX26" fmla="*/ 543697 w 3580936"/>
              <a:gd name="connsiteY26" fmla="*/ 1175657 h 2012386"/>
              <a:gd name="connsiteX27" fmla="*/ 554288 w 3580936"/>
              <a:gd name="connsiteY27" fmla="*/ 1179187 h 2012386"/>
              <a:gd name="connsiteX28" fmla="*/ 564880 w 3580936"/>
              <a:gd name="connsiteY28" fmla="*/ 1189779 h 2012386"/>
              <a:gd name="connsiteX29" fmla="*/ 575471 w 3580936"/>
              <a:gd name="connsiteY29" fmla="*/ 1196840 h 2012386"/>
              <a:gd name="connsiteX30" fmla="*/ 617837 w 3580936"/>
              <a:gd name="connsiteY30" fmla="*/ 1214492 h 2012386"/>
              <a:gd name="connsiteX31" fmla="*/ 628429 w 3580936"/>
              <a:gd name="connsiteY31" fmla="*/ 1221553 h 2012386"/>
              <a:gd name="connsiteX32" fmla="*/ 649612 w 3580936"/>
              <a:gd name="connsiteY32" fmla="*/ 1228614 h 2012386"/>
              <a:gd name="connsiteX33" fmla="*/ 667265 w 3580936"/>
              <a:gd name="connsiteY33" fmla="*/ 1235675 h 2012386"/>
              <a:gd name="connsiteX34" fmla="*/ 681387 w 3580936"/>
              <a:gd name="connsiteY34" fmla="*/ 1242736 h 2012386"/>
              <a:gd name="connsiteX35" fmla="*/ 691978 w 3580936"/>
              <a:gd name="connsiteY35" fmla="*/ 1249797 h 2012386"/>
              <a:gd name="connsiteX36" fmla="*/ 727283 w 3580936"/>
              <a:gd name="connsiteY36" fmla="*/ 1260389 h 2012386"/>
              <a:gd name="connsiteX37" fmla="*/ 741405 w 3580936"/>
              <a:gd name="connsiteY37" fmla="*/ 1267450 h 2012386"/>
              <a:gd name="connsiteX38" fmla="*/ 780241 w 3580936"/>
              <a:gd name="connsiteY38" fmla="*/ 1281572 h 2012386"/>
              <a:gd name="connsiteX39" fmla="*/ 790832 w 3580936"/>
              <a:gd name="connsiteY39" fmla="*/ 1288633 h 2012386"/>
              <a:gd name="connsiteX40" fmla="*/ 804954 w 3580936"/>
              <a:gd name="connsiteY40" fmla="*/ 1292163 h 2012386"/>
              <a:gd name="connsiteX41" fmla="*/ 815546 w 3580936"/>
              <a:gd name="connsiteY41" fmla="*/ 1295694 h 2012386"/>
              <a:gd name="connsiteX42" fmla="*/ 847320 w 3580936"/>
              <a:gd name="connsiteY42" fmla="*/ 1302755 h 2012386"/>
              <a:gd name="connsiteX43" fmla="*/ 861442 w 3580936"/>
              <a:gd name="connsiteY43" fmla="*/ 1309816 h 2012386"/>
              <a:gd name="connsiteX44" fmla="*/ 872034 w 3580936"/>
              <a:gd name="connsiteY44" fmla="*/ 1316877 h 2012386"/>
              <a:gd name="connsiteX45" fmla="*/ 903808 w 3580936"/>
              <a:gd name="connsiteY45" fmla="*/ 1327468 h 2012386"/>
              <a:gd name="connsiteX46" fmla="*/ 914400 w 3580936"/>
              <a:gd name="connsiteY46" fmla="*/ 1330999 h 2012386"/>
              <a:gd name="connsiteX47" fmla="*/ 970888 w 3580936"/>
              <a:gd name="connsiteY47" fmla="*/ 1348651 h 2012386"/>
              <a:gd name="connsiteX48" fmla="*/ 999132 w 3580936"/>
              <a:gd name="connsiteY48" fmla="*/ 1355712 h 2012386"/>
              <a:gd name="connsiteX49" fmla="*/ 1037967 w 3580936"/>
              <a:gd name="connsiteY49" fmla="*/ 1366304 h 2012386"/>
              <a:gd name="connsiteX50" fmla="*/ 1055620 w 3580936"/>
              <a:gd name="connsiteY50" fmla="*/ 1373365 h 2012386"/>
              <a:gd name="connsiteX51" fmla="*/ 1069742 w 3580936"/>
              <a:gd name="connsiteY51" fmla="*/ 1376895 h 2012386"/>
              <a:gd name="connsiteX52" fmla="*/ 1087394 w 3580936"/>
              <a:gd name="connsiteY52" fmla="*/ 1383956 h 2012386"/>
              <a:gd name="connsiteX53" fmla="*/ 1105047 w 3580936"/>
              <a:gd name="connsiteY53" fmla="*/ 1387487 h 2012386"/>
              <a:gd name="connsiteX54" fmla="*/ 1126230 w 3580936"/>
              <a:gd name="connsiteY54" fmla="*/ 1394548 h 2012386"/>
              <a:gd name="connsiteX55" fmla="*/ 1150943 w 3580936"/>
              <a:gd name="connsiteY55" fmla="*/ 1401609 h 2012386"/>
              <a:gd name="connsiteX56" fmla="*/ 1161535 w 3580936"/>
              <a:gd name="connsiteY56" fmla="*/ 1405139 h 2012386"/>
              <a:gd name="connsiteX57" fmla="*/ 1193309 w 3580936"/>
              <a:gd name="connsiteY57" fmla="*/ 1412200 h 2012386"/>
              <a:gd name="connsiteX58" fmla="*/ 1221553 w 3580936"/>
              <a:gd name="connsiteY58" fmla="*/ 1419261 h 2012386"/>
              <a:gd name="connsiteX59" fmla="*/ 1246267 w 3580936"/>
              <a:gd name="connsiteY59" fmla="*/ 1422792 h 2012386"/>
              <a:gd name="connsiteX60" fmla="*/ 1267450 w 3580936"/>
              <a:gd name="connsiteY60" fmla="*/ 1426322 h 2012386"/>
              <a:gd name="connsiteX61" fmla="*/ 1376895 w 3580936"/>
              <a:gd name="connsiteY61" fmla="*/ 1440444 h 2012386"/>
              <a:gd name="connsiteX62" fmla="*/ 1443975 w 3580936"/>
              <a:gd name="connsiteY62" fmla="*/ 1436914 h 2012386"/>
              <a:gd name="connsiteX63" fmla="*/ 1465158 w 3580936"/>
              <a:gd name="connsiteY63" fmla="*/ 1433383 h 2012386"/>
              <a:gd name="connsiteX64" fmla="*/ 1489871 w 3580936"/>
              <a:gd name="connsiteY64" fmla="*/ 1429853 h 2012386"/>
              <a:gd name="connsiteX65" fmla="*/ 1532237 w 3580936"/>
              <a:gd name="connsiteY65" fmla="*/ 1422792 h 2012386"/>
              <a:gd name="connsiteX66" fmla="*/ 1613439 w 3580936"/>
              <a:gd name="connsiteY66" fmla="*/ 1415731 h 2012386"/>
              <a:gd name="connsiteX67" fmla="*/ 1627561 w 3580936"/>
              <a:gd name="connsiteY67" fmla="*/ 1412200 h 2012386"/>
              <a:gd name="connsiteX68" fmla="*/ 1659336 w 3580936"/>
              <a:gd name="connsiteY68" fmla="*/ 1405139 h 2012386"/>
              <a:gd name="connsiteX69" fmla="*/ 1680519 w 3580936"/>
              <a:gd name="connsiteY69" fmla="*/ 1398078 h 2012386"/>
              <a:gd name="connsiteX70" fmla="*/ 1691110 w 3580936"/>
              <a:gd name="connsiteY70" fmla="*/ 1394548 h 2012386"/>
              <a:gd name="connsiteX71" fmla="*/ 1712293 w 3580936"/>
              <a:gd name="connsiteY71" fmla="*/ 1391017 h 2012386"/>
              <a:gd name="connsiteX72" fmla="*/ 1726415 w 3580936"/>
              <a:gd name="connsiteY72" fmla="*/ 1387487 h 2012386"/>
              <a:gd name="connsiteX73" fmla="*/ 1747598 w 3580936"/>
              <a:gd name="connsiteY73" fmla="*/ 1380426 h 2012386"/>
              <a:gd name="connsiteX74" fmla="*/ 1804086 w 3580936"/>
              <a:gd name="connsiteY74" fmla="*/ 1373365 h 2012386"/>
              <a:gd name="connsiteX75" fmla="*/ 1857044 w 3580936"/>
              <a:gd name="connsiteY75" fmla="*/ 1369834 h 2012386"/>
              <a:gd name="connsiteX76" fmla="*/ 1878227 w 3580936"/>
              <a:gd name="connsiteY76" fmla="*/ 1362773 h 2012386"/>
              <a:gd name="connsiteX77" fmla="*/ 1895879 w 3580936"/>
              <a:gd name="connsiteY77" fmla="*/ 1359243 h 2012386"/>
              <a:gd name="connsiteX78" fmla="*/ 1910001 w 3580936"/>
              <a:gd name="connsiteY78" fmla="*/ 1355712 h 2012386"/>
              <a:gd name="connsiteX79" fmla="*/ 1934715 w 3580936"/>
              <a:gd name="connsiteY79" fmla="*/ 1348651 h 2012386"/>
              <a:gd name="connsiteX80" fmla="*/ 1945306 w 3580936"/>
              <a:gd name="connsiteY80" fmla="*/ 1341590 h 2012386"/>
              <a:gd name="connsiteX81" fmla="*/ 1966489 w 3580936"/>
              <a:gd name="connsiteY81" fmla="*/ 1334529 h 2012386"/>
              <a:gd name="connsiteX82" fmla="*/ 1977081 w 3580936"/>
              <a:gd name="connsiteY82" fmla="*/ 1327468 h 2012386"/>
              <a:gd name="connsiteX83" fmla="*/ 2008855 w 3580936"/>
              <a:gd name="connsiteY83" fmla="*/ 1316877 h 2012386"/>
              <a:gd name="connsiteX84" fmla="*/ 2030038 w 3580936"/>
              <a:gd name="connsiteY84" fmla="*/ 1309816 h 2012386"/>
              <a:gd name="connsiteX85" fmla="*/ 2068874 w 3580936"/>
              <a:gd name="connsiteY85" fmla="*/ 1299224 h 2012386"/>
              <a:gd name="connsiteX86" fmla="*/ 2082996 w 3580936"/>
              <a:gd name="connsiteY86" fmla="*/ 1292163 h 2012386"/>
              <a:gd name="connsiteX87" fmla="*/ 2100648 w 3580936"/>
              <a:gd name="connsiteY87" fmla="*/ 1285102 h 2012386"/>
              <a:gd name="connsiteX88" fmla="*/ 2111240 w 3580936"/>
              <a:gd name="connsiteY88" fmla="*/ 1278041 h 2012386"/>
              <a:gd name="connsiteX89" fmla="*/ 2135953 w 3580936"/>
              <a:gd name="connsiteY89" fmla="*/ 1267450 h 2012386"/>
              <a:gd name="connsiteX90" fmla="*/ 2167728 w 3580936"/>
              <a:gd name="connsiteY90" fmla="*/ 1253328 h 2012386"/>
              <a:gd name="connsiteX91" fmla="*/ 2181850 w 3580936"/>
              <a:gd name="connsiteY91" fmla="*/ 1246267 h 2012386"/>
              <a:gd name="connsiteX92" fmla="*/ 2195972 w 3580936"/>
              <a:gd name="connsiteY92" fmla="*/ 1242736 h 2012386"/>
              <a:gd name="connsiteX93" fmla="*/ 2220685 w 3580936"/>
              <a:gd name="connsiteY93" fmla="*/ 1235675 h 2012386"/>
              <a:gd name="connsiteX94" fmla="*/ 2252460 w 3580936"/>
              <a:gd name="connsiteY94" fmla="*/ 1218023 h 2012386"/>
              <a:gd name="connsiteX95" fmla="*/ 2263051 w 3580936"/>
              <a:gd name="connsiteY95" fmla="*/ 1210962 h 2012386"/>
              <a:gd name="connsiteX96" fmla="*/ 2280704 w 3580936"/>
              <a:gd name="connsiteY96" fmla="*/ 1200370 h 2012386"/>
              <a:gd name="connsiteX97" fmla="*/ 2291295 w 3580936"/>
              <a:gd name="connsiteY97" fmla="*/ 1189779 h 2012386"/>
              <a:gd name="connsiteX98" fmla="*/ 2301887 w 3580936"/>
              <a:gd name="connsiteY98" fmla="*/ 1182718 h 2012386"/>
              <a:gd name="connsiteX99" fmla="*/ 2312478 w 3580936"/>
              <a:gd name="connsiteY99" fmla="*/ 1172126 h 2012386"/>
              <a:gd name="connsiteX100" fmla="*/ 2326600 w 3580936"/>
              <a:gd name="connsiteY100" fmla="*/ 1161535 h 2012386"/>
              <a:gd name="connsiteX101" fmla="*/ 2337192 w 3580936"/>
              <a:gd name="connsiteY101" fmla="*/ 1150943 h 2012386"/>
              <a:gd name="connsiteX102" fmla="*/ 2347783 w 3580936"/>
              <a:gd name="connsiteY102" fmla="*/ 1143882 h 2012386"/>
              <a:gd name="connsiteX103" fmla="*/ 2368966 w 3580936"/>
              <a:gd name="connsiteY103" fmla="*/ 1122699 h 2012386"/>
              <a:gd name="connsiteX104" fmla="*/ 2379558 w 3580936"/>
              <a:gd name="connsiteY104" fmla="*/ 1115638 h 2012386"/>
              <a:gd name="connsiteX105" fmla="*/ 2400741 w 3580936"/>
              <a:gd name="connsiteY105" fmla="*/ 1097986 h 2012386"/>
              <a:gd name="connsiteX106" fmla="*/ 2425454 w 3580936"/>
              <a:gd name="connsiteY106" fmla="*/ 1090925 h 2012386"/>
              <a:gd name="connsiteX107" fmla="*/ 2443107 w 3580936"/>
              <a:gd name="connsiteY107" fmla="*/ 1083864 h 2012386"/>
              <a:gd name="connsiteX108" fmla="*/ 2453698 w 3580936"/>
              <a:gd name="connsiteY108" fmla="*/ 1076803 h 2012386"/>
              <a:gd name="connsiteX109" fmla="*/ 2467820 w 3580936"/>
              <a:gd name="connsiteY109" fmla="*/ 1073272 h 2012386"/>
              <a:gd name="connsiteX110" fmla="*/ 2503126 w 3580936"/>
              <a:gd name="connsiteY110" fmla="*/ 1052089 h 2012386"/>
              <a:gd name="connsiteX111" fmla="*/ 2510187 w 3580936"/>
              <a:gd name="connsiteY111" fmla="*/ 1041498 h 2012386"/>
              <a:gd name="connsiteX112" fmla="*/ 2538431 w 3580936"/>
              <a:gd name="connsiteY112" fmla="*/ 1020315 h 2012386"/>
              <a:gd name="connsiteX113" fmla="*/ 2549022 w 3580936"/>
              <a:gd name="connsiteY113" fmla="*/ 1009723 h 2012386"/>
              <a:gd name="connsiteX114" fmla="*/ 2573736 w 3580936"/>
              <a:gd name="connsiteY114" fmla="*/ 988540 h 2012386"/>
              <a:gd name="connsiteX115" fmla="*/ 2580797 w 3580936"/>
              <a:gd name="connsiteY115" fmla="*/ 977949 h 2012386"/>
              <a:gd name="connsiteX116" fmla="*/ 2591388 w 3580936"/>
              <a:gd name="connsiteY116" fmla="*/ 967357 h 2012386"/>
              <a:gd name="connsiteX117" fmla="*/ 2605510 w 3580936"/>
              <a:gd name="connsiteY117" fmla="*/ 946174 h 2012386"/>
              <a:gd name="connsiteX118" fmla="*/ 2626693 w 3580936"/>
              <a:gd name="connsiteY118" fmla="*/ 942644 h 2012386"/>
              <a:gd name="connsiteX119" fmla="*/ 2647876 w 3580936"/>
              <a:gd name="connsiteY119" fmla="*/ 935583 h 2012386"/>
              <a:gd name="connsiteX120" fmla="*/ 2661998 w 3580936"/>
              <a:gd name="connsiteY120" fmla="*/ 921461 h 2012386"/>
              <a:gd name="connsiteX121" fmla="*/ 2672590 w 3580936"/>
              <a:gd name="connsiteY121" fmla="*/ 914400 h 2012386"/>
              <a:gd name="connsiteX122" fmla="*/ 2683181 w 3580936"/>
              <a:gd name="connsiteY122" fmla="*/ 903808 h 2012386"/>
              <a:gd name="connsiteX123" fmla="*/ 2704364 w 3580936"/>
              <a:gd name="connsiteY123" fmla="*/ 889686 h 2012386"/>
              <a:gd name="connsiteX124" fmla="*/ 2725547 w 3580936"/>
              <a:gd name="connsiteY124" fmla="*/ 868503 h 2012386"/>
              <a:gd name="connsiteX125" fmla="*/ 2732608 w 3580936"/>
              <a:gd name="connsiteY125" fmla="*/ 857912 h 2012386"/>
              <a:gd name="connsiteX126" fmla="*/ 2753791 w 3580936"/>
              <a:gd name="connsiteY126" fmla="*/ 840259 h 2012386"/>
              <a:gd name="connsiteX127" fmla="*/ 2764383 w 3580936"/>
              <a:gd name="connsiteY127" fmla="*/ 819076 h 2012386"/>
              <a:gd name="connsiteX128" fmla="*/ 2774974 w 3580936"/>
              <a:gd name="connsiteY128" fmla="*/ 797893 h 2012386"/>
              <a:gd name="connsiteX129" fmla="*/ 2785566 w 3580936"/>
              <a:gd name="connsiteY129" fmla="*/ 787302 h 2012386"/>
              <a:gd name="connsiteX130" fmla="*/ 2806749 w 3580936"/>
              <a:gd name="connsiteY130" fmla="*/ 755527 h 2012386"/>
              <a:gd name="connsiteX131" fmla="*/ 2824401 w 3580936"/>
              <a:gd name="connsiteY131" fmla="*/ 730814 h 2012386"/>
              <a:gd name="connsiteX132" fmla="*/ 2842054 w 3580936"/>
              <a:gd name="connsiteY132" fmla="*/ 706100 h 2012386"/>
              <a:gd name="connsiteX133" fmla="*/ 2849115 w 3580936"/>
              <a:gd name="connsiteY133" fmla="*/ 688448 h 2012386"/>
              <a:gd name="connsiteX134" fmla="*/ 2859706 w 3580936"/>
              <a:gd name="connsiteY134" fmla="*/ 674326 h 2012386"/>
              <a:gd name="connsiteX135" fmla="*/ 2866767 w 3580936"/>
              <a:gd name="connsiteY135" fmla="*/ 663734 h 2012386"/>
              <a:gd name="connsiteX136" fmla="*/ 2880889 w 3580936"/>
              <a:gd name="connsiteY136" fmla="*/ 639021 h 2012386"/>
              <a:gd name="connsiteX137" fmla="*/ 2909133 w 3580936"/>
              <a:gd name="connsiteY137" fmla="*/ 589594 h 2012386"/>
              <a:gd name="connsiteX138" fmla="*/ 2916194 w 3580936"/>
              <a:gd name="connsiteY138" fmla="*/ 568411 h 2012386"/>
              <a:gd name="connsiteX139" fmla="*/ 2930316 w 3580936"/>
              <a:gd name="connsiteY139" fmla="*/ 540167 h 2012386"/>
              <a:gd name="connsiteX140" fmla="*/ 2933847 w 3580936"/>
              <a:gd name="connsiteY140" fmla="*/ 526044 h 2012386"/>
              <a:gd name="connsiteX141" fmla="*/ 2940908 w 3580936"/>
              <a:gd name="connsiteY141" fmla="*/ 504861 h 2012386"/>
              <a:gd name="connsiteX142" fmla="*/ 2951499 w 3580936"/>
              <a:gd name="connsiteY142" fmla="*/ 473087 h 2012386"/>
              <a:gd name="connsiteX143" fmla="*/ 2958560 w 3580936"/>
              <a:gd name="connsiteY143" fmla="*/ 451904 h 2012386"/>
              <a:gd name="connsiteX144" fmla="*/ 2962091 w 3580936"/>
              <a:gd name="connsiteY144" fmla="*/ 437782 h 2012386"/>
              <a:gd name="connsiteX145" fmla="*/ 2969152 w 3580936"/>
              <a:gd name="connsiteY145" fmla="*/ 427190 h 2012386"/>
              <a:gd name="connsiteX146" fmla="*/ 2976213 w 3580936"/>
              <a:gd name="connsiteY146" fmla="*/ 406007 h 2012386"/>
              <a:gd name="connsiteX147" fmla="*/ 2990335 w 3580936"/>
              <a:gd name="connsiteY147" fmla="*/ 381294 h 2012386"/>
              <a:gd name="connsiteX148" fmla="*/ 3004457 w 3580936"/>
              <a:gd name="connsiteY148" fmla="*/ 349519 h 2012386"/>
              <a:gd name="connsiteX149" fmla="*/ 3007987 w 3580936"/>
              <a:gd name="connsiteY149" fmla="*/ 338928 h 2012386"/>
              <a:gd name="connsiteX150" fmla="*/ 3015048 w 3580936"/>
              <a:gd name="connsiteY150" fmla="*/ 328336 h 2012386"/>
              <a:gd name="connsiteX151" fmla="*/ 3025640 w 3580936"/>
              <a:gd name="connsiteY151" fmla="*/ 296562 h 2012386"/>
              <a:gd name="connsiteX152" fmla="*/ 3039762 w 3580936"/>
              <a:gd name="connsiteY152" fmla="*/ 268318 h 2012386"/>
              <a:gd name="connsiteX153" fmla="*/ 3050353 w 3580936"/>
              <a:gd name="connsiteY153" fmla="*/ 243604 h 2012386"/>
              <a:gd name="connsiteX154" fmla="*/ 3053884 w 3580936"/>
              <a:gd name="connsiteY154" fmla="*/ 233013 h 2012386"/>
              <a:gd name="connsiteX155" fmla="*/ 3078597 w 3580936"/>
              <a:gd name="connsiteY155" fmla="*/ 194177 h 2012386"/>
              <a:gd name="connsiteX156" fmla="*/ 3092719 w 3580936"/>
              <a:gd name="connsiteY156" fmla="*/ 172994 h 2012386"/>
              <a:gd name="connsiteX157" fmla="*/ 3106841 w 3580936"/>
              <a:gd name="connsiteY157" fmla="*/ 151811 h 2012386"/>
              <a:gd name="connsiteX158" fmla="*/ 3149207 w 3580936"/>
              <a:gd name="connsiteY158" fmla="*/ 102384 h 2012386"/>
              <a:gd name="connsiteX159" fmla="*/ 3159799 w 3580936"/>
              <a:gd name="connsiteY159" fmla="*/ 91793 h 2012386"/>
              <a:gd name="connsiteX160" fmla="*/ 3173921 w 3580936"/>
              <a:gd name="connsiteY160" fmla="*/ 81201 h 2012386"/>
              <a:gd name="connsiteX161" fmla="*/ 3184512 w 3580936"/>
              <a:gd name="connsiteY161" fmla="*/ 77671 h 2012386"/>
              <a:gd name="connsiteX162" fmla="*/ 3205695 w 3580936"/>
              <a:gd name="connsiteY162" fmla="*/ 67079 h 2012386"/>
              <a:gd name="connsiteX163" fmla="*/ 3237470 w 3580936"/>
              <a:gd name="connsiteY163" fmla="*/ 42366 h 2012386"/>
              <a:gd name="connsiteX164" fmla="*/ 3251592 w 3580936"/>
              <a:gd name="connsiteY164" fmla="*/ 35305 h 2012386"/>
              <a:gd name="connsiteX165" fmla="*/ 3262183 w 3580936"/>
              <a:gd name="connsiteY165" fmla="*/ 28244 h 2012386"/>
              <a:gd name="connsiteX166" fmla="*/ 3279836 w 3580936"/>
              <a:gd name="connsiteY166" fmla="*/ 17652 h 2012386"/>
              <a:gd name="connsiteX167" fmla="*/ 3290427 w 3580936"/>
              <a:gd name="connsiteY167" fmla="*/ 7061 h 2012386"/>
              <a:gd name="connsiteX168" fmla="*/ 3301019 w 3580936"/>
              <a:gd name="connsiteY168" fmla="*/ 0 h 2012386"/>
              <a:gd name="connsiteX169" fmla="*/ 3382220 w 3580936"/>
              <a:gd name="connsiteY169" fmla="*/ 49427 h 2012386"/>
              <a:gd name="connsiteX170" fmla="*/ 3392812 w 3580936"/>
              <a:gd name="connsiteY170" fmla="*/ 63549 h 2012386"/>
              <a:gd name="connsiteX171" fmla="*/ 3406934 w 3580936"/>
              <a:gd name="connsiteY171" fmla="*/ 84732 h 2012386"/>
              <a:gd name="connsiteX172" fmla="*/ 3424587 w 3580936"/>
              <a:gd name="connsiteY172" fmla="*/ 137689 h 2012386"/>
              <a:gd name="connsiteX173" fmla="*/ 3431648 w 3580936"/>
              <a:gd name="connsiteY173" fmla="*/ 165933 h 2012386"/>
              <a:gd name="connsiteX174" fmla="*/ 3438709 w 3580936"/>
              <a:gd name="connsiteY174" fmla="*/ 187116 h 2012386"/>
              <a:gd name="connsiteX175" fmla="*/ 3502258 w 3580936"/>
              <a:gd name="connsiteY175" fmla="*/ 437782 h 2012386"/>
              <a:gd name="connsiteX176" fmla="*/ 3530502 w 3580936"/>
              <a:gd name="connsiteY176" fmla="*/ 540167 h 2012386"/>
              <a:gd name="connsiteX177" fmla="*/ 3534032 w 3580936"/>
              <a:gd name="connsiteY177" fmla="*/ 564880 h 2012386"/>
              <a:gd name="connsiteX178" fmla="*/ 3537563 w 3580936"/>
              <a:gd name="connsiteY178" fmla="*/ 586063 h 2012386"/>
              <a:gd name="connsiteX179" fmla="*/ 3544624 w 3580936"/>
              <a:gd name="connsiteY179" fmla="*/ 663734 h 2012386"/>
              <a:gd name="connsiteX180" fmla="*/ 3555215 w 3580936"/>
              <a:gd name="connsiteY180" fmla="*/ 773180 h 2012386"/>
              <a:gd name="connsiteX181" fmla="*/ 3565807 w 3580936"/>
              <a:gd name="connsiteY181" fmla="*/ 826137 h 2012386"/>
              <a:gd name="connsiteX182" fmla="*/ 3572868 w 3580936"/>
              <a:gd name="connsiteY182" fmla="*/ 1341590 h 2012386"/>
              <a:gd name="connsiteX183" fmla="*/ 3551685 w 3580936"/>
              <a:gd name="connsiteY183" fmla="*/ 1419261 h 2012386"/>
              <a:gd name="connsiteX184" fmla="*/ 3537563 w 3580936"/>
              <a:gd name="connsiteY184" fmla="*/ 1528707 h 2012386"/>
              <a:gd name="connsiteX185" fmla="*/ 3526971 w 3580936"/>
              <a:gd name="connsiteY185" fmla="*/ 1571073 h 2012386"/>
              <a:gd name="connsiteX186" fmla="*/ 3512849 w 3580936"/>
              <a:gd name="connsiteY186" fmla="*/ 1698171 h 2012386"/>
              <a:gd name="connsiteX187" fmla="*/ 3498727 w 3580936"/>
              <a:gd name="connsiteY187" fmla="*/ 1754659 h 2012386"/>
              <a:gd name="connsiteX188" fmla="*/ 3491666 w 3580936"/>
              <a:gd name="connsiteY188" fmla="*/ 1765251 h 2012386"/>
              <a:gd name="connsiteX189" fmla="*/ 3481075 w 3580936"/>
              <a:gd name="connsiteY189" fmla="*/ 1786434 h 2012386"/>
              <a:gd name="connsiteX190" fmla="*/ 3456361 w 3580936"/>
              <a:gd name="connsiteY190" fmla="*/ 1821739 h 2012386"/>
              <a:gd name="connsiteX191" fmla="*/ 3403404 w 3580936"/>
              <a:gd name="connsiteY191" fmla="*/ 1846452 h 2012386"/>
              <a:gd name="connsiteX192" fmla="*/ 3315141 w 3580936"/>
              <a:gd name="connsiteY192" fmla="*/ 1860574 h 2012386"/>
              <a:gd name="connsiteX193" fmla="*/ 3050353 w 3580936"/>
              <a:gd name="connsiteY193" fmla="*/ 1878227 h 2012386"/>
              <a:gd name="connsiteX194" fmla="*/ 2972682 w 3580936"/>
              <a:gd name="connsiteY194" fmla="*/ 1885288 h 2012386"/>
              <a:gd name="connsiteX195" fmla="*/ 2760852 w 3580936"/>
              <a:gd name="connsiteY195" fmla="*/ 1920593 h 2012386"/>
              <a:gd name="connsiteX196" fmla="*/ 2626693 w 3580936"/>
              <a:gd name="connsiteY196" fmla="*/ 1959428 h 2012386"/>
              <a:gd name="connsiteX197" fmla="*/ 2248929 w 3580936"/>
              <a:gd name="connsiteY197" fmla="*/ 1994733 h 2012386"/>
              <a:gd name="connsiteX198" fmla="*/ 2203033 w 3580936"/>
              <a:gd name="connsiteY198" fmla="*/ 2001794 h 2012386"/>
              <a:gd name="connsiteX199" fmla="*/ 2164197 w 3580936"/>
              <a:gd name="connsiteY199" fmla="*/ 2005325 h 2012386"/>
              <a:gd name="connsiteX200" fmla="*/ 2139484 w 3580936"/>
              <a:gd name="connsiteY200" fmla="*/ 2012386 h 2012386"/>
              <a:gd name="connsiteX201" fmla="*/ 1468688 w 3580936"/>
              <a:gd name="connsiteY201" fmla="*/ 2005325 h 2012386"/>
              <a:gd name="connsiteX202" fmla="*/ 1175657 w 3580936"/>
              <a:gd name="connsiteY202" fmla="*/ 1962959 h 2012386"/>
              <a:gd name="connsiteX203" fmla="*/ 914400 w 3580936"/>
              <a:gd name="connsiteY203" fmla="*/ 1927654 h 2012386"/>
              <a:gd name="connsiteX204" fmla="*/ 776710 w 3580936"/>
              <a:gd name="connsiteY204" fmla="*/ 1910001 h 2012386"/>
              <a:gd name="connsiteX205" fmla="*/ 639020 w 3580936"/>
              <a:gd name="connsiteY205" fmla="*/ 1878227 h 2012386"/>
              <a:gd name="connsiteX206" fmla="*/ 571941 w 3580936"/>
              <a:gd name="connsiteY206" fmla="*/ 1871166 h 2012386"/>
              <a:gd name="connsiteX207" fmla="*/ 420129 w 3580936"/>
              <a:gd name="connsiteY207" fmla="*/ 1849983 h 2012386"/>
              <a:gd name="connsiteX208" fmla="*/ 353050 w 3580936"/>
              <a:gd name="connsiteY208" fmla="*/ 1839391 h 2012386"/>
              <a:gd name="connsiteX209" fmla="*/ 257726 w 3580936"/>
              <a:gd name="connsiteY209" fmla="*/ 1828800 h 2012386"/>
              <a:gd name="connsiteX210" fmla="*/ 247135 w 3580936"/>
              <a:gd name="connsiteY210" fmla="*/ 1825269 h 2012386"/>
              <a:gd name="connsiteX211" fmla="*/ 233013 w 3580936"/>
              <a:gd name="connsiteY211" fmla="*/ 1818208 h 2012386"/>
              <a:gd name="connsiteX212" fmla="*/ 204769 w 3580936"/>
              <a:gd name="connsiteY212" fmla="*/ 1811147 h 2012386"/>
              <a:gd name="connsiteX213" fmla="*/ 183586 w 3580936"/>
              <a:gd name="connsiteY213" fmla="*/ 1804086 h 2012386"/>
              <a:gd name="connsiteX214" fmla="*/ 169464 w 3580936"/>
              <a:gd name="connsiteY214" fmla="*/ 1800556 h 2012386"/>
              <a:gd name="connsiteX215" fmla="*/ 148281 w 3580936"/>
              <a:gd name="connsiteY215" fmla="*/ 1793495 h 2012386"/>
              <a:gd name="connsiteX216" fmla="*/ 134159 w 3580936"/>
              <a:gd name="connsiteY216" fmla="*/ 1789964 h 2012386"/>
              <a:gd name="connsiteX217" fmla="*/ 123567 w 3580936"/>
              <a:gd name="connsiteY217" fmla="*/ 1786434 h 2012386"/>
              <a:gd name="connsiteX218" fmla="*/ 105915 w 3580936"/>
              <a:gd name="connsiteY218" fmla="*/ 1782903 h 2012386"/>
              <a:gd name="connsiteX219" fmla="*/ 81201 w 3580936"/>
              <a:gd name="connsiteY219" fmla="*/ 1775842 h 2012386"/>
              <a:gd name="connsiteX220" fmla="*/ 31774 w 3580936"/>
              <a:gd name="connsiteY220" fmla="*/ 1765251 h 2012386"/>
              <a:gd name="connsiteX221" fmla="*/ 0 w 3580936"/>
              <a:gd name="connsiteY221" fmla="*/ 1758190 h 2012386"/>
              <a:gd name="connsiteX222" fmla="*/ 88262 w 3580936"/>
              <a:gd name="connsiteY222" fmla="*/ 1751129 h 2012386"/>
              <a:gd name="connsiteX223" fmla="*/ 155342 w 3580936"/>
              <a:gd name="connsiteY223" fmla="*/ 1733476 h 2012386"/>
              <a:gd name="connsiteX224" fmla="*/ 180055 w 3580936"/>
              <a:gd name="connsiteY224" fmla="*/ 1722885 h 2012386"/>
              <a:gd name="connsiteX225" fmla="*/ 190647 w 3580936"/>
              <a:gd name="connsiteY225" fmla="*/ 1715824 h 2012386"/>
              <a:gd name="connsiteX226" fmla="*/ 194177 w 3580936"/>
              <a:gd name="connsiteY226" fmla="*/ 1705232 h 2012386"/>
              <a:gd name="connsiteX227" fmla="*/ 194177 w 3580936"/>
              <a:gd name="connsiteY227" fmla="*/ 1595787 h 2012386"/>
              <a:gd name="connsiteX228" fmla="*/ 183586 w 3580936"/>
              <a:gd name="connsiteY228" fmla="*/ 1521646 h 2012386"/>
              <a:gd name="connsiteX229" fmla="*/ 172994 w 3580936"/>
              <a:gd name="connsiteY229" fmla="*/ 1461628 h 2012386"/>
              <a:gd name="connsiteX230" fmla="*/ 169464 w 3580936"/>
              <a:gd name="connsiteY230" fmla="*/ 1186248 h 2012386"/>
              <a:gd name="connsiteX231" fmla="*/ 165933 w 3580936"/>
              <a:gd name="connsiteY231" fmla="*/ 1168596 h 2012386"/>
              <a:gd name="connsiteX232" fmla="*/ 162403 w 3580936"/>
              <a:gd name="connsiteY232" fmla="*/ 1143882 h 2012386"/>
              <a:gd name="connsiteX233" fmla="*/ 158872 w 3580936"/>
              <a:gd name="connsiteY233" fmla="*/ 1126230 h 2012386"/>
              <a:gd name="connsiteX234" fmla="*/ 155342 w 3580936"/>
              <a:gd name="connsiteY234" fmla="*/ 1097986 h 2012386"/>
              <a:gd name="connsiteX235" fmla="*/ 151811 w 3580936"/>
              <a:gd name="connsiteY235" fmla="*/ 1066211 h 2012386"/>
              <a:gd name="connsiteX236" fmla="*/ 144750 w 3580936"/>
              <a:gd name="connsiteY236" fmla="*/ 1041498 h 2012386"/>
              <a:gd name="connsiteX237" fmla="*/ 141220 w 3580936"/>
              <a:gd name="connsiteY237" fmla="*/ 1009723 h 2012386"/>
              <a:gd name="connsiteX238" fmla="*/ 134159 w 3580936"/>
              <a:gd name="connsiteY238" fmla="*/ 992071 h 2012386"/>
              <a:gd name="connsiteX239" fmla="*/ 130628 w 3580936"/>
              <a:gd name="connsiteY239" fmla="*/ 967357 h 2012386"/>
              <a:gd name="connsiteX240" fmla="*/ 116506 w 3580936"/>
              <a:gd name="connsiteY240" fmla="*/ 939113 h 2012386"/>
              <a:gd name="connsiteX241" fmla="*/ 109445 w 3580936"/>
              <a:gd name="connsiteY241" fmla="*/ 924991 h 2012386"/>
              <a:gd name="connsiteX242" fmla="*/ 105915 w 3580936"/>
              <a:gd name="connsiteY242" fmla="*/ 914400 h 2012386"/>
              <a:gd name="connsiteX243" fmla="*/ 98854 w 3580936"/>
              <a:gd name="connsiteY243" fmla="*/ 889686 h 2012386"/>
              <a:gd name="connsiteX244" fmla="*/ 102384 w 3580936"/>
              <a:gd name="connsiteY244" fmla="*/ 879095 h 2012386"/>
              <a:gd name="connsiteX245" fmla="*/ 148281 w 3580936"/>
              <a:gd name="connsiteY245" fmla="*/ 861442 h 2012386"/>
              <a:gd name="connsiteX246" fmla="*/ 155342 w 3580936"/>
              <a:gd name="connsiteY246" fmla="*/ 836729 h 201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3580936" h="2012386">
                <a:moveTo>
                  <a:pt x="155342" y="836729"/>
                </a:moveTo>
                <a:lnTo>
                  <a:pt x="155342" y="836729"/>
                </a:lnTo>
                <a:cubicBezTo>
                  <a:pt x="162403" y="854381"/>
                  <a:pt x="167629" y="872883"/>
                  <a:pt x="176525" y="889686"/>
                </a:cubicBezTo>
                <a:cubicBezTo>
                  <a:pt x="178510" y="893436"/>
                  <a:pt x="184116" y="893747"/>
                  <a:pt x="187116" y="896747"/>
                </a:cubicBezTo>
                <a:cubicBezTo>
                  <a:pt x="190116" y="899748"/>
                  <a:pt x="191177" y="904339"/>
                  <a:pt x="194177" y="907339"/>
                </a:cubicBezTo>
                <a:cubicBezTo>
                  <a:pt x="197177" y="910339"/>
                  <a:pt x="201509" y="911684"/>
                  <a:pt x="204769" y="914400"/>
                </a:cubicBezTo>
                <a:cubicBezTo>
                  <a:pt x="231953" y="937053"/>
                  <a:pt x="199653" y="914520"/>
                  <a:pt x="225952" y="932052"/>
                </a:cubicBezTo>
                <a:cubicBezTo>
                  <a:pt x="228306" y="935583"/>
                  <a:pt x="229700" y="939993"/>
                  <a:pt x="233013" y="942644"/>
                </a:cubicBezTo>
                <a:cubicBezTo>
                  <a:pt x="235919" y="944969"/>
                  <a:pt x="240276" y="944510"/>
                  <a:pt x="243604" y="946174"/>
                </a:cubicBezTo>
                <a:cubicBezTo>
                  <a:pt x="247399" y="948072"/>
                  <a:pt x="250936" y="950518"/>
                  <a:pt x="254196" y="953235"/>
                </a:cubicBezTo>
                <a:cubicBezTo>
                  <a:pt x="258032" y="956431"/>
                  <a:pt x="260996" y="960578"/>
                  <a:pt x="264787" y="963827"/>
                </a:cubicBezTo>
                <a:cubicBezTo>
                  <a:pt x="272448" y="970394"/>
                  <a:pt x="281120" y="975892"/>
                  <a:pt x="289501" y="981479"/>
                </a:cubicBezTo>
                <a:cubicBezTo>
                  <a:pt x="295296" y="998867"/>
                  <a:pt x="288882" y="986848"/>
                  <a:pt x="303623" y="999132"/>
                </a:cubicBezTo>
                <a:cubicBezTo>
                  <a:pt x="307459" y="1002328"/>
                  <a:pt x="310273" y="1006658"/>
                  <a:pt x="314214" y="1009723"/>
                </a:cubicBezTo>
                <a:cubicBezTo>
                  <a:pt x="314224" y="1009731"/>
                  <a:pt x="340688" y="1027372"/>
                  <a:pt x="345989" y="1030906"/>
                </a:cubicBezTo>
                <a:lnTo>
                  <a:pt x="356580" y="1037967"/>
                </a:lnTo>
                <a:cubicBezTo>
                  <a:pt x="360111" y="1040321"/>
                  <a:pt x="364172" y="1042027"/>
                  <a:pt x="367172" y="1045028"/>
                </a:cubicBezTo>
                <a:cubicBezTo>
                  <a:pt x="398103" y="1075962"/>
                  <a:pt x="358872" y="1038112"/>
                  <a:pt x="388355" y="1062681"/>
                </a:cubicBezTo>
                <a:cubicBezTo>
                  <a:pt x="421541" y="1090335"/>
                  <a:pt x="366585" y="1051699"/>
                  <a:pt x="420129" y="1087394"/>
                </a:cubicBezTo>
                <a:lnTo>
                  <a:pt x="441312" y="1101516"/>
                </a:lnTo>
                <a:cubicBezTo>
                  <a:pt x="444843" y="1103870"/>
                  <a:pt x="448904" y="1105576"/>
                  <a:pt x="451904" y="1108577"/>
                </a:cubicBezTo>
                <a:cubicBezTo>
                  <a:pt x="455434" y="1112108"/>
                  <a:pt x="458554" y="1116104"/>
                  <a:pt x="462495" y="1119169"/>
                </a:cubicBezTo>
                <a:cubicBezTo>
                  <a:pt x="469194" y="1124379"/>
                  <a:pt x="477677" y="1127291"/>
                  <a:pt x="483678" y="1133291"/>
                </a:cubicBezTo>
                <a:cubicBezTo>
                  <a:pt x="487209" y="1136821"/>
                  <a:pt x="490116" y="1141112"/>
                  <a:pt x="494270" y="1143882"/>
                </a:cubicBezTo>
                <a:cubicBezTo>
                  <a:pt x="497366" y="1145946"/>
                  <a:pt x="501533" y="1145749"/>
                  <a:pt x="504861" y="1147413"/>
                </a:cubicBezTo>
                <a:cubicBezTo>
                  <a:pt x="512847" y="1151406"/>
                  <a:pt x="527902" y="1164694"/>
                  <a:pt x="533105" y="1168596"/>
                </a:cubicBezTo>
                <a:cubicBezTo>
                  <a:pt x="536500" y="1171142"/>
                  <a:pt x="539902" y="1173759"/>
                  <a:pt x="543697" y="1175657"/>
                </a:cubicBezTo>
                <a:cubicBezTo>
                  <a:pt x="547025" y="1177321"/>
                  <a:pt x="550758" y="1178010"/>
                  <a:pt x="554288" y="1179187"/>
                </a:cubicBezTo>
                <a:cubicBezTo>
                  <a:pt x="557819" y="1182718"/>
                  <a:pt x="561044" y="1186582"/>
                  <a:pt x="564880" y="1189779"/>
                </a:cubicBezTo>
                <a:cubicBezTo>
                  <a:pt x="568140" y="1192495"/>
                  <a:pt x="571676" y="1194942"/>
                  <a:pt x="575471" y="1196840"/>
                </a:cubicBezTo>
                <a:cubicBezTo>
                  <a:pt x="598922" y="1208566"/>
                  <a:pt x="600014" y="1208552"/>
                  <a:pt x="617837" y="1214492"/>
                </a:cubicBezTo>
                <a:cubicBezTo>
                  <a:pt x="621368" y="1216846"/>
                  <a:pt x="624551" y="1219830"/>
                  <a:pt x="628429" y="1221553"/>
                </a:cubicBezTo>
                <a:cubicBezTo>
                  <a:pt x="635230" y="1224576"/>
                  <a:pt x="642701" y="1225850"/>
                  <a:pt x="649612" y="1228614"/>
                </a:cubicBezTo>
                <a:cubicBezTo>
                  <a:pt x="655496" y="1230968"/>
                  <a:pt x="661474" y="1233101"/>
                  <a:pt x="667265" y="1235675"/>
                </a:cubicBezTo>
                <a:cubicBezTo>
                  <a:pt x="672074" y="1237812"/>
                  <a:pt x="676817" y="1240125"/>
                  <a:pt x="681387" y="1242736"/>
                </a:cubicBezTo>
                <a:cubicBezTo>
                  <a:pt x="685071" y="1244841"/>
                  <a:pt x="688101" y="1248074"/>
                  <a:pt x="691978" y="1249797"/>
                </a:cubicBezTo>
                <a:cubicBezTo>
                  <a:pt x="735426" y="1269108"/>
                  <a:pt x="694426" y="1248067"/>
                  <a:pt x="727283" y="1260389"/>
                </a:cubicBezTo>
                <a:cubicBezTo>
                  <a:pt x="732211" y="1262237"/>
                  <a:pt x="736477" y="1265602"/>
                  <a:pt x="741405" y="1267450"/>
                </a:cubicBezTo>
                <a:cubicBezTo>
                  <a:pt x="778014" y="1281178"/>
                  <a:pt x="725592" y="1254247"/>
                  <a:pt x="780241" y="1281572"/>
                </a:cubicBezTo>
                <a:cubicBezTo>
                  <a:pt x="784036" y="1283470"/>
                  <a:pt x="786932" y="1286962"/>
                  <a:pt x="790832" y="1288633"/>
                </a:cubicBezTo>
                <a:cubicBezTo>
                  <a:pt x="795292" y="1290544"/>
                  <a:pt x="800289" y="1290830"/>
                  <a:pt x="804954" y="1292163"/>
                </a:cubicBezTo>
                <a:cubicBezTo>
                  <a:pt x="808532" y="1293185"/>
                  <a:pt x="811935" y="1294791"/>
                  <a:pt x="815546" y="1295694"/>
                </a:cubicBezTo>
                <a:cubicBezTo>
                  <a:pt x="822267" y="1297374"/>
                  <a:pt x="840063" y="1300034"/>
                  <a:pt x="847320" y="1302755"/>
                </a:cubicBezTo>
                <a:cubicBezTo>
                  <a:pt x="852248" y="1304603"/>
                  <a:pt x="856872" y="1307205"/>
                  <a:pt x="861442" y="1309816"/>
                </a:cubicBezTo>
                <a:cubicBezTo>
                  <a:pt x="865126" y="1311921"/>
                  <a:pt x="868117" y="1315245"/>
                  <a:pt x="872034" y="1316877"/>
                </a:cubicBezTo>
                <a:cubicBezTo>
                  <a:pt x="882339" y="1321171"/>
                  <a:pt x="893217" y="1323938"/>
                  <a:pt x="903808" y="1327468"/>
                </a:cubicBezTo>
                <a:cubicBezTo>
                  <a:pt x="907339" y="1328645"/>
                  <a:pt x="911071" y="1329335"/>
                  <a:pt x="914400" y="1330999"/>
                </a:cubicBezTo>
                <a:cubicBezTo>
                  <a:pt x="950135" y="1348866"/>
                  <a:pt x="899650" y="1324901"/>
                  <a:pt x="970888" y="1348651"/>
                </a:cubicBezTo>
                <a:cubicBezTo>
                  <a:pt x="987172" y="1354080"/>
                  <a:pt x="977830" y="1351452"/>
                  <a:pt x="999132" y="1355712"/>
                </a:cubicBezTo>
                <a:cubicBezTo>
                  <a:pt x="1043667" y="1373526"/>
                  <a:pt x="987675" y="1352587"/>
                  <a:pt x="1037967" y="1366304"/>
                </a:cubicBezTo>
                <a:cubicBezTo>
                  <a:pt x="1044081" y="1367972"/>
                  <a:pt x="1049608" y="1371361"/>
                  <a:pt x="1055620" y="1373365"/>
                </a:cubicBezTo>
                <a:cubicBezTo>
                  <a:pt x="1060223" y="1374899"/>
                  <a:pt x="1065139" y="1375361"/>
                  <a:pt x="1069742" y="1376895"/>
                </a:cubicBezTo>
                <a:cubicBezTo>
                  <a:pt x="1075754" y="1378899"/>
                  <a:pt x="1081324" y="1382135"/>
                  <a:pt x="1087394" y="1383956"/>
                </a:cubicBezTo>
                <a:cubicBezTo>
                  <a:pt x="1093142" y="1385680"/>
                  <a:pt x="1099258" y="1385908"/>
                  <a:pt x="1105047" y="1387487"/>
                </a:cubicBezTo>
                <a:cubicBezTo>
                  <a:pt x="1112228" y="1389445"/>
                  <a:pt x="1119073" y="1392503"/>
                  <a:pt x="1126230" y="1394548"/>
                </a:cubicBezTo>
                <a:lnTo>
                  <a:pt x="1150943" y="1401609"/>
                </a:lnTo>
                <a:cubicBezTo>
                  <a:pt x="1154508" y="1402678"/>
                  <a:pt x="1157957" y="1404117"/>
                  <a:pt x="1161535" y="1405139"/>
                </a:cubicBezTo>
                <a:cubicBezTo>
                  <a:pt x="1186941" y="1412398"/>
                  <a:pt x="1164144" y="1404909"/>
                  <a:pt x="1193309" y="1412200"/>
                </a:cubicBezTo>
                <a:cubicBezTo>
                  <a:pt x="1220603" y="1419024"/>
                  <a:pt x="1182501" y="1412752"/>
                  <a:pt x="1221553" y="1419261"/>
                </a:cubicBezTo>
                <a:cubicBezTo>
                  <a:pt x="1229761" y="1420629"/>
                  <a:pt x="1238042" y="1421527"/>
                  <a:pt x="1246267" y="1422792"/>
                </a:cubicBezTo>
                <a:cubicBezTo>
                  <a:pt x="1253342" y="1423880"/>
                  <a:pt x="1260350" y="1425406"/>
                  <a:pt x="1267450" y="1426322"/>
                </a:cubicBezTo>
                <a:cubicBezTo>
                  <a:pt x="1385708" y="1441581"/>
                  <a:pt x="1320954" y="1431122"/>
                  <a:pt x="1376895" y="1440444"/>
                </a:cubicBezTo>
                <a:cubicBezTo>
                  <a:pt x="1399255" y="1439267"/>
                  <a:pt x="1421655" y="1438700"/>
                  <a:pt x="1443975" y="1436914"/>
                </a:cubicBezTo>
                <a:cubicBezTo>
                  <a:pt x="1451111" y="1436343"/>
                  <a:pt x="1458083" y="1434472"/>
                  <a:pt x="1465158" y="1433383"/>
                </a:cubicBezTo>
                <a:cubicBezTo>
                  <a:pt x="1473383" y="1432118"/>
                  <a:pt x="1481633" y="1431030"/>
                  <a:pt x="1489871" y="1429853"/>
                </a:cubicBezTo>
                <a:cubicBezTo>
                  <a:pt x="1509197" y="1423410"/>
                  <a:pt x="1500703" y="1425420"/>
                  <a:pt x="1532237" y="1422792"/>
                </a:cubicBezTo>
                <a:cubicBezTo>
                  <a:pt x="1619629" y="1415509"/>
                  <a:pt x="1554250" y="1423129"/>
                  <a:pt x="1613439" y="1415731"/>
                </a:cubicBezTo>
                <a:cubicBezTo>
                  <a:pt x="1618146" y="1414554"/>
                  <a:pt x="1622824" y="1413253"/>
                  <a:pt x="1627561" y="1412200"/>
                </a:cubicBezTo>
                <a:cubicBezTo>
                  <a:pt x="1640537" y="1409316"/>
                  <a:pt x="1647021" y="1408834"/>
                  <a:pt x="1659336" y="1405139"/>
                </a:cubicBezTo>
                <a:cubicBezTo>
                  <a:pt x="1666465" y="1403000"/>
                  <a:pt x="1673458" y="1400432"/>
                  <a:pt x="1680519" y="1398078"/>
                </a:cubicBezTo>
                <a:cubicBezTo>
                  <a:pt x="1684049" y="1396901"/>
                  <a:pt x="1687439" y="1395160"/>
                  <a:pt x="1691110" y="1394548"/>
                </a:cubicBezTo>
                <a:cubicBezTo>
                  <a:pt x="1698171" y="1393371"/>
                  <a:pt x="1705274" y="1392421"/>
                  <a:pt x="1712293" y="1391017"/>
                </a:cubicBezTo>
                <a:cubicBezTo>
                  <a:pt x="1717051" y="1390065"/>
                  <a:pt x="1721767" y="1388881"/>
                  <a:pt x="1726415" y="1387487"/>
                </a:cubicBezTo>
                <a:cubicBezTo>
                  <a:pt x="1733544" y="1385348"/>
                  <a:pt x="1740230" y="1381479"/>
                  <a:pt x="1747598" y="1380426"/>
                </a:cubicBezTo>
                <a:cubicBezTo>
                  <a:pt x="1768280" y="1377471"/>
                  <a:pt x="1782714" y="1375146"/>
                  <a:pt x="1804086" y="1373365"/>
                </a:cubicBezTo>
                <a:cubicBezTo>
                  <a:pt x="1821717" y="1371896"/>
                  <a:pt x="1839391" y="1371011"/>
                  <a:pt x="1857044" y="1369834"/>
                </a:cubicBezTo>
                <a:cubicBezTo>
                  <a:pt x="1864105" y="1367480"/>
                  <a:pt x="1871046" y="1364731"/>
                  <a:pt x="1878227" y="1362773"/>
                </a:cubicBezTo>
                <a:cubicBezTo>
                  <a:pt x="1884016" y="1361194"/>
                  <a:pt x="1890021" y="1360545"/>
                  <a:pt x="1895879" y="1359243"/>
                </a:cubicBezTo>
                <a:cubicBezTo>
                  <a:pt x="1900616" y="1358190"/>
                  <a:pt x="1905335" y="1357045"/>
                  <a:pt x="1910001" y="1355712"/>
                </a:cubicBezTo>
                <a:cubicBezTo>
                  <a:pt x="1945456" y="1345582"/>
                  <a:pt x="1890568" y="1359689"/>
                  <a:pt x="1934715" y="1348651"/>
                </a:cubicBezTo>
                <a:cubicBezTo>
                  <a:pt x="1938245" y="1346297"/>
                  <a:pt x="1941429" y="1343313"/>
                  <a:pt x="1945306" y="1341590"/>
                </a:cubicBezTo>
                <a:cubicBezTo>
                  <a:pt x="1952107" y="1338567"/>
                  <a:pt x="1960296" y="1338657"/>
                  <a:pt x="1966489" y="1334529"/>
                </a:cubicBezTo>
                <a:cubicBezTo>
                  <a:pt x="1970020" y="1332175"/>
                  <a:pt x="1973203" y="1329191"/>
                  <a:pt x="1977081" y="1327468"/>
                </a:cubicBezTo>
                <a:cubicBezTo>
                  <a:pt x="1977090" y="1327464"/>
                  <a:pt x="2003554" y="1318644"/>
                  <a:pt x="2008855" y="1316877"/>
                </a:cubicBezTo>
                <a:cubicBezTo>
                  <a:pt x="2015916" y="1314523"/>
                  <a:pt x="2022740" y="1311276"/>
                  <a:pt x="2030038" y="1309816"/>
                </a:cubicBezTo>
                <a:cubicBezTo>
                  <a:pt x="2042950" y="1307233"/>
                  <a:pt x="2056930" y="1305196"/>
                  <a:pt x="2068874" y="1299224"/>
                </a:cubicBezTo>
                <a:cubicBezTo>
                  <a:pt x="2073581" y="1296870"/>
                  <a:pt x="2078187" y="1294301"/>
                  <a:pt x="2082996" y="1292163"/>
                </a:cubicBezTo>
                <a:cubicBezTo>
                  <a:pt x="2088787" y="1289589"/>
                  <a:pt x="2094980" y="1287936"/>
                  <a:pt x="2100648" y="1285102"/>
                </a:cubicBezTo>
                <a:cubicBezTo>
                  <a:pt x="2104443" y="1283204"/>
                  <a:pt x="2107556" y="1280146"/>
                  <a:pt x="2111240" y="1278041"/>
                </a:cubicBezTo>
                <a:cubicBezTo>
                  <a:pt x="2123457" y="1271060"/>
                  <a:pt x="2124070" y="1271411"/>
                  <a:pt x="2135953" y="1267450"/>
                </a:cubicBezTo>
                <a:cubicBezTo>
                  <a:pt x="2167112" y="1246678"/>
                  <a:pt x="2117306" y="1278539"/>
                  <a:pt x="2167728" y="1253328"/>
                </a:cubicBezTo>
                <a:cubicBezTo>
                  <a:pt x="2172435" y="1250974"/>
                  <a:pt x="2176922" y="1248115"/>
                  <a:pt x="2181850" y="1246267"/>
                </a:cubicBezTo>
                <a:cubicBezTo>
                  <a:pt x="2186393" y="1244563"/>
                  <a:pt x="2191291" y="1244013"/>
                  <a:pt x="2195972" y="1242736"/>
                </a:cubicBezTo>
                <a:cubicBezTo>
                  <a:pt x="2204237" y="1240482"/>
                  <a:pt x="2212447" y="1238029"/>
                  <a:pt x="2220685" y="1235675"/>
                </a:cubicBezTo>
                <a:cubicBezTo>
                  <a:pt x="2244965" y="1219489"/>
                  <a:pt x="2233817" y="1224236"/>
                  <a:pt x="2252460" y="1218023"/>
                </a:cubicBezTo>
                <a:cubicBezTo>
                  <a:pt x="2255990" y="1215669"/>
                  <a:pt x="2259453" y="1213211"/>
                  <a:pt x="2263051" y="1210962"/>
                </a:cubicBezTo>
                <a:cubicBezTo>
                  <a:pt x="2268870" y="1207325"/>
                  <a:pt x="2275214" y="1204487"/>
                  <a:pt x="2280704" y="1200370"/>
                </a:cubicBezTo>
                <a:cubicBezTo>
                  <a:pt x="2284698" y="1197374"/>
                  <a:pt x="2287459" y="1192975"/>
                  <a:pt x="2291295" y="1189779"/>
                </a:cubicBezTo>
                <a:cubicBezTo>
                  <a:pt x="2294555" y="1187063"/>
                  <a:pt x="2298627" y="1185435"/>
                  <a:pt x="2301887" y="1182718"/>
                </a:cubicBezTo>
                <a:cubicBezTo>
                  <a:pt x="2305723" y="1179522"/>
                  <a:pt x="2308687" y="1175375"/>
                  <a:pt x="2312478" y="1172126"/>
                </a:cubicBezTo>
                <a:cubicBezTo>
                  <a:pt x="2316945" y="1168297"/>
                  <a:pt x="2322132" y="1165364"/>
                  <a:pt x="2326600" y="1161535"/>
                </a:cubicBezTo>
                <a:cubicBezTo>
                  <a:pt x="2330391" y="1158286"/>
                  <a:pt x="2333356" y="1154140"/>
                  <a:pt x="2337192" y="1150943"/>
                </a:cubicBezTo>
                <a:cubicBezTo>
                  <a:pt x="2340452" y="1148227"/>
                  <a:pt x="2344612" y="1146701"/>
                  <a:pt x="2347783" y="1143882"/>
                </a:cubicBezTo>
                <a:cubicBezTo>
                  <a:pt x="2355246" y="1137248"/>
                  <a:pt x="2360657" y="1128238"/>
                  <a:pt x="2368966" y="1122699"/>
                </a:cubicBezTo>
                <a:cubicBezTo>
                  <a:pt x="2372497" y="1120345"/>
                  <a:pt x="2376298" y="1118354"/>
                  <a:pt x="2379558" y="1115638"/>
                </a:cubicBezTo>
                <a:cubicBezTo>
                  <a:pt x="2391274" y="1105875"/>
                  <a:pt x="2387589" y="1104562"/>
                  <a:pt x="2400741" y="1097986"/>
                </a:cubicBezTo>
                <a:cubicBezTo>
                  <a:pt x="2407548" y="1094582"/>
                  <a:pt x="2418657" y="1093190"/>
                  <a:pt x="2425454" y="1090925"/>
                </a:cubicBezTo>
                <a:cubicBezTo>
                  <a:pt x="2431466" y="1088921"/>
                  <a:pt x="2437438" y="1086698"/>
                  <a:pt x="2443107" y="1083864"/>
                </a:cubicBezTo>
                <a:cubicBezTo>
                  <a:pt x="2446902" y="1081966"/>
                  <a:pt x="2449798" y="1078474"/>
                  <a:pt x="2453698" y="1076803"/>
                </a:cubicBezTo>
                <a:cubicBezTo>
                  <a:pt x="2458158" y="1074891"/>
                  <a:pt x="2463113" y="1074449"/>
                  <a:pt x="2467820" y="1073272"/>
                </a:cubicBezTo>
                <a:cubicBezTo>
                  <a:pt x="2493383" y="1056231"/>
                  <a:pt x="2481413" y="1062945"/>
                  <a:pt x="2503126" y="1052089"/>
                </a:cubicBezTo>
                <a:cubicBezTo>
                  <a:pt x="2505480" y="1048559"/>
                  <a:pt x="2507187" y="1044498"/>
                  <a:pt x="2510187" y="1041498"/>
                </a:cubicBezTo>
                <a:cubicBezTo>
                  <a:pt x="2535951" y="1015734"/>
                  <a:pt x="2518867" y="1036619"/>
                  <a:pt x="2538431" y="1020315"/>
                </a:cubicBezTo>
                <a:cubicBezTo>
                  <a:pt x="2542267" y="1017119"/>
                  <a:pt x="2545311" y="1013063"/>
                  <a:pt x="2549022" y="1009723"/>
                </a:cubicBezTo>
                <a:cubicBezTo>
                  <a:pt x="2557087" y="1002465"/>
                  <a:pt x="2566064" y="996212"/>
                  <a:pt x="2573736" y="988540"/>
                </a:cubicBezTo>
                <a:cubicBezTo>
                  <a:pt x="2576736" y="985540"/>
                  <a:pt x="2578081" y="981209"/>
                  <a:pt x="2580797" y="977949"/>
                </a:cubicBezTo>
                <a:cubicBezTo>
                  <a:pt x="2583993" y="974113"/>
                  <a:pt x="2588323" y="971298"/>
                  <a:pt x="2591388" y="967357"/>
                </a:cubicBezTo>
                <a:cubicBezTo>
                  <a:pt x="2596598" y="960658"/>
                  <a:pt x="2597139" y="947569"/>
                  <a:pt x="2605510" y="946174"/>
                </a:cubicBezTo>
                <a:lnTo>
                  <a:pt x="2626693" y="942644"/>
                </a:lnTo>
                <a:cubicBezTo>
                  <a:pt x="2633754" y="940290"/>
                  <a:pt x="2641494" y="939412"/>
                  <a:pt x="2647876" y="935583"/>
                </a:cubicBezTo>
                <a:cubicBezTo>
                  <a:pt x="2653584" y="932158"/>
                  <a:pt x="2656943" y="925793"/>
                  <a:pt x="2661998" y="921461"/>
                </a:cubicBezTo>
                <a:cubicBezTo>
                  <a:pt x="2665220" y="918700"/>
                  <a:pt x="2669330" y="917117"/>
                  <a:pt x="2672590" y="914400"/>
                </a:cubicBezTo>
                <a:cubicBezTo>
                  <a:pt x="2676426" y="911204"/>
                  <a:pt x="2679240" y="906873"/>
                  <a:pt x="2683181" y="903808"/>
                </a:cubicBezTo>
                <a:cubicBezTo>
                  <a:pt x="2689880" y="898598"/>
                  <a:pt x="2698363" y="895687"/>
                  <a:pt x="2704364" y="889686"/>
                </a:cubicBezTo>
                <a:cubicBezTo>
                  <a:pt x="2711425" y="882625"/>
                  <a:pt x="2720008" y="876812"/>
                  <a:pt x="2725547" y="868503"/>
                </a:cubicBezTo>
                <a:cubicBezTo>
                  <a:pt x="2727901" y="864973"/>
                  <a:pt x="2729608" y="860912"/>
                  <a:pt x="2732608" y="857912"/>
                </a:cubicBezTo>
                <a:cubicBezTo>
                  <a:pt x="2760377" y="830145"/>
                  <a:pt x="2724877" y="874957"/>
                  <a:pt x="2753791" y="840259"/>
                </a:cubicBezTo>
                <a:cubicBezTo>
                  <a:pt x="2764277" y="827676"/>
                  <a:pt x="2758317" y="832724"/>
                  <a:pt x="2764383" y="819076"/>
                </a:cubicBezTo>
                <a:cubicBezTo>
                  <a:pt x="2767589" y="811862"/>
                  <a:pt x="2770595" y="804461"/>
                  <a:pt x="2774974" y="797893"/>
                </a:cubicBezTo>
                <a:cubicBezTo>
                  <a:pt x="2777744" y="793739"/>
                  <a:pt x="2782570" y="791296"/>
                  <a:pt x="2785566" y="787302"/>
                </a:cubicBezTo>
                <a:cubicBezTo>
                  <a:pt x="2793204" y="777118"/>
                  <a:pt x="2801056" y="766913"/>
                  <a:pt x="2806749" y="755527"/>
                </a:cubicBezTo>
                <a:cubicBezTo>
                  <a:pt x="2826102" y="716822"/>
                  <a:pt x="2800546" y="764211"/>
                  <a:pt x="2824401" y="730814"/>
                </a:cubicBezTo>
                <a:cubicBezTo>
                  <a:pt x="2847635" y="698286"/>
                  <a:pt x="2814515" y="733639"/>
                  <a:pt x="2842054" y="706100"/>
                </a:cubicBezTo>
                <a:cubicBezTo>
                  <a:pt x="2844408" y="700216"/>
                  <a:pt x="2846037" y="693988"/>
                  <a:pt x="2849115" y="688448"/>
                </a:cubicBezTo>
                <a:cubicBezTo>
                  <a:pt x="2851973" y="683304"/>
                  <a:pt x="2856286" y="679114"/>
                  <a:pt x="2859706" y="674326"/>
                </a:cubicBezTo>
                <a:cubicBezTo>
                  <a:pt x="2862172" y="670873"/>
                  <a:pt x="2864584" y="667373"/>
                  <a:pt x="2866767" y="663734"/>
                </a:cubicBezTo>
                <a:cubicBezTo>
                  <a:pt x="2871648" y="655598"/>
                  <a:pt x="2875916" y="647101"/>
                  <a:pt x="2880889" y="639021"/>
                </a:cubicBezTo>
                <a:cubicBezTo>
                  <a:pt x="2892159" y="620708"/>
                  <a:pt x="2901996" y="611005"/>
                  <a:pt x="2909133" y="589594"/>
                </a:cubicBezTo>
                <a:cubicBezTo>
                  <a:pt x="2911487" y="582533"/>
                  <a:pt x="2912865" y="575068"/>
                  <a:pt x="2916194" y="568411"/>
                </a:cubicBezTo>
                <a:cubicBezTo>
                  <a:pt x="2920901" y="558996"/>
                  <a:pt x="2927763" y="550379"/>
                  <a:pt x="2930316" y="540167"/>
                </a:cubicBezTo>
                <a:cubicBezTo>
                  <a:pt x="2931493" y="535459"/>
                  <a:pt x="2932453" y="530692"/>
                  <a:pt x="2933847" y="526044"/>
                </a:cubicBezTo>
                <a:cubicBezTo>
                  <a:pt x="2935986" y="518915"/>
                  <a:pt x="2938554" y="511922"/>
                  <a:pt x="2940908" y="504861"/>
                </a:cubicBezTo>
                <a:lnTo>
                  <a:pt x="2951499" y="473087"/>
                </a:lnTo>
                <a:cubicBezTo>
                  <a:pt x="2951502" y="473077"/>
                  <a:pt x="2958557" y="451915"/>
                  <a:pt x="2958560" y="451904"/>
                </a:cubicBezTo>
                <a:cubicBezTo>
                  <a:pt x="2959737" y="447197"/>
                  <a:pt x="2960180" y="442242"/>
                  <a:pt x="2962091" y="437782"/>
                </a:cubicBezTo>
                <a:cubicBezTo>
                  <a:pt x="2963763" y="433882"/>
                  <a:pt x="2966798" y="430721"/>
                  <a:pt x="2969152" y="427190"/>
                </a:cubicBezTo>
                <a:cubicBezTo>
                  <a:pt x="2971506" y="420129"/>
                  <a:pt x="2972084" y="412200"/>
                  <a:pt x="2976213" y="406007"/>
                </a:cubicBezTo>
                <a:cubicBezTo>
                  <a:pt x="2982583" y="396453"/>
                  <a:pt x="2985855" y="392493"/>
                  <a:pt x="2990335" y="381294"/>
                </a:cubicBezTo>
                <a:cubicBezTo>
                  <a:pt x="3002940" y="349783"/>
                  <a:pt x="2990872" y="369897"/>
                  <a:pt x="3004457" y="349519"/>
                </a:cubicBezTo>
                <a:cubicBezTo>
                  <a:pt x="3005634" y="345989"/>
                  <a:pt x="3006323" y="342256"/>
                  <a:pt x="3007987" y="338928"/>
                </a:cubicBezTo>
                <a:cubicBezTo>
                  <a:pt x="3009885" y="335133"/>
                  <a:pt x="3013416" y="332253"/>
                  <a:pt x="3015048" y="328336"/>
                </a:cubicBezTo>
                <a:cubicBezTo>
                  <a:pt x="3019342" y="318031"/>
                  <a:pt x="3020647" y="306548"/>
                  <a:pt x="3025640" y="296562"/>
                </a:cubicBezTo>
                <a:lnTo>
                  <a:pt x="3039762" y="268318"/>
                </a:lnTo>
                <a:cubicBezTo>
                  <a:pt x="3047107" y="238933"/>
                  <a:pt x="3038164" y="267981"/>
                  <a:pt x="3050353" y="243604"/>
                </a:cubicBezTo>
                <a:cubicBezTo>
                  <a:pt x="3052017" y="240276"/>
                  <a:pt x="3052220" y="236341"/>
                  <a:pt x="3053884" y="233013"/>
                </a:cubicBezTo>
                <a:cubicBezTo>
                  <a:pt x="3063065" y="214653"/>
                  <a:pt x="3069263" y="222175"/>
                  <a:pt x="3078597" y="194177"/>
                </a:cubicBezTo>
                <a:cubicBezTo>
                  <a:pt x="3085350" y="173922"/>
                  <a:pt x="3077293" y="192829"/>
                  <a:pt x="3092719" y="172994"/>
                </a:cubicBezTo>
                <a:cubicBezTo>
                  <a:pt x="3097929" y="166295"/>
                  <a:pt x="3101318" y="158254"/>
                  <a:pt x="3106841" y="151811"/>
                </a:cubicBezTo>
                <a:cubicBezTo>
                  <a:pt x="3120963" y="135335"/>
                  <a:pt x="3133862" y="117727"/>
                  <a:pt x="3149207" y="102384"/>
                </a:cubicBezTo>
                <a:cubicBezTo>
                  <a:pt x="3152738" y="98854"/>
                  <a:pt x="3156008" y="95042"/>
                  <a:pt x="3159799" y="91793"/>
                </a:cubicBezTo>
                <a:cubicBezTo>
                  <a:pt x="3164267" y="87964"/>
                  <a:pt x="3168812" y="84120"/>
                  <a:pt x="3173921" y="81201"/>
                </a:cubicBezTo>
                <a:cubicBezTo>
                  <a:pt x="3177152" y="79355"/>
                  <a:pt x="3181111" y="79182"/>
                  <a:pt x="3184512" y="77671"/>
                </a:cubicBezTo>
                <a:cubicBezTo>
                  <a:pt x="3191726" y="74465"/>
                  <a:pt x="3198794" y="70913"/>
                  <a:pt x="3205695" y="67079"/>
                </a:cubicBezTo>
                <a:cubicBezTo>
                  <a:pt x="3220324" y="58952"/>
                  <a:pt x="3220848" y="54001"/>
                  <a:pt x="3237470" y="42366"/>
                </a:cubicBezTo>
                <a:cubicBezTo>
                  <a:pt x="3241782" y="39348"/>
                  <a:pt x="3247022" y="37916"/>
                  <a:pt x="3251592" y="35305"/>
                </a:cubicBezTo>
                <a:cubicBezTo>
                  <a:pt x="3255276" y="33200"/>
                  <a:pt x="3258585" y="30493"/>
                  <a:pt x="3262183" y="28244"/>
                </a:cubicBezTo>
                <a:cubicBezTo>
                  <a:pt x="3268002" y="24607"/>
                  <a:pt x="3274346" y="21769"/>
                  <a:pt x="3279836" y="17652"/>
                </a:cubicBezTo>
                <a:cubicBezTo>
                  <a:pt x="3283830" y="14656"/>
                  <a:pt x="3286591" y="10257"/>
                  <a:pt x="3290427" y="7061"/>
                </a:cubicBezTo>
                <a:cubicBezTo>
                  <a:pt x="3293687" y="4345"/>
                  <a:pt x="3297488" y="2354"/>
                  <a:pt x="3301019" y="0"/>
                </a:cubicBezTo>
                <a:cubicBezTo>
                  <a:pt x="3335525" y="9859"/>
                  <a:pt x="3354147" y="11998"/>
                  <a:pt x="3382220" y="49427"/>
                </a:cubicBezTo>
                <a:cubicBezTo>
                  <a:pt x="3385751" y="54134"/>
                  <a:pt x="3389438" y="58728"/>
                  <a:pt x="3392812" y="63549"/>
                </a:cubicBezTo>
                <a:cubicBezTo>
                  <a:pt x="3397679" y="70501"/>
                  <a:pt x="3406934" y="84732"/>
                  <a:pt x="3406934" y="84732"/>
                </a:cubicBezTo>
                <a:cubicBezTo>
                  <a:pt x="3416588" y="123341"/>
                  <a:pt x="3400911" y="62716"/>
                  <a:pt x="3424587" y="137689"/>
                </a:cubicBezTo>
                <a:cubicBezTo>
                  <a:pt x="3427509" y="146943"/>
                  <a:pt x="3428982" y="156602"/>
                  <a:pt x="3431648" y="165933"/>
                </a:cubicBezTo>
                <a:cubicBezTo>
                  <a:pt x="3433693" y="173090"/>
                  <a:pt x="3436838" y="179912"/>
                  <a:pt x="3438709" y="187116"/>
                </a:cubicBezTo>
                <a:cubicBezTo>
                  <a:pt x="3460379" y="270546"/>
                  <a:pt x="3480500" y="354375"/>
                  <a:pt x="3502258" y="437782"/>
                </a:cubicBezTo>
                <a:cubicBezTo>
                  <a:pt x="3502743" y="439643"/>
                  <a:pt x="3526029" y="517802"/>
                  <a:pt x="3530502" y="540167"/>
                </a:cubicBezTo>
                <a:cubicBezTo>
                  <a:pt x="3532134" y="548327"/>
                  <a:pt x="3532767" y="556655"/>
                  <a:pt x="3534032" y="564880"/>
                </a:cubicBezTo>
                <a:cubicBezTo>
                  <a:pt x="3535121" y="571955"/>
                  <a:pt x="3536386" y="579002"/>
                  <a:pt x="3537563" y="586063"/>
                </a:cubicBezTo>
                <a:cubicBezTo>
                  <a:pt x="3547477" y="734801"/>
                  <a:pt x="3535848" y="580362"/>
                  <a:pt x="3544624" y="663734"/>
                </a:cubicBezTo>
                <a:cubicBezTo>
                  <a:pt x="3548461" y="700185"/>
                  <a:pt x="3550474" y="736835"/>
                  <a:pt x="3555215" y="773180"/>
                </a:cubicBezTo>
                <a:cubicBezTo>
                  <a:pt x="3557543" y="791031"/>
                  <a:pt x="3562276" y="808485"/>
                  <a:pt x="3565807" y="826137"/>
                </a:cubicBezTo>
                <a:cubicBezTo>
                  <a:pt x="3580546" y="1076699"/>
                  <a:pt x="3587453" y="1079059"/>
                  <a:pt x="3572868" y="1341590"/>
                </a:cubicBezTo>
                <a:cubicBezTo>
                  <a:pt x="3571668" y="1363184"/>
                  <a:pt x="3556016" y="1397607"/>
                  <a:pt x="3551685" y="1419261"/>
                </a:cubicBezTo>
                <a:cubicBezTo>
                  <a:pt x="3494099" y="1707196"/>
                  <a:pt x="3567860" y="1354500"/>
                  <a:pt x="3537563" y="1528707"/>
                </a:cubicBezTo>
                <a:cubicBezTo>
                  <a:pt x="3535069" y="1543048"/>
                  <a:pt x="3530502" y="1556951"/>
                  <a:pt x="3526971" y="1571073"/>
                </a:cubicBezTo>
                <a:cubicBezTo>
                  <a:pt x="3522264" y="1613439"/>
                  <a:pt x="3519331" y="1656040"/>
                  <a:pt x="3512849" y="1698171"/>
                </a:cubicBezTo>
                <a:cubicBezTo>
                  <a:pt x="3509898" y="1717354"/>
                  <a:pt x="3504572" y="1736151"/>
                  <a:pt x="3498727" y="1754659"/>
                </a:cubicBezTo>
                <a:cubicBezTo>
                  <a:pt x="3497449" y="1758705"/>
                  <a:pt x="3493727" y="1761542"/>
                  <a:pt x="3491666" y="1765251"/>
                </a:cubicBezTo>
                <a:cubicBezTo>
                  <a:pt x="3487832" y="1772152"/>
                  <a:pt x="3484855" y="1779504"/>
                  <a:pt x="3481075" y="1786434"/>
                </a:cubicBezTo>
                <a:cubicBezTo>
                  <a:pt x="3476448" y="1794917"/>
                  <a:pt x="3463961" y="1815892"/>
                  <a:pt x="3456361" y="1821739"/>
                </a:cubicBezTo>
                <a:cubicBezTo>
                  <a:pt x="3445206" y="1830320"/>
                  <a:pt x="3419418" y="1843353"/>
                  <a:pt x="3403404" y="1846452"/>
                </a:cubicBezTo>
                <a:cubicBezTo>
                  <a:pt x="3374152" y="1852114"/>
                  <a:pt x="3344816" y="1857903"/>
                  <a:pt x="3315141" y="1860574"/>
                </a:cubicBezTo>
                <a:cubicBezTo>
                  <a:pt x="3227039" y="1868503"/>
                  <a:pt x="3138582" y="1871860"/>
                  <a:pt x="3050353" y="1878227"/>
                </a:cubicBezTo>
                <a:cubicBezTo>
                  <a:pt x="3024423" y="1880098"/>
                  <a:pt x="2998405" y="1881524"/>
                  <a:pt x="2972682" y="1885288"/>
                </a:cubicBezTo>
                <a:cubicBezTo>
                  <a:pt x="2901852" y="1895653"/>
                  <a:pt x="2829613" y="1900689"/>
                  <a:pt x="2760852" y="1920593"/>
                </a:cubicBezTo>
                <a:cubicBezTo>
                  <a:pt x="2716132" y="1933538"/>
                  <a:pt x="2672548" y="1951383"/>
                  <a:pt x="2626693" y="1959428"/>
                </a:cubicBezTo>
                <a:cubicBezTo>
                  <a:pt x="2443404" y="1991584"/>
                  <a:pt x="2399242" y="1989885"/>
                  <a:pt x="2248929" y="1994733"/>
                </a:cubicBezTo>
                <a:cubicBezTo>
                  <a:pt x="2233630" y="1997087"/>
                  <a:pt x="2218392" y="1999874"/>
                  <a:pt x="2203033" y="2001794"/>
                </a:cubicBezTo>
                <a:cubicBezTo>
                  <a:pt x="2190135" y="2003406"/>
                  <a:pt x="2177019" y="2003188"/>
                  <a:pt x="2164197" y="2005325"/>
                </a:cubicBezTo>
                <a:cubicBezTo>
                  <a:pt x="2155746" y="2006734"/>
                  <a:pt x="2147722" y="2010032"/>
                  <a:pt x="2139484" y="2012386"/>
                </a:cubicBezTo>
                <a:lnTo>
                  <a:pt x="1468688" y="2005325"/>
                </a:lnTo>
                <a:cubicBezTo>
                  <a:pt x="1370125" y="2000270"/>
                  <a:pt x="1273110" y="1978551"/>
                  <a:pt x="1175657" y="1962959"/>
                </a:cubicBezTo>
                <a:cubicBezTo>
                  <a:pt x="906345" y="1919869"/>
                  <a:pt x="1358130" y="1991044"/>
                  <a:pt x="914400" y="1927654"/>
                </a:cubicBezTo>
                <a:cubicBezTo>
                  <a:pt x="767606" y="1906683"/>
                  <a:pt x="909071" y="1917355"/>
                  <a:pt x="776710" y="1910001"/>
                </a:cubicBezTo>
                <a:cubicBezTo>
                  <a:pt x="730813" y="1899410"/>
                  <a:pt x="685298" y="1887004"/>
                  <a:pt x="639020" y="1878227"/>
                </a:cubicBezTo>
                <a:cubicBezTo>
                  <a:pt x="616931" y="1874038"/>
                  <a:pt x="594239" y="1874043"/>
                  <a:pt x="571941" y="1871166"/>
                </a:cubicBezTo>
                <a:cubicBezTo>
                  <a:pt x="521267" y="1864627"/>
                  <a:pt x="470691" y="1857337"/>
                  <a:pt x="420129" y="1849983"/>
                </a:cubicBezTo>
                <a:cubicBezTo>
                  <a:pt x="395046" y="1846335"/>
                  <a:pt x="377120" y="1842168"/>
                  <a:pt x="353050" y="1839391"/>
                </a:cubicBezTo>
                <a:cubicBezTo>
                  <a:pt x="195747" y="1821240"/>
                  <a:pt x="342372" y="1839379"/>
                  <a:pt x="257726" y="1828800"/>
                </a:cubicBezTo>
                <a:cubicBezTo>
                  <a:pt x="254196" y="1827623"/>
                  <a:pt x="250555" y="1826735"/>
                  <a:pt x="247135" y="1825269"/>
                </a:cubicBezTo>
                <a:cubicBezTo>
                  <a:pt x="242298" y="1823196"/>
                  <a:pt x="238006" y="1819872"/>
                  <a:pt x="233013" y="1818208"/>
                </a:cubicBezTo>
                <a:cubicBezTo>
                  <a:pt x="223807" y="1815139"/>
                  <a:pt x="214100" y="1813813"/>
                  <a:pt x="204769" y="1811147"/>
                </a:cubicBezTo>
                <a:cubicBezTo>
                  <a:pt x="197612" y="1809102"/>
                  <a:pt x="190715" y="1806225"/>
                  <a:pt x="183586" y="1804086"/>
                </a:cubicBezTo>
                <a:cubicBezTo>
                  <a:pt x="178938" y="1802692"/>
                  <a:pt x="174112" y="1801950"/>
                  <a:pt x="169464" y="1800556"/>
                </a:cubicBezTo>
                <a:cubicBezTo>
                  <a:pt x="162335" y="1798417"/>
                  <a:pt x="155502" y="1795300"/>
                  <a:pt x="148281" y="1793495"/>
                </a:cubicBezTo>
                <a:cubicBezTo>
                  <a:pt x="143574" y="1792318"/>
                  <a:pt x="138825" y="1791297"/>
                  <a:pt x="134159" y="1789964"/>
                </a:cubicBezTo>
                <a:cubicBezTo>
                  <a:pt x="130581" y="1788942"/>
                  <a:pt x="127177" y="1787337"/>
                  <a:pt x="123567" y="1786434"/>
                </a:cubicBezTo>
                <a:cubicBezTo>
                  <a:pt x="117746" y="1784979"/>
                  <a:pt x="111736" y="1784358"/>
                  <a:pt x="105915" y="1782903"/>
                </a:cubicBezTo>
                <a:cubicBezTo>
                  <a:pt x="97603" y="1780825"/>
                  <a:pt x="89467" y="1778096"/>
                  <a:pt x="81201" y="1775842"/>
                </a:cubicBezTo>
                <a:cubicBezTo>
                  <a:pt x="64689" y="1771339"/>
                  <a:pt x="48950" y="1768472"/>
                  <a:pt x="31774" y="1765251"/>
                </a:cubicBezTo>
                <a:cubicBezTo>
                  <a:pt x="3371" y="1759925"/>
                  <a:pt x="19227" y="1764598"/>
                  <a:pt x="0" y="1758190"/>
                </a:cubicBezTo>
                <a:cubicBezTo>
                  <a:pt x="29421" y="1755836"/>
                  <a:pt x="59114" y="1755766"/>
                  <a:pt x="88262" y="1751129"/>
                </a:cubicBezTo>
                <a:cubicBezTo>
                  <a:pt x="111096" y="1747496"/>
                  <a:pt x="133035" y="1739560"/>
                  <a:pt x="155342" y="1733476"/>
                </a:cubicBezTo>
                <a:cubicBezTo>
                  <a:pt x="164815" y="1730892"/>
                  <a:pt x="171247" y="1727918"/>
                  <a:pt x="180055" y="1722885"/>
                </a:cubicBezTo>
                <a:cubicBezTo>
                  <a:pt x="183739" y="1720780"/>
                  <a:pt x="187116" y="1718178"/>
                  <a:pt x="190647" y="1715824"/>
                </a:cubicBezTo>
                <a:cubicBezTo>
                  <a:pt x="191824" y="1712293"/>
                  <a:pt x="193370" y="1708865"/>
                  <a:pt x="194177" y="1705232"/>
                </a:cubicBezTo>
                <a:cubicBezTo>
                  <a:pt x="202551" y="1667549"/>
                  <a:pt x="197988" y="1639608"/>
                  <a:pt x="194177" y="1595787"/>
                </a:cubicBezTo>
                <a:cubicBezTo>
                  <a:pt x="192014" y="1570916"/>
                  <a:pt x="187925" y="1546231"/>
                  <a:pt x="183586" y="1521646"/>
                </a:cubicBezTo>
                <a:lnTo>
                  <a:pt x="172994" y="1461628"/>
                </a:lnTo>
                <a:cubicBezTo>
                  <a:pt x="171817" y="1369835"/>
                  <a:pt x="171675" y="1278022"/>
                  <a:pt x="169464" y="1186248"/>
                </a:cubicBezTo>
                <a:cubicBezTo>
                  <a:pt x="169319" y="1180249"/>
                  <a:pt x="166919" y="1174515"/>
                  <a:pt x="165933" y="1168596"/>
                </a:cubicBezTo>
                <a:cubicBezTo>
                  <a:pt x="164565" y="1160388"/>
                  <a:pt x="163771" y="1152090"/>
                  <a:pt x="162403" y="1143882"/>
                </a:cubicBezTo>
                <a:cubicBezTo>
                  <a:pt x="161417" y="1137963"/>
                  <a:pt x="159784" y="1132161"/>
                  <a:pt x="158872" y="1126230"/>
                </a:cubicBezTo>
                <a:cubicBezTo>
                  <a:pt x="157429" y="1116852"/>
                  <a:pt x="156451" y="1107409"/>
                  <a:pt x="155342" y="1097986"/>
                </a:cubicBezTo>
                <a:cubicBezTo>
                  <a:pt x="154097" y="1087402"/>
                  <a:pt x="153775" y="1076685"/>
                  <a:pt x="151811" y="1066211"/>
                </a:cubicBezTo>
                <a:cubicBezTo>
                  <a:pt x="150232" y="1057790"/>
                  <a:pt x="147104" y="1049736"/>
                  <a:pt x="144750" y="1041498"/>
                </a:cubicBezTo>
                <a:cubicBezTo>
                  <a:pt x="143573" y="1030906"/>
                  <a:pt x="143453" y="1020143"/>
                  <a:pt x="141220" y="1009723"/>
                </a:cubicBezTo>
                <a:cubicBezTo>
                  <a:pt x="139892" y="1003526"/>
                  <a:pt x="135696" y="998219"/>
                  <a:pt x="134159" y="992071"/>
                </a:cubicBezTo>
                <a:cubicBezTo>
                  <a:pt x="132141" y="983998"/>
                  <a:pt x="133260" y="975252"/>
                  <a:pt x="130628" y="967357"/>
                </a:cubicBezTo>
                <a:cubicBezTo>
                  <a:pt x="127299" y="957371"/>
                  <a:pt x="121213" y="948528"/>
                  <a:pt x="116506" y="939113"/>
                </a:cubicBezTo>
                <a:cubicBezTo>
                  <a:pt x="114152" y="934406"/>
                  <a:pt x="111109" y="929984"/>
                  <a:pt x="109445" y="924991"/>
                </a:cubicBezTo>
                <a:cubicBezTo>
                  <a:pt x="108268" y="921461"/>
                  <a:pt x="106937" y="917978"/>
                  <a:pt x="105915" y="914400"/>
                </a:cubicBezTo>
                <a:cubicBezTo>
                  <a:pt x="97046" y="883360"/>
                  <a:pt x="107320" y="915088"/>
                  <a:pt x="98854" y="889686"/>
                </a:cubicBezTo>
                <a:cubicBezTo>
                  <a:pt x="100031" y="886156"/>
                  <a:pt x="100320" y="882191"/>
                  <a:pt x="102384" y="879095"/>
                </a:cubicBezTo>
                <a:cubicBezTo>
                  <a:pt x="114500" y="860921"/>
                  <a:pt x="124815" y="867308"/>
                  <a:pt x="148281" y="861442"/>
                </a:cubicBezTo>
                <a:cubicBezTo>
                  <a:pt x="164686" y="857341"/>
                  <a:pt x="154165" y="840848"/>
                  <a:pt x="155342" y="836729"/>
                </a:cubicBezTo>
                <a:close/>
              </a:path>
            </a:pathLst>
          </a:cu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1E2BF77-9EC7-FE40-B6D9-2F7572B8AF45}"/>
              </a:ext>
            </a:extLst>
          </p:cNvPr>
          <p:cNvSpPr/>
          <p:nvPr/>
        </p:nvSpPr>
        <p:spPr>
          <a:xfrm>
            <a:off x="1433384" y="3332794"/>
            <a:ext cx="642597" cy="2307653"/>
          </a:xfrm>
          <a:custGeom>
            <a:avLst/>
            <a:gdLst>
              <a:gd name="connsiteX0" fmla="*/ 624899 w 642597"/>
              <a:gd name="connsiteY0" fmla="*/ 1405140 h 2307653"/>
              <a:gd name="connsiteX1" fmla="*/ 624899 w 642597"/>
              <a:gd name="connsiteY1" fmla="*/ 1405140 h 2307653"/>
              <a:gd name="connsiteX2" fmla="*/ 621368 w 642597"/>
              <a:gd name="connsiteY2" fmla="*/ 1641683 h 2307653"/>
              <a:gd name="connsiteX3" fmla="*/ 624899 w 642597"/>
              <a:gd name="connsiteY3" fmla="*/ 1712293 h 2307653"/>
              <a:gd name="connsiteX4" fmla="*/ 631960 w 642597"/>
              <a:gd name="connsiteY4" fmla="*/ 1758190 h 2307653"/>
              <a:gd name="connsiteX5" fmla="*/ 635490 w 642597"/>
              <a:gd name="connsiteY5" fmla="*/ 1789964 h 2307653"/>
              <a:gd name="connsiteX6" fmla="*/ 631960 w 642597"/>
              <a:gd name="connsiteY6" fmla="*/ 2068874 h 2307653"/>
              <a:gd name="connsiteX7" fmla="*/ 628429 w 642597"/>
              <a:gd name="connsiteY7" fmla="*/ 2082996 h 2307653"/>
              <a:gd name="connsiteX8" fmla="*/ 621368 w 642597"/>
              <a:gd name="connsiteY8" fmla="*/ 2100648 h 2307653"/>
              <a:gd name="connsiteX9" fmla="*/ 617838 w 642597"/>
              <a:gd name="connsiteY9" fmla="*/ 2128892 h 2307653"/>
              <a:gd name="connsiteX10" fmla="*/ 614307 w 642597"/>
              <a:gd name="connsiteY10" fmla="*/ 2160667 h 2307653"/>
              <a:gd name="connsiteX11" fmla="*/ 607246 w 642597"/>
              <a:gd name="connsiteY11" fmla="*/ 2188911 h 2307653"/>
              <a:gd name="connsiteX12" fmla="*/ 603716 w 642597"/>
              <a:gd name="connsiteY12" fmla="*/ 2277174 h 2307653"/>
              <a:gd name="connsiteX13" fmla="*/ 589594 w 642597"/>
              <a:gd name="connsiteY13" fmla="*/ 2301887 h 2307653"/>
              <a:gd name="connsiteX14" fmla="*/ 561350 w 642597"/>
              <a:gd name="connsiteY14" fmla="*/ 2305418 h 2307653"/>
              <a:gd name="connsiteX15" fmla="*/ 229482 w 642597"/>
              <a:gd name="connsiteY15" fmla="*/ 2277174 h 2307653"/>
              <a:gd name="connsiteX16" fmla="*/ 197708 w 642597"/>
              <a:gd name="connsiteY16" fmla="*/ 2270113 h 2307653"/>
              <a:gd name="connsiteX17" fmla="*/ 148281 w 642597"/>
              <a:gd name="connsiteY17" fmla="*/ 2248930 h 2307653"/>
              <a:gd name="connsiteX18" fmla="*/ 130628 w 642597"/>
              <a:gd name="connsiteY18" fmla="*/ 2234808 h 2307653"/>
              <a:gd name="connsiteX19" fmla="*/ 116506 w 642597"/>
              <a:gd name="connsiteY19" fmla="*/ 2213625 h 2307653"/>
              <a:gd name="connsiteX20" fmla="*/ 112976 w 642597"/>
              <a:gd name="connsiteY20" fmla="*/ 2192442 h 2307653"/>
              <a:gd name="connsiteX21" fmla="*/ 49427 w 642597"/>
              <a:gd name="connsiteY21" fmla="*/ 2051221 h 2307653"/>
              <a:gd name="connsiteX22" fmla="*/ 45896 w 642597"/>
              <a:gd name="connsiteY22" fmla="*/ 2030038 h 2307653"/>
              <a:gd name="connsiteX23" fmla="*/ 35305 w 642597"/>
              <a:gd name="connsiteY23" fmla="*/ 2008855 h 2307653"/>
              <a:gd name="connsiteX24" fmla="*/ 28244 w 642597"/>
              <a:gd name="connsiteY24" fmla="*/ 1952367 h 2307653"/>
              <a:gd name="connsiteX25" fmla="*/ 10591 w 642597"/>
              <a:gd name="connsiteY25" fmla="*/ 1514585 h 2307653"/>
              <a:gd name="connsiteX26" fmla="*/ 0 w 642597"/>
              <a:gd name="connsiteY26" fmla="*/ 1475750 h 2307653"/>
              <a:gd name="connsiteX27" fmla="*/ 10591 w 642597"/>
              <a:gd name="connsiteY27" fmla="*/ 999132 h 2307653"/>
              <a:gd name="connsiteX28" fmla="*/ 17652 w 642597"/>
              <a:gd name="connsiteY28" fmla="*/ 836729 h 2307653"/>
              <a:gd name="connsiteX29" fmla="*/ 28244 w 642597"/>
              <a:gd name="connsiteY29" fmla="*/ 709631 h 2307653"/>
              <a:gd name="connsiteX30" fmla="*/ 31774 w 642597"/>
              <a:gd name="connsiteY30" fmla="*/ 547228 h 2307653"/>
              <a:gd name="connsiteX31" fmla="*/ 35305 w 642597"/>
              <a:gd name="connsiteY31" fmla="*/ 487209 h 2307653"/>
              <a:gd name="connsiteX32" fmla="*/ 45896 w 642597"/>
              <a:gd name="connsiteY32" fmla="*/ 261257 h 2307653"/>
              <a:gd name="connsiteX33" fmla="*/ 49427 w 642597"/>
              <a:gd name="connsiteY33" fmla="*/ 250665 h 2307653"/>
              <a:gd name="connsiteX34" fmla="*/ 56488 w 642597"/>
              <a:gd name="connsiteY34" fmla="*/ 197708 h 2307653"/>
              <a:gd name="connsiteX35" fmla="*/ 67079 w 642597"/>
              <a:gd name="connsiteY35" fmla="*/ 141220 h 2307653"/>
              <a:gd name="connsiteX36" fmla="*/ 70610 w 642597"/>
              <a:gd name="connsiteY36" fmla="*/ 127098 h 2307653"/>
              <a:gd name="connsiteX37" fmla="*/ 77671 w 642597"/>
              <a:gd name="connsiteY37" fmla="*/ 112976 h 2307653"/>
              <a:gd name="connsiteX38" fmla="*/ 84732 w 642597"/>
              <a:gd name="connsiteY38" fmla="*/ 88262 h 2307653"/>
              <a:gd name="connsiteX39" fmla="*/ 88262 w 642597"/>
              <a:gd name="connsiteY39" fmla="*/ 77671 h 2307653"/>
              <a:gd name="connsiteX40" fmla="*/ 98854 w 642597"/>
              <a:gd name="connsiteY40" fmla="*/ 74140 h 2307653"/>
              <a:gd name="connsiteX41" fmla="*/ 109445 w 642597"/>
              <a:gd name="connsiteY41" fmla="*/ 77671 h 2307653"/>
              <a:gd name="connsiteX42" fmla="*/ 130628 w 642597"/>
              <a:gd name="connsiteY42" fmla="*/ 31774 h 2307653"/>
              <a:gd name="connsiteX43" fmla="*/ 134159 w 642597"/>
              <a:gd name="connsiteY43" fmla="*/ 17652 h 2307653"/>
              <a:gd name="connsiteX44" fmla="*/ 137689 w 642597"/>
              <a:gd name="connsiteY44" fmla="*/ 0 h 2307653"/>
              <a:gd name="connsiteX45" fmla="*/ 384824 w 642597"/>
              <a:gd name="connsiteY45" fmla="*/ 38835 h 2307653"/>
              <a:gd name="connsiteX46" fmla="*/ 360111 w 642597"/>
              <a:gd name="connsiteY46" fmla="*/ 77671 h 2307653"/>
              <a:gd name="connsiteX47" fmla="*/ 349519 w 642597"/>
              <a:gd name="connsiteY47" fmla="*/ 91793 h 2307653"/>
              <a:gd name="connsiteX48" fmla="*/ 335397 w 642597"/>
              <a:gd name="connsiteY48" fmla="*/ 120037 h 2307653"/>
              <a:gd name="connsiteX49" fmla="*/ 324806 w 642597"/>
              <a:gd name="connsiteY49" fmla="*/ 155342 h 2307653"/>
              <a:gd name="connsiteX50" fmla="*/ 321275 w 642597"/>
              <a:gd name="connsiteY50" fmla="*/ 165933 h 2307653"/>
              <a:gd name="connsiteX51" fmla="*/ 317745 w 642597"/>
              <a:gd name="connsiteY51" fmla="*/ 204769 h 2307653"/>
              <a:gd name="connsiteX52" fmla="*/ 310684 w 642597"/>
              <a:gd name="connsiteY52" fmla="*/ 240074 h 2307653"/>
              <a:gd name="connsiteX53" fmla="*/ 314214 w 642597"/>
              <a:gd name="connsiteY53" fmla="*/ 264787 h 2307653"/>
              <a:gd name="connsiteX54" fmla="*/ 324806 w 642597"/>
              <a:gd name="connsiteY54" fmla="*/ 257726 h 2307653"/>
              <a:gd name="connsiteX55" fmla="*/ 338928 w 642597"/>
              <a:gd name="connsiteY55" fmla="*/ 236543 h 2307653"/>
              <a:gd name="connsiteX56" fmla="*/ 345989 w 642597"/>
              <a:gd name="connsiteY56" fmla="*/ 211830 h 2307653"/>
              <a:gd name="connsiteX57" fmla="*/ 353050 w 642597"/>
              <a:gd name="connsiteY57" fmla="*/ 190647 h 2307653"/>
              <a:gd name="connsiteX58" fmla="*/ 356580 w 642597"/>
              <a:gd name="connsiteY58" fmla="*/ 180055 h 2307653"/>
              <a:gd name="connsiteX59" fmla="*/ 363641 w 642597"/>
              <a:gd name="connsiteY59" fmla="*/ 151811 h 2307653"/>
              <a:gd name="connsiteX60" fmla="*/ 367172 w 642597"/>
              <a:gd name="connsiteY60" fmla="*/ 141220 h 2307653"/>
              <a:gd name="connsiteX61" fmla="*/ 374233 w 642597"/>
              <a:gd name="connsiteY61" fmla="*/ 130628 h 2307653"/>
              <a:gd name="connsiteX62" fmla="*/ 381294 w 642597"/>
              <a:gd name="connsiteY62" fmla="*/ 105915 h 2307653"/>
              <a:gd name="connsiteX63" fmla="*/ 388355 w 642597"/>
              <a:gd name="connsiteY63" fmla="*/ 77671 h 2307653"/>
              <a:gd name="connsiteX64" fmla="*/ 356580 w 642597"/>
              <a:gd name="connsiteY64" fmla="*/ 88262 h 2307653"/>
              <a:gd name="connsiteX65" fmla="*/ 345989 w 642597"/>
              <a:gd name="connsiteY65" fmla="*/ 95323 h 2307653"/>
              <a:gd name="connsiteX66" fmla="*/ 328336 w 642597"/>
              <a:gd name="connsiteY66" fmla="*/ 109445 h 2307653"/>
              <a:gd name="connsiteX67" fmla="*/ 310684 w 642597"/>
              <a:gd name="connsiteY67" fmla="*/ 123567 h 2307653"/>
              <a:gd name="connsiteX68" fmla="*/ 296562 w 642597"/>
              <a:gd name="connsiteY68" fmla="*/ 155342 h 2307653"/>
              <a:gd name="connsiteX69" fmla="*/ 293031 w 642597"/>
              <a:gd name="connsiteY69" fmla="*/ 165933 h 2307653"/>
              <a:gd name="connsiteX70" fmla="*/ 296562 w 642597"/>
              <a:gd name="connsiteY70" fmla="*/ 190647 h 2307653"/>
              <a:gd name="connsiteX71" fmla="*/ 300092 w 642597"/>
              <a:gd name="connsiteY71" fmla="*/ 201238 h 2307653"/>
              <a:gd name="connsiteX72" fmla="*/ 310684 w 642597"/>
              <a:gd name="connsiteY72" fmla="*/ 204769 h 2307653"/>
              <a:gd name="connsiteX73" fmla="*/ 321275 w 642597"/>
              <a:gd name="connsiteY73" fmla="*/ 197708 h 2307653"/>
              <a:gd name="connsiteX74" fmla="*/ 324806 w 642597"/>
              <a:gd name="connsiteY74" fmla="*/ 187116 h 2307653"/>
              <a:gd name="connsiteX75" fmla="*/ 331867 w 642597"/>
              <a:gd name="connsiteY75" fmla="*/ 176525 h 2307653"/>
              <a:gd name="connsiteX76" fmla="*/ 338928 w 642597"/>
              <a:gd name="connsiteY76" fmla="*/ 148281 h 2307653"/>
              <a:gd name="connsiteX77" fmla="*/ 342458 w 642597"/>
              <a:gd name="connsiteY77" fmla="*/ 134159 h 2307653"/>
              <a:gd name="connsiteX78" fmla="*/ 345989 w 642597"/>
              <a:gd name="connsiteY78" fmla="*/ 116506 h 2307653"/>
              <a:gd name="connsiteX79" fmla="*/ 349519 w 642597"/>
              <a:gd name="connsiteY79" fmla="*/ 105915 h 2307653"/>
              <a:gd name="connsiteX80" fmla="*/ 363641 w 642597"/>
              <a:gd name="connsiteY80" fmla="*/ 98854 h 2307653"/>
              <a:gd name="connsiteX81" fmla="*/ 374233 w 642597"/>
              <a:gd name="connsiteY81" fmla="*/ 91793 h 2307653"/>
              <a:gd name="connsiteX82" fmla="*/ 381294 w 642597"/>
              <a:gd name="connsiteY82" fmla="*/ 81201 h 2307653"/>
              <a:gd name="connsiteX83" fmla="*/ 370702 w 642597"/>
              <a:gd name="connsiteY83" fmla="*/ 151811 h 2307653"/>
              <a:gd name="connsiteX84" fmla="*/ 363641 w 642597"/>
              <a:gd name="connsiteY84" fmla="*/ 172994 h 2307653"/>
              <a:gd name="connsiteX85" fmla="*/ 360111 w 642597"/>
              <a:gd name="connsiteY85" fmla="*/ 321275 h 2307653"/>
              <a:gd name="connsiteX86" fmla="*/ 363641 w 642597"/>
              <a:gd name="connsiteY86" fmla="*/ 395416 h 2307653"/>
              <a:gd name="connsiteX87" fmla="*/ 370702 w 642597"/>
              <a:gd name="connsiteY87" fmla="*/ 451904 h 2307653"/>
              <a:gd name="connsiteX88" fmla="*/ 374233 w 642597"/>
              <a:gd name="connsiteY88" fmla="*/ 490740 h 2307653"/>
              <a:gd name="connsiteX89" fmla="*/ 370702 w 642597"/>
              <a:gd name="connsiteY89" fmla="*/ 571941 h 2307653"/>
              <a:gd name="connsiteX90" fmla="*/ 367172 w 642597"/>
              <a:gd name="connsiteY90" fmla="*/ 589594 h 2307653"/>
              <a:gd name="connsiteX91" fmla="*/ 374233 w 642597"/>
              <a:gd name="connsiteY91" fmla="*/ 660204 h 2307653"/>
              <a:gd name="connsiteX92" fmla="*/ 377763 w 642597"/>
              <a:gd name="connsiteY92" fmla="*/ 684917 h 2307653"/>
              <a:gd name="connsiteX93" fmla="*/ 381294 w 642597"/>
              <a:gd name="connsiteY93" fmla="*/ 699039 h 2307653"/>
              <a:gd name="connsiteX94" fmla="*/ 384824 w 642597"/>
              <a:gd name="connsiteY94" fmla="*/ 720222 h 2307653"/>
              <a:gd name="connsiteX95" fmla="*/ 388355 w 642597"/>
              <a:gd name="connsiteY95" fmla="*/ 737875 h 2307653"/>
              <a:gd name="connsiteX96" fmla="*/ 391885 w 642597"/>
              <a:gd name="connsiteY96" fmla="*/ 766119 h 2307653"/>
              <a:gd name="connsiteX97" fmla="*/ 395416 w 642597"/>
              <a:gd name="connsiteY97" fmla="*/ 780241 h 2307653"/>
              <a:gd name="connsiteX98" fmla="*/ 402477 w 642597"/>
              <a:gd name="connsiteY98" fmla="*/ 826137 h 2307653"/>
              <a:gd name="connsiteX99" fmla="*/ 409538 w 642597"/>
              <a:gd name="connsiteY99" fmla="*/ 847320 h 2307653"/>
              <a:gd name="connsiteX100" fmla="*/ 416599 w 642597"/>
              <a:gd name="connsiteY100" fmla="*/ 875564 h 2307653"/>
              <a:gd name="connsiteX101" fmla="*/ 420130 w 642597"/>
              <a:gd name="connsiteY101" fmla="*/ 889686 h 2307653"/>
              <a:gd name="connsiteX102" fmla="*/ 427191 w 642597"/>
              <a:gd name="connsiteY102" fmla="*/ 903808 h 2307653"/>
              <a:gd name="connsiteX103" fmla="*/ 441313 w 642597"/>
              <a:gd name="connsiteY103" fmla="*/ 935583 h 2307653"/>
              <a:gd name="connsiteX104" fmla="*/ 444843 w 642597"/>
              <a:gd name="connsiteY104" fmla="*/ 949705 h 2307653"/>
              <a:gd name="connsiteX105" fmla="*/ 455435 w 642597"/>
              <a:gd name="connsiteY105" fmla="*/ 981479 h 2307653"/>
              <a:gd name="connsiteX106" fmla="*/ 458965 w 642597"/>
              <a:gd name="connsiteY106" fmla="*/ 992071 h 2307653"/>
              <a:gd name="connsiteX107" fmla="*/ 462496 w 642597"/>
              <a:gd name="connsiteY107" fmla="*/ 1002662 h 2307653"/>
              <a:gd name="connsiteX108" fmla="*/ 473087 w 642597"/>
              <a:gd name="connsiteY108" fmla="*/ 1037967 h 2307653"/>
              <a:gd name="connsiteX109" fmla="*/ 480148 w 642597"/>
              <a:gd name="connsiteY109" fmla="*/ 1052089 h 2307653"/>
              <a:gd name="connsiteX110" fmla="*/ 483679 w 642597"/>
              <a:gd name="connsiteY110" fmla="*/ 1066211 h 2307653"/>
              <a:gd name="connsiteX111" fmla="*/ 494270 w 642597"/>
              <a:gd name="connsiteY111" fmla="*/ 1094455 h 2307653"/>
              <a:gd name="connsiteX112" fmla="*/ 497801 w 642597"/>
              <a:gd name="connsiteY112" fmla="*/ 1105047 h 2307653"/>
              <a:gd name="connsiteX113" fmla="*/ 504862 w 642597"/>
              <a:gd name="connsiteY113" fmla="*/ 1115638 h 2307653"/>
              <a:gd name="connsiteX114" fmla="*/ 515453 w 642597"/>
              <a:gd name="connsiteY114" fmla="*/ 1140352 h 2307653"/>
              <a:gd name="connsiteX115" fmla="*/ 518984 w 642597"/>
              <a:gd name="connsiteY115" fmla="*/ 1150943 h 2307653"/>
              <a:gd name="connsiteX116" fmla="*/ 529575 w 642597"/>
              <a:gd name="connsiteY116" fmla="*/ 1165065 h 2307653"/>
              <a:gd name="connsiteX117" fmla="*/ 543697 w 642597"/>
              <a:gd name="connsiteY117" fmla="*/ 1200370 h 2307653"/>
              <a:gd name="connsiteX118" fmla="*/ 550758 w 642597"/>
              <a:gd name="connsiteY118" fmla="*/ 1210962 h 2307653"/>
              <a:gd name="connsiteX119" fmla="*/ 554289 w 642597"/>
              <a:gd name="connsiteY119" fmla="*/ 1225084 h 2307653"/>
              <a:gd name="connsiteX120" fmla="*/ 561350 w 642597"/>
              <a:gd name="connsiteY120" fmla="*/ 1235675 h 2307653"/>
              <a:gd name="connsiteX121" fmla="*/ 586063 w 642597"/>
              <a:gd name="connsiteY121" fmla="*/ 1267450 h 2307653"/>
              <a:gd name="connsiteX122" fmla="*/ 596655 w 642597"/>
              <a:gd name="connsiteY122" fmla="*/ 1278042 h 2307653"/>
              <a:gd name="connsiteX123" fmla="*/ 617838 w 642597"/>
              <a:gd name="connsiteY123" fmla="*/ 1313347 h 2307653"/>
              <a:gd name="connsiteX124" fmla="*/ 631960 w 642597"/>
              <a:gd name="connsiteY124" fmla="*/ 1334530 h 2307653"/>
              <a:gd name="connsiteX125" fmla="*/ 635490 w 642597"/>
              <a:gd name="connsiteY125" fmla="*/ 1345121 h 2307653"/>
              <a:gd name="connsiteX126" fmla="*/ 642551 w 642597"/>
              <a:gd name="connsiteY126" fmla="*/ 1355713 h 2307653"/>
              <a:gd name="connsiteX127" fmla="*/ 624899 w 642597"/>
              <a:gd name="connsiteY127" fmla="*/ 1405140 h 230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2597" h="2307653">
                <a:moveTo>
                  <a:pt x="624899" y="1405140"/>
                </a:moveTo>
                <a:lnTo>
                  <a:pt x="624899" y="1405140"/>
                </a:lnTo>
                <a:cubicBezTo>
                  <a:pt x="623722" y="1483988"/>
                  <a:pt x="621368" y="1562827"/>
                  <a:pt x="621368" y="1641683"/>
                </a:cubicBezTo>
                <a:cubicBezTo>
                  <a:pt x="621368" y="1665249"/>
                  <a:pt x="623158" y="1688791"/>
                  <a:pt x="624899" y="1712293"/>
                </a:cubicBezTo>
                <a:cubicBezTo>
                  <a:pt x="625946" y="1726427"/>
                  <a:pt x="630067" y="1743996"/>
                  <a:pt x="631960" y="1758190"/>
                </a:cubicBezTo>
                <a:cubicBezTo>
                  <a:pt x="633368" y="1768753"/>
                  <a:pt x="634313" y="1779373"/>
                  <a:pt x="635490" y="1789964"/>
                </a:cubicBezTo>
                <a:cubicBezTo>
                  <a:pt x="634313" y="1882934"/>
                  <a:pt x="634200" y="1975924"/>
                  <a:pt x="631960" y="2068874"/>
                </a:cubicBezTo>
                <a:cubicBezTo>
                  <a:pt x="631843" y="2073725"/>
                  <a:pt x="629964" y="2078393"/>
                  <a:pt x="628429" y="2082996"/>
                </a:cubicBezTo>
                <a:cubicBezTo>
                  <a:pt x="626425" y="2089008"/>
                  <a:pt x="623722" y="2094764"/>
                  <a:pt x="621368" y="2100648"/>
                </a:cubicBezTo>
                <a:cubicBezTo>
                  <a:pt x="620191" y="2110063"/>
                  <a:pt x="618947" y="2119469"/>
                  <a:pt x="617838" y="2128892"/>
                </a:cubicBezTo>
                <a:cubicBezTo>
                  <a:pt x="616593" y="2139476"/>
                  <a:pt x="616159" y="2150172"/>
                  <a:pt x="614307" y="2160667"/>
                </a:cubicBezTo>
                <a:cubicBezTo>
                  <a:pt x="612620" y="2170224"/>
                  <a:pt x="607246" y="2188911"/>
                  <a:pt x="607246" y="2188911"/>
                </a:cubicBezTo>
                <a:cubicBezTo>
                  <a:pt x="606069" y="2218332"/>
                  <a:pt x="605675" y="2247795"/>
                  <a:pt x="603716" y="2277174"/>
                </a:cubicBezTo>
                <a:cubicBezTo>
                  <a:pt x="602905" y="2289335"/>
                  <a:pt x="602666" y="2298322"/>
                  <a:pt x="589594" y="2301887"/>
                </a:cubicBezTo>
                <a:cubicBezTo>
                  <a:pt x="580440" y="2304384"/>
                  <a:pt x="570765" y="2304241"/>
                  <a:pt x="561350" y="2305418"/>
                </a:cubicBezTo>
                <a:cubicBezTo>
                  <a:pt x="251181" y="2300986"/>
                  <a:pt x="405310" y="2325126"/>
                  <a:pt x="229482" y="2277174"/>
                </a:cubicBezTo>
                <a:cubicBezTo>
                  <a:pt x="219015" y="2274319"/>
                  <a:pt x="208162" y="2273017"/>
                  <a:pt x="197708" y="2270113"/>
                </a:cubicBezTo>
                <a:cubicBezTo>
                  <a:pt x="174953" y="2263792"/>
                  <a:pt x="165962" y="2261306"/>
                  <a:pt x="148281" y="2248930"/>
                </a:cubicBezTo>
                <a:cubicBezTo>
                  <a:pt x="142108" y="2244609"/>
                  <a:pt x="135669" y="2240409"/>
                  <a:pt x="130628" y="2234808"/>
                </a:cubicBezTo>
                <a:cubicBezTo>
                  <a:pt x="124951" y="2228500"/>
                  <a:pt x="116506" y="2213625"/>
                  <a:pt x="116506" y="2213625"/>
                </a:cubicBezTo>
                <a:cubicBezTo>
                  <a:pt x="115329" y="2206564"/>
                  <a:pt x="115709" y="2199058"/>
                  <a:pt x="112976" y="2192442"/>
                </a:cubicBezTo>
                <a:cubicBezTo>
                  <a:pt x="93270" y="2144731"/>
                  <a:pt x="49427" y="2051221"/>
                  <a:pt x="49427" y="2051221"/>
                </a:cubicBezTo>
                <a:cubicBezTo>
                  <a:pt x="48250" y="2044160"/>
                  <a:pt x="48160" y="2036829"/>
                  <a:pt x="45896" y="2030038"/>
                </a:cubicBezTo>
                <a:cubicBezTo>
                  <a:pt x="43400" y="2022549"/>
                  <a:pt x="37055" y="2016553"/>
                  <a:pt x="35305" y="2008855"/>
                </a:cubicBezTo>
                <a:cubicBezTo>
                  <a:pt x="31100" y="1990351"/>
                  <a:pt x="30598" y="1971196"/>
                  <a:pt x="28244" y="1952367"/>
                </a:cubicBezTo>
                <a:cubicBezTo>
                  <a:pt x="22360" y="1806440"/>
                  <a:pt x="19230" y="1660375"/>
                  <a:pt x="10591" y="1514585"/>
                </a:cubicBezTo>
                <a:cubicBezTo>
                  <a:pt x="9797" y="1501191"/>
                  <a:pt x="0" y="1489168"/>
                  <a:pt x="0" y="1475750"/>
                </a:cubicBezTo>
                <a:cubicBezTo>
                  <a:pt x="0" y="1316838"/>
                  <a:pt x="6203" y="1157983"/>
                  <a:pt x="10591" y="999132"/>
                </a:cubicBezTo>
                <a:cubicBezTo>
                  <a:pt x="12087" y="944967"/>
                  <a:pt x="14900" y="890845"/>
                  <a:pt x="17652" y="836729"/>
                </a:cubicBezTo>
                <a:cubicBezTo>
                  <a:pt x="18682" y="816467"/>
                  <a:pt x="27972" y="712763"/>
                  <a:pt x="28244" y="709631"/>
                </a:cubicBezTo>
                <a:cubicBezTo>
                  <a:pt x="29421" y="655497"/>
                  <a:pt x="30056" y="601348"/>
                  <a:pt x="31774" y="547228"/>
                </a:cubicBezTo>
                <a:cubicBezTo>
                  <a:pt x="32410" y="527197"/>
                  <a:pt x="34764" y="507243"/>
                  <a:pt x="35305" y="487209"/>
                </a:cubicBezTo>
                <a:cubicBezTo>
                  <a:pt x="40184" y="306698"/>
                  <a:pt x="20251" y="346738"/>
                  <a:pt x="45896" y="261257"/>
                </a:cubicBezTo>
                <a:cubicBezTo>
                  <a:pt x="46965" y="257692"/>
                  <a:pt x="48250" y="254196"/>
                  <a:pt x="49427" y="250665"/>
                </a:cubicBezTo>
                <a:cubicBezTo>
                  <a:pt x="50907" y="238827"/>
                  <a:pt x="54318" y="210183"/>
                  <a:pt x="56488" y="197708"/>
                </a:cubicBezTo>
                <a:cubicBezTo>
                  <a:pt x="59770" y="178834"/>
                  <a:pt x="62432" y="159805"/>
                  <a:pt x="67079" y="141220"/>
                </a:cubicBezTo>
                <a:cubicBezTo>
                  <a:pt x="68256" y="136513"/>
                  <a:pt x="68906" y="131641"/>
                  <a:pt x="70610" y="127098"/>
                </a:cubicBezTo>
                <a:cubicBezTo>
                  <a:pt x="72458" y="122170"/>
                  <a:pt x="75872" y="117922"/>
                  <a:pt x="77671" y="112976"/>
                </a:cubicBezTo>
                <a:cubicBezTo>
                  <a:pt x="80599" y="104924"/>
                  <a:pt x="82270" y="96468"/>
                  <a:pt x="84732" y="88262"/>
                </a:cubicBezTo>
                <a:cubicBezTo>
                  <a:pt x="85801" y="84698"/>
                  <a:pt x="85631" y="80302"/>
                  <a:pt x="88262" y="77671"/>
                </a:cubicBezTo>
                <a:cubicBezTo>
                  <a:pt x="90894" y="75039"/>
                  <a:pt x="95323" y="75317"/>
                  <a:pt x="98854" y="74140"/>
                </a:cubicBezTo>
                <a:cubicBezTo>
                  <a:pt x="102384" y="75317"/>
                  <a:pt x="107781" y="80999"/>
                  <a:pt x="109445" y="77671"/>
                </a:cubicBezTo>
                <a:cubicBezTo>
                  <a:pt x="119710" y="57143"/>
                  <a:pt x="125499" y="49727"/>
                  <a:pt x="130628" y="31774"/>
                </a:cubicBezTo>
                <a:cubicBezTo>
                  <a:pt x="131961" y="27108"/>
                  <a:pt x="132826" y="22318"/>
                  <a:pt x="134159" y="17652"/>
                </a:cubicBezTo>
                <a:cubicBezTo>
                  <a:pt x="138433" y="2692"/>
                  <a:pt x="137689" y="12133"/>
                  <a:pt x="137689" y="0"/>
                </a:cubicBezTo>
                <a:lnTo>
                  <a:pt x="384824" y="38835"/>
                </a:lnTo>
                <a:cubicBezTo>
                  <a:pt x="376586" y="51780"/>
                  <a:pt x="369318" y="65396"/>
                  <a:pt x="360111" y="77671"/>
                </a:cubicBezTo>
                <a:cubicBezTo>
                  <a:pt x="356580" y="82378"/>
                  <a:pt x="352484" y="86710"/>
                  <a:pt x="349519" y="91793"/>
                </a:cubicBezTo>
                <a:cubicBezTo>
                  <a:pt x="344215" y="100885"/>
                  <a:pt x="335397" y="120037"/>
                  <a:pt x="335397" y="120037"/>
                </a:cubicBezTo>
                <a:cubicBezTo>
                  <a:pt x="330063" y="141376"/>
                  <a:pt x="333400" y="129562"/>
                  <a:pt x="324806" y="155342"/>
                </a:cubicBezTo>
                <a:lnTo>
                  <a:pt x="321275" y="165933"/>
                </a:lnTo>
                <a:cubicBezTo>
                  <a:pt x="320098" y="178878"/>
                  <a:pt x="319583" y="191901"/>
                  <a:pt x="317745" y="204769"/>
                </a:cubicBezTo>
                <a:cubicBezTo>
                  <a:pt x="316048" y="216650"/>
                  <a:pt x="310684" y="240074"/>
                  <a:pt x="310684" y="240074"/>
                </a:cubicBezTo>
                <a:cubicBezTo>
                  <a:pt x="311861" y="248312"/>
                  <a:pt x="309016" y="258289"/>
                  <a:pt x="314214" y="264787"/>
                </a:cubicBezTo>
                <a:cubicBezTo>
                  <a:pt x="316865" y="268100"/>
                  <a:pt x="322012" y="260919"/>
                  <a:pt x="324806" y="257726"/>
                </a:cubicBezTo>
                <a:cubicBezTo>
                  <a:pt x="330394" y="251339"/>
                  <a:pt x="338928" y="236543"/>
                  <a:pt x="338928" y="236543"/>
                </a:cubicBezTo>
                <a:cubicBezTo>
                  <a:pt x="350798" y="200931"/>
                  <a:pt x="332682" y="256185"/>
                  <a:pt x="345989" y="211830"/>
                </a:cubicBezTo>
                <a:cubicBezTo>
                  <a:pt x="348128" y="204701"/>
                  <a:pt x="350696" y="197708"/>
                  <a:pt x="353050" y="190647"/>
                </a:cubicBezTo>
                <a:cubicBezTo>
                  <a:pt x="354227" y="187116"/>
                  <a:pt x="355677" y="183665"/>
                  <a:pt x="356580" y="180055"/>
                </a:cubicBezTo>
                <a:cubicBezTo>
                  <a:pt x="358934" y="170640"/>
                  <a:pt x="360572" y="161017"/>
                  <a:pt x="363641" y="151811"/>
                </a:cubicBezTo>
                <a:cubicBezTo>
                  <a:pt x="364818" y="148281"/>
                  <a:pt x="365508" y="144548"/>
                  <a:pt x="367172" y="141220"/>
                </a:cubicBezTo>
                <a:cubicBezTo>
                  <a:pt x="369070" y="137425"/>
                  <a:pt x="371879" y="134159"/>
                  <a:pt x="374233" y="130628"/>
                </a:cubicBezTo>
                <a:cubicBezTo>
                  <a:pt x="378162" y="118839"/>
                  <a:pt x="378340" y="119207"/>
                  <a:pt x="381294" y="105915"/>
                </a:cubicBezTo>
                <a:cubicBezTo>
                  <a:pt x="386975" y="80349"/>
                  <a:pt x="382045" y="96599"/>
                  <a:pt x="388355" y="77671"/>
                </a:cubicBezTo>
                <a:cubicBezTo>
                  <a:pt x="369712" y="71456"/>
                  <a:pt x="380859" y="72075"/>
                  <a:pt x="356580" y="88262"/>
                </a:cubicBezTo>
                <a:lnTo>
                  <a:pt x="345989" y="95323"/>
                </a:lnTo>
                <a:cubicBezTo>
                  <a:pt x="325753" y="125678"/>
                  <a:pt x="352698" y="89956"/>
                  <a:pt x="328336" y="109445"/>
                </a:cubicBezTo>
                <a:cubicBezTo>
                  <a:pt x="305522" y="127696"/>
                  <a:pt x="337306" y="114694"/>
                  <a:pt x="310684" y="123567"/>
                </a:cubicBezTo>
                <a:cubicBezTo>
                  <a:pt x="299494" y="140353"/>
                  <a:pt x="304966" y="130132"/>
                  <a:pt x="296562" y="155342"/>
                </a:cubicBezTo>
                <a:lnTo>
                  <a:pt x="293031" y="165933"/>
                </a:lnTo>
                <a:cubicBezTo>
                  <a:pt x="294208" y="174171"/>
                  <a:pt x="294930" y="182487"/>
                  <a:pt x="296562" y="190647"/>
                </a:cubicBezTo>
                <a:cubicBezTo>
                  <a:pt x="297292" y="194296"/>
                  <a:pt x="297461" y="198607"/>
                  <a:pt x="300092" y="201238"/>
                </a:cubicBezTo>
                <a:cubicBezTo>
                  <a:pt x="302724" y="203870"/>
                  <a:pt x="307153" y="203592"/>
                  <a:pt x="310684" y="204769"/>
                </a:cubicBezTo>
                <a:cubicBezTo>
                  <a:pt x="314214" y="202415"/>
                  <a:pt x="318624" y="201021"/>
                  <a:pt x="321275" y="197708"/>
                </a:cubicBezTo>
                <a:cubicBezTo>
                  <a:pt x="323600" y="194802"/>
                  <a:pt x="323142" y="190445"/>
                  <a:pt x="324806" y="187116"/>
                </a:cubicBezTo>
                <a:cubicBezTo>
                  <a:pt x="326704" y="183321"/>
                  <a:pt x="329513" y="180055"/>
                  <a:pt x="331867" y="176525"/>
                </a:cubicBezTo>
                <a:lnTo>
                  <a:pt x="338928" y="148281"/>
                </a:lnTo>
                <a:cubicBezTo>
                  <a:pt x="340105" y="143574"/>
                  <a:pt x="341506" y="138917"/>
                  <a:pt x="342458" y="134159"/>
                </a:cubicBezTo>
                <a:cubicBezTo>
                  <a:pt x="343635" y="128275"/>
                  <a:pt x="344534" y="122328"/>
                  <a:pt x="345989" y="116506"/>
                </a:cubicBezTo>
                <a:cubicBezTo>
                  <a:pt x="346892" y="112896"/>
                  <a:pt x="346888" y="108546"/>
                  <a:pt x="349519" y="105915"/>
                </a:cubicBezTo>
                <a:cubicBezTo>
                  <a:pt x="353240" y="102194"/>
                  <a:pt x="359071" y="101465"/>
                  <a:pt x="363641" y="98854"/>
                </a:cubicBezTo>
                <a:cubicBezTo>
                  <a:pt x="367325" y="96749"/>
                  <a:pt x="370702" y="94147"/>
                  <a:pt x="374233" y="91793"/>
                </a:cubicBezTo>
                <a:cubicBezTo>
                  <a:pt x="376587" y="88262"/>
                  <a:pt x="380825" y="76984"/>
                  <a:pt x="381294" y="81201"/>
                </a:cubicBezTo>
                <a:cubicBezTo>
                  <a:pt x="383268" y="98974"/>
                  <a:pt x="376878" y="133284"/>
                  <a:pt x="370702" y="151811"/>
                </a:cubicBezTo>
                <a:lnTo>
                  <a:pt x="363641" y="172994"/>
                </a:lnTo>
                <a:cubicBezTo>
                  <a:pt x="362464" y="222421"/>
                  <a:pt x="360111" y="271834"/>
                  <a:pt x="360111" y="321275"/>
                </a:cubicBezTo>
                <a:cubicBezTo>
                  <a:pt x="360111" y="346017"/>
                  <a:pt x="361642" y="370755"/>
                  <a:pt x="363641" y="395416"/>
                </a:cubicBezTo>
                <a:cubicBezTo>
                  <a:pt x="365174" y="414330"/>
                  <a:pt x="368984" y="433006"/>
                  <a:pt x="370702" y="451904"/>
                </a:cubicBezTo>
                <a:lnTo>
                  <a:pt x="374233" y="490740"/>
                </a:lnTo>
                <a:cubicBezTo>
                  <a:pt x="373056" y="517807"/>
                  <a:pt x="372632" y="544917"/>
                  <a:pt x="370702" y="571941"/>
                </a:cubicBezTo>
                <a:cubicBezTo>
                  <a:pt x="370274" y="577927"/>
                  <a:pt x="367172" y="583593"/>
                  <a:pt x="367172" y="589594"/>
                </a:cubicBezTo>
                <a:cubicBezTo>
                  <a:pt x="367172" y="645615"/>
                  <a:pt x="368565" y="626195"/>
                  <a:pt x="374233" y="660204"/>
                </a:cubicBezTo>
                <a:cubicBezTo>
                  <a:pt x="375601" y="668412"/>
                  <a:pt x="376274" y="676730"/>
                  <a:pt x="377763" y="684917"/>
                </a:cubicBezTo>
                <a:cubicBezTo>
                  <a:pt x="378631" y="689691"/>
                  <a:pt x="380342" y="694281"/>
                  <a:pt x="381294" y="699039"/>
                </a:cubicBezTo>
                <a:cubicBezTo>
                  <a:pt x="382698" y="706058"/>
                  <a:pt x="383543" y="713179"/>
                  <a:pt x="384824" y="720222"/>
                </a:cubicBezTo>
                <a:cubicBezTo>
                  <a:pt x="385897" y="726126"/>
                  <a:pt x="387443" y="731944"/>
                  <a:pt x="388355" y="737875"/>
                </a:cubicBezTo>
                <a:cubicBezTo>
                  <a:pt x="389798" y="747253"/>
                  <a:pt x="390325" y="756760"/>
                  <a:pt x="391885" y="766119"/>
                </a:cubicBezTo>
                <a:cubicBezTo>
                  <a:pt x="392683" y="770905"/>
                  <a:pt x="394548" y="775467"/>
                  <a:pt x="395416" y="780241"/>
                </a:cubicBezTo>
                <a:cubicBezTo>
                  <a:pt x="396906" y="788436"/>
                  <a:pt x="400206" y="817052"/>
                  <a:pt x="402477" y="826137"/>
                </a:cubicBezTo>
                <a:cubicBezTo>
                  <a:pt x="404282" y="833358"/>
                  <a:pt x="408078" y="840022"/>
                  <a:pt x="409538" y="847320"/>
                </a:cubicBezTo>
                <a:cubicBezTo>
                  <a:pt x="416715" y="883202"/>
                  <a:pt x="409363" y="850239"/>
                  <a:pt x="416599" y="875564"/>
                </a:cubicBezTo>
                <a:cubicBezTo>
                  <a:pt x="417932" y="880230"/>
                  <a:pt x="418426" y="885143"/>
                  <a:pt x="420130" y="889686"/>
                </a:cubicBezTo>
                <a:cubicBezTo>
                  <a:pt x="421978" y="894614"/>
                  <a:pt x="425236" y="898921"/>
                  <a:pt x="427191" y="903808"/>
                </a:cubicBezTo>
                <a:cubicBezTo>
                  <a:pt x="439796" y="935319"/>
                  <a:pt x="427728" y="915205"/>
                  <a:pt x="441313" y="935583"/>
                </a:cubicBezTo>
                <a:cubicBezTo>
                  <a:pt x="442490" y="940290"/>
                  <a:pt x="443449" y="945057"/>
                  <a:pt x="444843" y="949705"/>
                </a:cubicBezTo>
                <a:cubicBezTo>
                  <a:pt x="444863" y="949772"/>
                  <a:pt x="453659" y="976150"/>
                  <a:pt x="455435" y="981479"/>
                </a:cubicBezTo>
                <a:lnTo>
                  <a:pt x="458965" y="992071"/>
                </a:lnTo>
                <a:cubicBezTo>
                  <a:pt x="460142" y="995601"/>
                  <a:pt x="461594" y="999052"/>
                  <a:pt x="462496" y="1002662"/>
                </a:cubicBezTo>
                <a:cubicBezTo>
                  <a:pt x="465030" y="1012799"/>
                  <a:pt x="468788" y="1029369"/>
                  <a:pt x="473087" y="1037967"/>
                </a:cubicBezTo>
                <a:cubicBezTo>
                  <a:pt x="475441" y="1042674"/>
                  <a:pt x="478300" y="1047161"/>
                  <a:pt x="480148" y="1052089"/>
                </a:cubicBezTo>
                <a:cubicBezTo>
                  <a:pt x="481852" y="1056632"/>
                  <a:pt x="482346" y="1061545"/>
                  <a:pt x="483679" y="1066211"/>
                </a:cubicBezTo>
                <a:cubicBezTo>
                  <a:pt x="486888" y="1077441"/>
                  <a:pt x="489786" y="1082498"/>
                  <a:pt x="494270" y="1094455"/>
                </a:cubicBezTo>
                <a:cubicBezTo>
                  <a:pt x="495577" y="1097940"/>
                  <a:pt x="496137" y="1101718"/>
                  <a:pt x="497801" y="1105047"/>
                </a:cubicBezTo>
                <a:cubicBezTo>
                  <a:pt x="499699" y="1108842"/>
                  <a:pt x="502508" y="1112108"/>
                  <a:pt x="504862" y="1115638"/>
                </a:cubicBezTo>
                <a:cubicBezTo>
                  <a:pt x="513136" y="1140465"/>
                  <a:pt x="502372" y="1109831"/>
                  <a:pt x="515453" y="1140352"/>
                </a:cubicBezTo>
                <a:cubicBezTo>
                  <a:pt x="516919" y="1143772"/>
                  <a:pt x="517138" y="1147712"/>
                  <a:pt x="518984" y="1150943"/>
                </a:cubicBezTo>
                <a:cubicBezTo>
                  <a:pt x="521903" y="1156052"/>
                  <a:pt x="526045" y="1160358"/>
                  <a:pt x="529575" y="1165065"/>
                </a:cubicBezTo>
                <a:cubicBezTo>
                  <a:pt x="534271" y="1179151"/>
                  <a:pt x="535660" y="1184296"/>
                  <a:pt x="543697" y="1200370"/>
                </a:cubicBezTo>
                <a:cubicBezTo>
                  <a:pt x="545595" y="1204165"/>
                  <a:pt x="548404" y="1207431"/>
                  <a:pt x="550758" y="1210962"/>
                </a:cubicBezTo>
                <a:cubicBezTo>
                  <a:pt x="551935" y="1215669"/>
                  <a:pt x="552377" y="1220624"/>
                  <a:pt x="554289" y="1225084"/>
                </a:cubicBezTo>
                <a:cubicBezTo>
                  <a:pt x="555960" y="1228984"/>
                  <a:pt x="558804" y="1232281"/>
                  <a:pt x="561350" y="1235675"/>
                </a:cubicBezTo>
                <a:cubicBezTo>
                  <a:pt x="569401" y="1246409"/>
                  <a:pt x="577473" y="1257142"/>
                  <a:pt x="586063" y="1267450"/>
                </a:cubicBezTo>
                <a:cubicBezTo>
                  <a:pt x="589259" y="1271286"/>
                  <a:pt x="593590" y="1274101"/>
                  <a:pt x="596655" y="1278042"/>
                </a:cubicBezTo>
                <a:cubicBezTo>
                  <a:pt x="619427" y="1307320"/>
                  <a:pt x="603428" y="1289330"/>
                  <a:pt x="617838" y="1313347"/>
                </a:cubicBezTo>
                <a:cubicBezTo>
                  <a:pt x="622204" y="1320624"/>
                  <a:pt x="627253" y="1327469"/>
                  <a:pt x="631960" y="1334530"/>
                </a:cubicBezTo>
                <a:cubicBezTo>
                  <a:pt x="633137" y="1338060"/>
                  <a:pt x="633826" y="1341793"/>
                  <a:pt x="635490" y="1345121"/>
                </a:cubicBezTo>
                <a:cubicBezTo>
                  <a:pt x="637388" y="1348916"/>
                  <a:pt x="642349" y="1351475"/>
                  <a:pt x="642551" y="1355713"/>
                </a:cubicBezTo>
                <a:cubicBezTo>
                  <a:pt x="643560" y="1376905"/>
                  <a:pt x="627841" y="1396902"/>
                  <a:pt x="624899" y="1405140"/>
                </a:cubicBezTo>
                <a:close/>
              </a:path>
            </a:pathLst>
          </a:cu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BA3DF57-74F5-6F44-BD9D-7EC18162F49E}"/>
              </a:ext>
            </a:extLst>
          </p:cNvPr>
          <p:cNvSpPr/>
          <p:nvPr/>
        </p:nvSpPr>
        <p:spPr>
          <a:xfrm>
            <a:off x="1376896" y="1800472"/>
            <a:ext cx="3173921" cy="1564096"/>
          </a:xfrm>
          <a:custGeom>
            <a:avLst/>
            <a:gdLst>
              <a:gd name="connsiteX0" fmla="*/ 208299 w 3173921"/>
              <a:gd name="connsiteY0" fmla="*/ 31859 h 1564096"/>
              <a:gd name="connsiteX1" fmla="*/ 208299 w 3173921"/>
              <a:gd name="connsiteY1" fmla="*/ 31859 h 1564096"/>
              <a:gd name="connsiteX2" fmla="*/ 1987672 w 3173921"/>
              <a:gd name="connsiteY2" fmla="*/ 84 h 1564096"/>
              <a:gd name="connsiteX3" fmla="*/ 2347784 w 3173921"/>
              <a:gd name="connsiteY3" fmla="*/ 10675 h 1564096"/>
              <a:gd name="connsiteX4" fmla="*/ 2397211 w 3173921"/>
              <a:gd name="connsiteY4" fmla="*/ 17736 h 1564096"/>
              <a:gd name="connsiteX5" fmla="*/ 2446638 w 3173921"/>
              <a:gd name="connsiteY5" fmla="*/ 24797 h 1564096"/>
              <a:gd name="connsiteX6" fmla="*/ 2478412 w 3173921"/>
              <a:gd name="connsiteY6" fmla="*/ 31859 h 1564096"/>
              <a:gd name="connsiteX7" fmla="*/ 2506656 w 3173921"/>
              <a:gd name="connsiteY7" fmla="*/ 42450 h 1564096"/>
              <a:gd name="connsiteX8" fmla="*/ 2520778 w 3173921"/>
              <a:gd name="connsiteY8" fmla="*/ 45981 h 1564096"/>
              <a:gd name="connsiteX9" fmla="*/ 2573736 w 3173921"/>
              <a:gd name="connsiteY9" fmla="*/ 63633 h 1564096"/>
              <a:gd name="connsiteX10" fmla="*/ 2584327 w 3173921"/>
              <a:gd name="connsiteY10" fmla="*/ 67164 h 1564096"/>
              <a:gd name="connsiteX11" fmla="*/ 2594919 w 3173921"/>
              <a:gd name="connsiteY11" fmla="*/ 70694 h 1564096"/>
              <a:gd name="connsiteX12" fmla="*/ 2619632 w 3173921"/>
              <a:gd name="connsiteY12" fmla="*/ 81286 h 1564096"/>
              <a:gd name="connsiteX13" fmla="*/ 2644346 w 3173921"/>
              <a:gd name="connsiteY13" fmla="*/ 91877 h 1564096"/>
              <a:gd name="connsiteX14" fmla="*/ 2654937 w 3173921"/>
              <a:gd name="connsiteY14" fmla="*/ 98938 h 1564096"/>
              <a:gd name="connsiteX15" fmla="*/ 2679651 w 3173921"/>
              <a:gd name="connsiteY15" fmla="*/ 105999 h 1564096"/>
              <a:gd name="connsiteX16" fmla="*/ 2700834 w 3173921"/>
              <a:gd name="connsiteY16" fmla="*/ 120121 h 1564096"/>
              <a:gd name="connsiteX17" fmla="*/ 2711425 w 3173921"/>
              <a:gd name="connsiteY17" fmla="*/ 123652 h 1564096"/>
              <a:gd name="connsiteX18" fmla="*/ 2746730 w 3173921"/>
              <a:gd name="connsiteY18" fmla="*/ 134243 h 1564096"/>
              <a:gd name="connsiteX19" fmla="*/ 2757322 w 3173921"/>
              <a:gd name="connsiteY19" fmla="*/ 141304 h 1564096"/>
              <a:gd name="connsiteX20" fmla="*/ 2778505 w 3173921"/>
              <a:gd name="connsiteY20" fmla="*/ 148365 h 1564096"/>
              <a:gd name="connsiteX21" fmla="*/ 2789096 w 3173921"/>
              <a:gd name="connsiteY21" fmla="*/ 151896 h 1564096"/>
              <a:gd name="connsiteX22" fmla="*/ 2852645 w 3173921"/>
              <a:gd name="connsiteY22" fmla="*/ 166018 h 1564096"/>
              <a:gd name="connsiteX23" fmla="*/ 2909133 w 3173921"/>
              <a:gd name="connsiteY23" fmla="*/ 173079 h 1564096"/>
              <a:gd name="connsiteX24" fmla="*/ 2933847 w 3173921"/>
              <a:gd name="connsiteY24" fmla="*/ 180140 h 1564096"/>
              <a:gd name="connsiteX25" fmla="*/ 2947969 w 3173921"/>
              <a:gd name="connsiteY25" fmla="*/ 183670 h 1564096"/>
              <a:gd name="connsiteX26" fmla="*/ 2965621 w 3173921"/>
              <a:gd name="connsiteY26" fmla="*/ 190731 h 1564096"/>
              <a:gd name="connsiteX27" fmla="*/ 2979743 w 3173921"/>
              <a:gd name="connsiteY27" fmla="*/ 194262 h 1564096"/>
              <a:gd name="connsiteX28" fmla="*/ 3015048 w 3173921"/>
              <a:gd name="connsiteY28" fmla="*/ 204853 h 1564096"/>
              <a:gd name="connsiteX29" fmla="*/ 3029170 w 3173921"/>
              <a:gd name="connsiteY29" fmla="*/ 215445 h 1564096"/>
              <a:gd name="connsiteX30" fmla="*/ 3075067 w 3173921"/>
              <a:gd name="connsiteY30" fmla="*/ 233097 h 1564096"/>
              <a:gd name="connsiteX31" fmla="*/ 3089189 w 3173921"/>
              <a:gd name="connsiteY31" fmla="*/ 240158 h 1564096"/>
              <a:gd name="connsiteX32" fmla="*/ 3113902 w 3173921"/>
              <a:gd name="connsiteY32" fmla="*/ 275463 h 1564096"/>
              <a:gd name="connsiteX33" fmla="*/ 3128024 w 3173921"/>
              <a:gd name="connsiteY33" fmla="*/ 310768 h 1564096"/>
              <a:gd name="connsiteX34" fmla="*/ 3142146 w 3173921"/>
              <a:gd name="connsiteY34" fmla="*/ 331951 h 1564096"/>
              <a:gd name="connsiteX35" fmla="*/ 3145677 w 3173921"/>
              <a:gd name="connsiteY35" fmla="*/ 342543 h 1564096"/>
              <a:gd name="connsiteX36" fmla="*/ 3166860 w 3173921"/>
              <a:gd name="connsiteY36" fmla="*/ 370787 h 1564096"/>
              <a:gd name="connsiteX37" fmla="*/ 3173921 w 3173921"/>
              <a:gd name="connsiteY37" fmla="*/ 381378 h 1564096"/>
              <a:gd name="connsiteX38" fmla="*/ 3159799 w 3173921"/>
              <a:gd name="connsiteY38" fmla="*/ 427275 h 1564096"/>
              <a:gd name="connsiteX39" fmla="*/ 3156268 w 3173921"/>
              <a:gd name="connsiteY39" fmla="*/ 437866 h 1564096"/>
              <a:gd name="connsiteX40" fmla="*/ 3135085 w 3173921"/>
              <a:gd name="connsiteY40" fmla="*/ 451988 h 1564096"/>
              <a:gd name="connsiteX41" fmla="*/ 3113902 w 3173921"/>
              <a:gd name="connsiteY41" fmla="*/ 459049 h 1564096"/>
              <a:gd name="connsiteX42" fmla="*/ 3057414 w 3173921"/>
              <a:gd name="connsiteY42" fmla="*/ 451988 h 1564096"/>
              <a:gd name="connsiteX43" fmla="*/ 3036231 w 3173921"/>
              <a:gd name="connsiteY43" fmla="*/ 444927 h 1564096"/>
              <a:gd name="connsiteX44" fmla="*/ 3015048 w 3173921"/>
              <a:gd name="connsiteY44" fmla="*/ 430805 h 1564096"/>
              <a:gd name="connsiteX45" fmla="*/ 3004457 w 3173921"/>
              <a:gd name="connsiteY45" fmla="*/ 423744 h 1564096"/>
              <a:gd name="connsiteX46" fmla="*/ 2993865 w 3173921"/>
              <a:gd name="connsiteY46" fmla="*/ 420214 h 1564096"/>
              <a:gd name="connsiteX47" fmla="*/ 2983274 w 3173921"/>
              <a:gd name="connsiteY47" fmla="*/ 413153 h 1564096"/>
              <a:gd name="connsiteX48" fmla="*/ 2972682 w 3173921"/>
              <a:gd name="connsiteY48" fmla="*/ 409622 h 1564096"/>
              <a:gd name="connsiteX49" fmla="*/ 2962091 w 3173921"/>
              <a:gd name="connsiteY49" fmla="*/ 399031 h 1564096"/>
              <a:gd name="connsiteX50" fmla="*/ 2940908 w 3173921"/>
              <a:gd name="connsiteY50" fmla="*/ 388439 h 1564096"/>
              <a:gd name="connsiteX51" fmla="*/ 2919725 w 3173921"/>
              <a:gd name="connsiteY51" fmla="*/ 377848 h 1564096"/>
              <a:gd name="connsiteX52" fmla="*/ 2909133 w 3173921"/>
              <a:gd name="connsiteY52" fmla="*/ 370787 h 1564096"/>
              <a:gd name="connsiteX53" fmla="*/ 2898542 w 3173921"/>
              <a:gd name="connsiteY53" fmla="*/ 367256 h 1564096"/>
              <a:gd name="connsiteX54" fmla="*/ 2877359 w 3173921"/>
              <a:gd name="connsiteY54" fmla="*/ 353134 h 1564096"/>
              <a:gd name="connsiteX55" fmla="*/ 2863237 w 3173921"/>
              <a:gd name="connsiteY55" fmla="*/ 346073 h 1564096"/>
              <a:gd name="connsiteX56" fmla="*/ 2852645 w 3173921"/>
              <a:gd name="connsiteY56" fmla="*/ 339012 h 1564096"/>
              <a:gd name="connsiteX57" fmla="*/ 2842054 w 3173921"/>
              <a:gd name="connsiteY57" fmla="*/ 335482 h 1564096"/>
              <a:gd name="connsiteX58" fmla="*/ 2820871 w 3173921"/>
              <a:gd name="connsiteY58" fmla="*/ 324890 h 1564096"/>
              <a:gd name="connsiteX59" fmla="*/ 2799688 w 3173921"/>
              <a:gd name="connsiteY59" fmla="*/ 314299 h 1564096"/>
              <a:gd name="connsiteX60" fmla="*/ 2778505 w 3173921"/>
              <a:gd name="connsiteY60" fmla="*/ 300177 h 1564096"/>
              <a:gd name="connsiteX61" fmla="*/ 2757322 w 3173921"/>
              <a:gd name="connsiteY61" fmla="*/ 293116 h 1564096"/>
              <a:gd name="connsiteX62" fmla="*/ 2732608 w 3173921"/>
              <a:gd name="connsiteY62" fmla="*/ 278994 h 1564096"/>
              <a:gd name="connsiteX63" fmla="*/ 2711425 w 3173921"/>
              <a:gd name="connsiteY63" fmla="*/ 271933 h 1564096"/>
              <a:gd name="connsiteX64" fmla="*/ 2693773 w 3173921"/>
              <a:gd name="connsiteY64" fmla="*/ 264872 h 1564096"/>
              <a:gd name="connsiteX65" fmla="*/ 2661998 w 3173921"/>
              <a:gd name="connsiteY65" fmla="*/ 254280 h 1564096"/>
              <a:gd name="connsiteX66" fmla="*/ 2651407 w 3173921"/>
              <a:gd name="connsiteY66" fmla="*/ 250750 h 1564096"/>
              <a:gd name="connsiteX67" fmla="*/ 2640815 w 3173921"/>
              <a:gd name="connsiteY67" fmla="*/ 247219 h 1564096"/>
              <a:gd name="connsiteX68" fmla="*/ 2612571 w 3173921"/>
              <a:gd name="connsiteY68" fmla="*/ 240158 h 1564096"/>
              <a:gd name="connsiteX69" fmla="*/ 2591388 w 3173921"/>
              <a:gd name="connsiteY69" fmla="*/ 233097 h 1564096"/>
              <a:gd name="connsiteX70" fmla="*/ 2580797 w 3173921"/>
              <a:gd name="connsiteY70" fmla="*/ 229567 h 1564096"/>
              <a:gd name="connsiteX71" fmla="*/ 2566675 w 3173921"/>
              <a:gd name="connsiteY71" fmla="*/ 226036 h 1564096"/>
              <a:gd name="connsiteX72" fmla="*/ 2545492 w 3173921"/>
              <a:gd name="connsiteY72" fmla="*/ 218975 h 1564096"/>
              <a:gd name="connsiteX73" fmla="*/ 2534900 w 3173921"/>
              <a:gd name="connsiteY73" fmla="*/ 215445 h 1564096"/>
              <a:gd name="connsiteX74" fmla="*/ 2520778 w 3173921"/>
              <a:gd name="connsiteY74" fmla="*/ 211914 h 1564096"/>
              <a:gd name="connsiteX75" fmla="*/ 2499595 w 3173921"/>
              <a:gd name="connsiteY75" fmla="*/ 204853 h 1564096"/>
              <a:gd name="connsiteX76" fmla="*/ 2471351 w 3173921"/>
              <a:gd name="connsiteY76" fmla="*/ 197792 h 1564096"/>
              <a:gd name="connsiteX77" fmla="*/ 2457229 w 3173921"/>
              <a:gd name="connsiteY77" fmla="*/ 194262 h 1564096"/>
              <a:gd name="connsiteX78" fmla="*/ 2446638 w 3173921"/>
              <a:gd name="connsiteY78" fmla="*/ 190731 h 1564096"/>
              <a:gd name="connsiteX79" fmla="*/ 2414863 w 3173921"/>
              <a:gd name="connsiteY79" fmla="*/ 176609 h 1564096"/>
              <a:gd name="connsiteX80" fmla="*/ 2400741 w 3173921"/>
              <a:gd name="connsiteY80" fmla="*/ 173079 h 1564096"/>
              <a:gd name="connsiteX81" fmla="*/ 2351314 w 3173921"/>
              <a:gd name="connsiteY81" fmla="*/ 166018 h 1564096"/>
              <a:gd name="connsiteX82" fmla="*/ 2340723 w 3173921"/>
              <a:gd name="connsiteY82" fmla="*/ 162487 h 1564096"/>
              <a:gd name="connsiteX83" fmla="*/ 1927654 w 3173921"/>
              <a:gd name="connsiteY83" fmla="*/ 162487 h 1564096"/>
              <a:gd name="connsiteX84" fmla="*/ 1910001 w 3173921"/>
              <a:gd name="connsiteY84" fmla="*/ 166018 h 1564096"/>
              <a:gd name="connsiteX85" fmla="*/ 1885288 w 3173921"/>
              <a:gd name="connsiteY85" fmla="*/ 169548 h 1564096"/>
              <a:gd name="connsiteX86" fmla="*/ 1842922 w 3173921"/>
              <a:gd name="connsiteY86" fmla="*/ 180140 h 1564096"/>
              <a:gd name="connsiteX87" fmla="*/ 1828800 w 3173921"/>
              <a:gd name="connsiteY87" fmla="*/ 183670 h 1564096"/>
              <a:gd name="connsiteX88" fmla="*/ 1811147 w 3173921"/>
              <a:gd name="connsiteY88" fmla="*/ 187201 h 1564096"/>
              <a:gd name="connsiteX89" fmla="*/ 1800556 w 3173921"/>
              <a:gd name="connsiteY89" fmla="*/ 190731 h 1564096"/>
              <a:gd name="connsiteX90" fmla="*/ 1775842 w 3173921"/>
              <a:gd name="connsiteY90" fmla="*/ 194262 h 1564096"/>
              <a:gd name="connsiteX91" fmla="*/ 1680519 w 3173921"/>
              <a:gd name="connsiteY91" fmla="*/ 201323 h 1564096"/>
              <a:gd name="connsiteX92" fmla="*/ 1662866 w 3173921"/>
              <a:gd name="connsiteY92" fmla="*/ 204853 h 1564096"/>
              <a:gd name="connsiteX93" fmla="*/ 1648744 w 3173921"/>
              <a:gd name="connsiteY93" fmla="*/ 208384 h 1564096"/>
              <a:gd name="connsiteX94" fmla="*/ 1624031 w 3173921"/>
              <a:gd name="connsiteY94" fmla="*/ 211914 h 1564096"/>
              <a:gd name="connsiteX95" fmla="*/ 1581665 w 3173921"/>
              <a:gd name="connsiteY95" fmla="*/ 222506 h 1564096"/>
              <a:gd name="connsiteX96" fmla="*/ 1571073 w 3173921"/>
              <a:gd name="connsiteY96" fmla="*/ 226036 h 1564096"/>
              <a:gd name="connsiteX97" fmla="*/ 1556951 w 3173921"/>
              <a:gd name="connsiteY97" fmla="*/ 229567 h 1564096"/>
              <a:gd name="connsiteX98" fmla="*/ 1546360 w 3173921"/>
              <a:gd name="connsiteY98" fmla="*/ 236628 h 1564096"/>
              <a:gd name="connsiteX99" fmla="*/ 1525177 w 3173921"/>
              <a:gd name="connsiteY99" fmla="*/ 243689 h 1564096"/>
              <a:gd name="connsiteX100" fmla="*/ 1503994 w 3173921"/>
              <a:gd name="connsiteY100" fmla="*/ 254280 h 1564096"/>
              <a:gd name="connsiteX101" fmla="*/ 1489872 w 3173921"/>
              <a:gd name="connsiteY101" fmla="*/ 261341 h 1564096"/>
              <a:gd name="connsiteX102" fmla="*/ 1479280 w 3173921"/>
              <a:gd name="connsiteY102" fmla="*/ 264872 h 1564096"/>
              <a:gd name="connsiteX103" fmla="*/ 1468689 w 3173921"/>
              <a:gd name="connsiteY103" fmla="*/ 271933 h 1564096"/>
              <a:gd name="connsiteX104" fmla="*/ 1436914 w 3173921"/>
              <a:gd name="connsiteY104" fmla="*/ 282524 h 1564096"/>
              <a:gd name="connsiteX105" fmla="*/ 1426323 w 3173921"/>
              <a:gd name="connsiteY105" fmla="*/ 286055 h 1564096"/>
              <a:gd name="connsiteX106" fmla="*/ 1415731 w 3173921"/>
              <a:gd name="connsiteY106" fmla="*/ 289585 h 1564096"/>
              <a:gd name="connsiteX107" fmla="*/ 1401609 w 3173921"/>
              <a:gd name="connsiteY107" fmla="*/ 296646 h 1564096"/>
              <a:gd name="connsiteX108" fmla="*/ 1380426 w 3173921"/>
              <a:gd name="connsiteY108" fmla="*/ 303707 h 1564096"/>
              <a:gd name="connsiteX109" fmla="*/ 1359243 w 3173921"/>
              <a:gd name="connsiteY109" fmla="*/ 317829 h 1564096"/>
              <a:gd name="connsiteX110" fmla="*/ 1348651 w 3173921"/>
              <a:gd name="connsiteY110" fmla="*/ 324890 h 1564096"/>
              <a:gd name="connsiteX111" fmla="*/ 1327468 w 3173921"/>
              <a:gd name="connsiteY111" fmla="*/ 331951 h 1564096"/>
              <a:gd name="connsiteX112" fmla="*/ 1306285 w 3173921"/>
              <a:gd name="connsiteY112" fmla="*/ 346073 h 1564096"/>
              <a:gd name="connsiteX113" fmla="*/ 1295694 w 3173921"/>
              <a:gd name="connsiteY113" fmla="*/ 349604 h 1564096"/>
              <a:gd name="connsiteX114" fmla="*/ 1285102 w 3173921"/>
              <a:gd name="connsiteY114" fmla="*/ 356665 h 1564096"/>
              <a:gd name="connsiteX115" fmla="*/ 1267450 w 3173921"/>
              <a:gd name="connsiteY115" fmla="*/ 363726 h 1564096"/>
              <a:gd name="connsiteX116" fmla="*/ 1239206 w 3173921"/>
              <a:gd name="connsiteY116" fmla="*/ 381378 h 1564096"/>
              <a:gd name="connsiteX117" fmla="*/ 1218023 w 3173921"/>
              <a:gd name="connsiteY117" fmla="*/ 399031 h 1564096"/>
              <a:gd name="connsiteX118" fmla="*/ 1182718 w 3173921"/>
              <a:gd name="connsiteY118" fmla="*/ 416683 h 1564096"/>
              <a:gd name="connsiteX119" fmla="*/ 1158004 w 3173921"/>
              <a:gd name="connsiteY119" fmla="*/ 434336 h 1564096"/>
              <a:gd name="connsiteX120" fmla="*/ 1143882 w 3173921"/>
              <a:gd name="connsiteY120" fmla="*/ 444927 h 1564096"/>
              <a:gd name="connsiteX121" fmla="*/ 1122699 w 3173921"/>
              <a:gd name="connsiteY121" fmla="*/ 459049 h 1564096"/>
              <a:gd name="connsiteX122" fmla="*/ 1112108 w 3173921"/>
              <a:gd name="connsiteY122" fmla="*/ 466110 h 1564096"/>
              <a:gd name="connsiteX123" fmla="*/ 1097986 w 3173921"/>
              <a:gd name="connsiteY123" fmla="*/ 476702 h 1564096"/>
              <a:gd name="connsiteX124" fmla="*/ 1076803 w 3173921"/>
              <a:gd name="connsiteY124" fmla="*/ 490824 h 1564096"/>
              <a:gd name="connsiteX125" fmla="*/ 1048559 w 3173921"/>
              <a:gd name="connsiteY125" fmla="*/ 504946 h 1564096"/>
              <a:gd name="connsiteX126" fmla="*/ 1009723 w 3173921"/>
              <a:gd name="connsiteY126" fmla="*/ 529659 h 1564096"/>
              <a:gd name="connsiteX127" fmla="*/ 988540 w 3173921"/>
              <a:gd name="connsiteY127" fmla="*/ 547312 h 1564096"/>
              <a:gd name="connsiteX128" fmla="*/ 967357 w 3173921"/>
              <a:gd name="connsiteY128" fmla="*/ 561434 h 1564096"/>
              <a:gd name="connsiteX129" fmla="*/ 960296 w 3173921"/>
              <a:gd name="connsiteY129" fmla="*/ 572025 h 1564096"/>
              <a:gd name="connsiteX130" fmla="*/ 949705 w 3173921"/>
              <a:gd name="connsiteY130" fmla="*/ 582617 h 1564096"/>
              <a:gd name="connsiteX131" fmla="*/ 935583 w 3173921"/>
              <a:gd name="connsiteY131" fmla="*/ 600269 h 1564096"/>
              <a:gd name="connsiteX132" fmla="*/ 917930 w 3173921"/>
              <a:gd name="connsiteY132" fmla="*/ 624983 h 1564096"/>
              <a:gd name="connsiteX133" fmla="*/ 910869 w 3173921"/>
              <a:gd name="connsiteY133" fmla="*/ 639105 h 1564096"/>
              <a:gd name="connsiteX134" fmla="*/ 893217 w 3173921"/>
              <a:gd name="connsiteY134" fmla="*/ 646166 h 1564096"/>
              <a:gd name="connsiteX135" fmla="*/ 882625 w 3173921"/>
              <a:gd name="connsiteY135" fmla="*/ 653227 h 1564096"/>
              <a:gd name="connsiteX136" fmla="*/ 857912 w 3173921"/>
              <a:gd name="connsiteY136" fmla="*/ 677940 h 1564096"/>
              <a:gd name="connsiteX137" fmla="*/ 847320 w 3173921"/>
              <a:gd name="connsiteY137" fmla="*/ 709715 h 1564096"/>
              <a:gd name="connsiteX138" fmla="*/ 843790 w 3173921"/>
              <a:gd name="connsiteY138" fmla="*/ 720306 h 1564096"/>
              <a:gd name="connsiteX139" fmla="*/ 833198 w 3173921"/>
              <a:gd name="connsiteY139" fmla="*/ 730898 h 1564096"/>
              <a:gd name="connsiteX140" fmla="*/ 808485 w 3173921"/>
              <a:gd name="connsiteY140" fmla="*/ 759142 h 1564096"/>
              <a:gd name="connsiteX141" fmla="*/ 797893 w 3173921"/>
              <a:gd name="connsiteY141" fmla="*/ 762672 h 1564096"/>
              <a:gd name="connsiteX142" fmla="*/ 787302 w 3173921"/>
              <a:gd name="connsiteY142" fmla="*/ 773264 h 1564096"/>
              <a:gd name="connsiteX143" fmla="*/ 780241 w 3173921"/>
              <a:gd name="connsiteY143" fmla="*/ 783855 h 1564096"/>
              <a:gd name="connsiteX144" fmla="*/ 769649 w 3173921"/>
              <a:gd name="connsiteY144" fmla="*/ 790916 h 1564096"/>
              <a:gd name="connsiteX145" fmla="*/ 741405 w 3173921"/>
              <a:gd name="connsiteY145" fmla="*/ 819160 h 1564096"/>
              <a:gd name="connsiteX146" fmla="*/ 713161 w 3173921"/>
              <a:gd name="connsiteY146" fmla="*/ 840343 h 1564096"/>
              <a:gd name="connsiteX147" fmla="*/ 702570 w 3173921"/>
              <a:gd name="connsiteY147" fmla="*/ 861526 h 1564096"/>
              <a:gd name="connsiteX148" fmla="*/ 691978 w 3173921"/>
              <a:gd name="connsiteY148" fmla="*/ 882709 h 1564096"/>
              <a:gd name="connsiteX149" fmla="*/ 684917 w 3173921"/>
              <a:gd name="connsiteY149" fmla="*/ 907423 h 1564096"/>
              <a:gd name="connsiteX150" fmla="*/ 677856 w 3173921"/>
              <a:gd name="connsiteY150" fmla="*/ 928606 h 1564096"/>
              <a:gd name="connsiteX151" fmla="*/ 670795 w 3173921"/>
              <a:gd name="connsiteY151" fmla="*/ 949789 h 1564096"/>
              <a:gd name="connsiteX152" fmla="*/ 646082 w 3173921"/>
              <a:gd name="connsiteY152" fmla="*/ 981564 h 1564096"/>
              <a:gd name="connsiteX153" fmla="*/ 639021 w 3173921"/>
              <a:gd name="connsiteY153" fmla="*/ 992155 h 1564096"/>
              <a:gd name="connsiteX154" fmla="*/ 617838 w 3173921"/>
              <a:gd name="connsiteY154" fmla="*/ 1009808 h 1564096"/>
              <a:gd name="connsiteX155" fmla="*/ 603716 w 3173921"/>
              <a:gd name="connsiteY155" fmla="*/ 1030991 h 1564096"/>
              <a:gd name="connsiteX156" fmla="*/ 600185 w 3173921"/>
              <a:gd name="connsiteY156" fmla="*/ 1041582 h 1564096"/>
              <a:gd name="connsiteX157" fmla="*/ 586063 w 3173921"/>
              <a:gd name="connsiteY157" fmla="*/ 1062765 h 1564096"/>
              <a:gd name="connsiteX158" fmla="*/ 582533 w 3173921"/>
              <a:gd name="connsiteY158" fmla="*/ 1073357 h 1564096"/>
              <a:gd name="connsiteX159" fmla="*/ 568411 w 3173921"/>
              <a:gd name="connsiteY159" fmla="*/ 1094540 h 1564096"/>
              <a:gd name="connsiteX160" fmla="*/ 554289 w 3173921"/>
              <a:gd name="connsiteY160" fmla="*/ 1126314 h 1564096"/>
              <a:gd name="connsiteX161" fmla="*/ 547228 w 3173921"/>
              <a:gd name="connsiteY161" fmla="*/ 1151028 h 1564096"/>
              <a:gd name="connsiteX162" fmla="*/ 543697 w 3173921"/>
              <a:gd name="connsiteY162" fmla="*/ 1165150 h 1564096"/>
              <a:gd name="connsiteX163" fmla="*/ 536636 w 3173921"/>
              <a:gd name="connsiteY163" fmla="*/ 1186333 h 1564096"/>
              <a:gd name="connsiteX164" fmla="*/ 522514 w 3173921"/>
              <a:gd name="connsiteY164" fmla="*/ 1235760 h 1564096"/>
              <a:gd name="connsiteX165" fmla="*/ 515453 w 3173921"/>
              <a:gd name="connsiteY165" fmla="*/ 1256943 h 1564096"/>
              <a:gd name="connsiteX166" fmla="*/ 511923 w 3173921"/>
              <a:gd name="connsiteY166" fmla="*/ 1267534 h 1564096"/>
              <a:gd name="connsiteX167" fmla="*/ 490740 w 3173921"/>
              <a:gd name="connsiteY167" fmla="*/ 1302839 h 1564096"/>
              <a:gd name="connsiteX168" fmla="*/ 483679 w 3173921"/>
              <a:gd name="connsiteY168" fmla="*/ 1313431 h 1564096"/>
              <a:gd name="connsiteX169" fmla="*/ 476618 w 3173921"/>
              <a:gd name="connsiteY169" fmla="*/ 1334614 h 1564096"/>
              <a:gd name="connsiteX170" fmla="*/ 473087 w 3173921"/>
              <a:gd name="connsiteY170" fmla="*/ 1345205 h 1564096"/>
              <a:gd name="connsiteX171" fmla="*/ 469557 w 3173921"/>
              <a:gd name="connsiteY171" fmla="*/ 1373449 h 1564096"/>
              <a:gd name="connsiteX172" fmla="*/ 462496 w 3173921"/>
              <a:gd name="connsiteY172" fmla="*/ 1408754 h 1564096"/>
              <a:gd name="connsiteX173" fmla="*/ 455435 w 3173921"/>
              <a:gd name="connsiteY173" fmla="*/ 1454651 h 1564096"/>
              <a:gd name="connsiteX174" fmla="*/ 448373 w 3173921"/>
              <a:gd name="connsiteY174" fmla="*/ 1486425 h 1564096"/>
              <a:gd name="connsiteX175" fmla="*/ 444843 w 3173921"/>
              <a:gd name="connsiteY175" fmla="*/ 1497017 h 1564096"/>
              <a:gd name="connsiteX176" fmla="*/ 427190 w 3173921"/>
              <a:gd name="connsiteY176" fmla="*/ 1521730 h 1564096"/>
              <a:gd name="connsiteX177" fmla="*/ 416599 w 3173921"/>
              <a:gd name="connsiteY177" fmla="*/ 1528791 h 1564096"/>
              <a:gd name="connsiteX178" fmla="*/ 398946 w 3173921"/>
              <a:gd name="connsiteY178" fmla="*/ 1542913 h 1564096"/>
              <a:gd name="connsiteX179" fmla="*/ 388355 w 3173921"/>
              <a:gd name="connsiteY179" fmla="*/ 1553505 h 1564096"/>
              <a:gd name="connsiteX180" fmla="*/ 370702 w 3173921"/>
              <a:gd name="connsiteY180" fmla="*/ 1564096 h 1564096"/>
              <a:gd name="connsiteX181" fmla="*/ 331867 w 3173921"/>
              <a:gd name="connsiteY181" fmla="*/ 1560566 h 1564096"/>
              <a:gd name="connsiteX182" fmla="*/ 240074 w 3173921"/>
              <a:gd name="connsiteY182" fmla="*/ 1521730 h 1564096"/>
              <a:gd name="connsiteX183" fmla="*/ 225952 w 3173921"/>
              <a:gd name="connsiteY183" fmla="*/ 1514669 h 1564096"/>
              <a:gd name="connsiteX184" fmla="*/ 215360 w 3173921"/>
              <a:gd name="connsiteY184" fmla="*/ 1507608 h 1564096"/>
              <a:gd name="connsiteX185" fmla="*/ 190647 w 3173921"/>
              <a:gd name="connsiteY185" fmla="*/ 1486425 h 1564096"/>
              <a:gd name="connsiteX186" fmla="*/ 169464 w 3173921"/>
              <a:gd name="connsiteY186" fmla="*/ 1447590 h 1564096"/>
              <a:gd name="connsiteX187" fmla="*/ 141220 w 3173921"/>
              <a:gd name="connsiteY187" fmla="*/ 1405224 h 1564096"/>
              <a:gd name="connsiteX188" fmla="*/ 91793 w 3173921"/>
              <a:gd name="connsiteY188" fmla="*/ 1306370 h 1564096"/>
              <a:gd name="connsiteX189" fmla="*/ 77671 w 3173921"/>
              <a:gd name="connsiteY189" fmla="*/ 1281656 h 1564096"/>
              <a:gd name="connsiteX190" fmla="*/ 52957 w 3173921"/>
              <a:gd name="connsiteY190" fmla="*/ 1179272 h 1564096"/>
              <a:gd name="connsiteX191" fmla="*/ 28244 w 3173921"/>
              <a:gd name="connsiteY191" fmla="*/ 900362 h 1564096"/>
              <a:gd name="connsiteX192" fmla="*/ 7061 w 3173921"/>
              <a:gd name="connsiteY192" fmla="*/ 716776 h 1564096"/>
              <a:gd name="connsiteX193" fmla="*/ 0 w 3173921"/>
              <a:gd name="connsiteY193" fmla="*/ 635574 h 1564096"/>
              <a:gd name="connsiteX194" fmla="*/ 3530 w 3173921"/>
              <a:gd name="connsiteY194" fmla="*/ 98938 h 1564096"/>
              <a:gd name="connsiteX195" fmla="*/ 14122 w 3173921"/>
              <a:gd name="connsiteY195" fmla="*/ 70694 h 1564096"/>
              <a:gd name="connsiteX196" fmla="*/ 67079 w 3173921"/>
              <a:gd name="connsiteY196" fmla="*/ 45981 h 1564096"/>
              <a:gd name="connsiteX197" fmla="*/ 105915 w 3173921"/>
              <a:gd name="connsiteY197" fmla="*/ 21267 h 1564096"/>
              <a:gd name="connsiteX198" fmla="*/ 116506 w 3173921"/>
              <a:gd name="connsiteY198" fmla="*/ 14206 h 1564096"/>
              <a:gd name="connsiteX199" fmla="*/ 155342 w 3173921"/>
              <a:gd name="connsiteY199" fmla="*/ 17736 h 1564096"/>
              <a:gd name="connsiteX200" fmla="*/ 165933 w 3173921"/>
              <a:gd name="connsiteY200" fmla="*/ 24797 h 1564096"/>
              <a:gd name="connsiteX201" fmla="*/ 183586 w 3173921"/>
              <a:gd name="connsiteY201" fmla="*/ 35389 h 1564096"/>
              <a:gd name="connsiteX202" fmla="*/ 204769 w 3173921"/>
              <a:gd name="connsiteY202" fmla="*/ 45981 h 1564096"/>
              <a:gd name="connsiteX203" fmla="*/ 215360 w 3173921"/>
              <a:gd name="connsiteY203" fmla="*/ 42450 h 1564096"/>
              <a:gd name="connsiteX204" fmla="*/ 208299 w 3173921"/>
              <a:gd name="connsiteY204" fmla="*/ 31859 h 15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3173921" h="1564096">
                <a:moveTo>
                  <a:pt x="208299" y="31859"/>
                </a:moveTo>
                <a:lnTo>
                  <a:pt x="208299" y="31859"/>
                </a:lnTo>
                <a:lnTo>
                  <a:pt x="1987672" y="84"/>
                </a:lnTo>
                <a:cubicBezTo>
                  <a:pt x="2107755" y="-1105"/>
                  <a:pt x="2347784" y="10675"/>
                  <a:pt x="2347784" y="10675"/>
                </a:cubicBezTo>
                <a:lnTo>
                  <a:pt x="2397211" y="17736"/>
                </a:lnTo>
                <a:cubicBezTo>
                  <a:pt x="2427869" y="21917"/>
                  <a:pt x="2419634" y="19887"/>
                  <a:pt x="2446638" y="24797"/>
                </a:cubicBezTo>
                <a:cubicBezTo>
                  <a:pt x="2452794" y="25916"/>
                  <a:pt x="2471612" y="29592"/>
                  <a:pt x="2478412" y="31859"/>
                </a:cubicBezTo>
                <a:cubicBezTo>
                  <a:pt x="2500807" y="39324"/>
                  <a:pt x="2489297" y="37490"/>
                  <a:pt x="2506656" y="42450"/>
                </a:cubicBezTo>
                <a:cubicBezTo>
                  <a:pt x="2511322" y="43783"/>
                  <a:pt x="2516151" y="44520"/>
                  <a:pt x="2520778" y="45981"/>
                </a:cubicBezTo>
                <a:cubicBezTo>
                  <a:pt x="2538522" y="51584"/>
                  <a:pt x="2556083" y="57749"/>
                  <a:pt x="2573736" y="63633"/>
                </a:cubicBezTo>
                <a:lnTo>
                  <a:pt x="2584327" y="67164"/>
                </a:lnTo>
                <a:cubicBezTo>
                  <a:pt x="2587858" y="68341"/>
                  <a:pt x="2591498" y="69228"/>
                  <a:pt x="2594919" y="70694"/>
                </a:cubicBezTo>
                <a:cubicBezTo>
                  <a:pt x="2603157" y="74225"/>
                  <a:pt x="2611616" y="77278"/>
                  <a:pt x="2619632" y="81286"/>
                </a:cubicBezTo>
                <a:cubicBezTo>
                  <a:pt x="2644010" y="93475"/>
                  <a:pt x="2614960" y="84532"/>
                  <a:pt x="2644346" y="91877"/>
                </a:cubicBezTo>
                <a:cubicBezTo>
                  <a:pt x="2647876" y="94231"/>
                  <a:pt x="2651142" y="97040"/>
                  <a:pt x="2654937" y="98938"/>
                </a:cubicBezTo>
                <a:cubicBezTo>
                  <a:pt x="2660005" y="101472"/>
                  <a:pt x="2675122" y="104867"/>
                  <a:pt x="2679651" y="105999"/>
                </a:cubicBezTo>
                <a:cubicBezTo>
                  <a:pt x="2686712" y="110706"/>
                  <a:pt x="2692783" y="117437"/>
                  <a:pt x="2700834" y="120121"/>
                </a:cubicBezTo>
                <a:cubicBezTo>
                  <a:pt x="2704364" y="121298"/>
                  <a:pt x="2707861" y="122583"/>
                  <a:pt x="2711425" y="123652"/>
                </a:cubicBezTo>
                <a:cubicBezTo>
                  <a:pt x="2751876" y="135788"/>
                  <a:pt x="2722730" y="126244"/>
                  <a:pt x="2746730" y="134243"/>
                </a:cubicBezTo>
                <a:cubicBezTo>
                  <a:pt x="2750261" y="136597"/>
                  <a:pt x="2753444" y="139581"/>
                  <a:pt x="2757322" y="141304"/>
                </a:cubicBezTo>
                <a:cubicBezTo>
                  <a:pt x="2764123" y="144327"/>
                  <a:pt x="2771444" y="146011"/>
                  <a:pt x="2778505" y="148365"/>
                </a:cubicBezTo>
                <a:cubicBezTo>
                  <a:pt x="2782035" y="149542"/>
                  <a:pt x="2785486" y="150993"/>
                  <a:pt x="2789096" y="151896"/>
                </a:cubicBezTo>
                <a:cubicBezTo>
                  <a:pt x="2805786" y="156069"/>
                  <a:pt x="2836511" y="164226"/>
                  <a:pt x="2852645" y="166018"/>
                </a:cubicBezTo>
                <a:cubicBezTo>
                  <a:pt x="2867827" y="167705"/>
                  <a:pt x="2893285" y="170198"/>
                  <a:pt x="2909133" y="173079"/>
                </a:cubicBezTo>
                <a:cubicBezTo>
                  <a:pt x="2924322" y="175841"/>
                  <a:pt x="2920603" y="176356"/>
                  <a:pt x="2933847" y="180140"/>
                </a:cubicBezTo>
                <a:cubicBezTo>
                  <a:pt x="2938512" y="181473"/>
                  <a:pt x="2943366" y="182136"/>
                  <a:pt x="2947969" y="183670"/>
                </a:cubicBezTo>
                <a:cubicBezTo>
                  <a:pt x="2953981" y="185674"/>
                  <a:pt x="2959609" y="188727"/>
                  <a:pt x="2965621" y="190731"/>
                </a:cubicBezTo>
                <a:cubicBezTo>
                  <a:pt x="2970224" y="192266"/>
                  <a:pt x="2975095" y="192868"/>
                  <a:pt x="2979743" y="194262"/>
                </a:cubicBezTo>
                <a:cubicBezTo>
                  <a:pt x="3022696" y="207148"/>
                  <a:pt x="2982514" y="196721"/>
                  <a:pt x="3015048" y="204853"/>
                </a:cubicBezTo>
                <a:cubicBezTo>
                  <a:pt x="3019755" y="208384"/>
                  <a:pt x="3023846" y="212940"/>
                  <a:pt x="3029170" y="215445"/>
                </a:cubicBezTo>
                <a:cubicBezTo>
                  <a:pt x="3044001" y="222424"/>
                  <a:pt x="3060406" y="225767"/>
                  <a:pt x="3075067" y="233097"/>
                </a:cubicBezTo>
                <a:lnTo>
                  <a:pt x="3089189" y="240158"/>
                </a:lnTo>
                <a:cubicBezTo>
                  <a:pt x="3094538" y="247291"/>
                  <a:pt x="3111419" y="269256"/>
                  <a:pt x="3113902" y="275463"/>
                </a:cubicBezTo>
                <a:cubicBezTo>
                  <a:pt x="3118609" y="287231"/>
                  <a:pt x="3120993" y="300222"/>
                  <a:pt x="3128024" y="310768"/>
                </a:cubicBezTo>
                <a:cubicBezTo>
                  <a:pt x="3132731" y="317829"/>
                  <a:pt x="3139462" y="323900"/>
                  <a:pt x="3142146" y="331951"/>
                </a:cubicBezTo>
                <a:cubicBezTo>
                  <a:pt x="3143323" y="335482"/>
                  <a:pt x="3143679" y="339403"/>
                  <a:pt x="3145677" y="342543"/>
                </a:cubicBezTo>
                <a:cubicBezTo>
                  <a:pt x="3151995" y="352471"/>
                  <a:pt x="3160332" y="360995"/>
                  <a:pt x="3166860" y="370787"/>
                </a:cubicBezTo>
                <a:lnTo>
                  <a:pt x="3173921" y="381378"/>
                </a:lnTo>
                <a:cubicBezTo>
                  <a:pt x="3159564" y="453165"/>
                  <a:pt x="3175802" y="395270"/>
                  <a:pt x="3159799" y="427275"/>
                </a:cubicBezTo>
                <a:cubicBezTo>
                  <a:pt x="3158135" y="430603"/>
                  <a:pt x="3158899" y="435235"/>
                  <a:pt x="3156268" y="437866"/>
                </a:cubicBezTo>
                <a:cubicBezTo>
                  <a:pt x="3150267" y="443867"/>
                  <a:pt x="3143136" y="449304"/>
                  <a:pt x="3135085" y="451988"/>
                </a:cubicBezTo>
                <a:lnTo>
                  <a:pt x="3113902" y="459049"/>
                </a:lnTo>
                <a:cubicBezTo>
                  <a:pt x="3085473" y="456680"/>
                  <a:pt x="3078856" y="458421"/>
                  <a:pt x="3057414" y="451988"/>
                </a:cubicBezTo>
                <a:cubicBezTo>
                  <a:pt x="3050285" y="449849"/>
                  <a:pt x="3042424" y="449056"/>
                  <a:pt x="3036231" y="444927"/>
                </a:cubicBezTo>
                <a:lnTo>
                  <a:pt x="3015048" y="430805"/>
                </a:lnTo>
                <a:cubicBezTo>
                  <a:pt x="3011518" y="428451"/>
                  <a:pt x="3008482" y="425086"/>
                  <a:pt x="3004457" y="423744"/>
                </a:cubicBezTo>
                <a:lnTo>
                  <a:pt x="2993865" y="420214"/>
                </a:lnTo>
                <a:cubicBezTo>
                  <a:pt x="2990335" y="417860"/>
                  <a:pt x="2987069" y="415051"/>
                  <a:pt x="2983274" y="413153"/>
                </a:cubicBezTo>
                <a:cubicBezTo>
                  <a:pt x="2979945" y="411489"/>
                  <a:pt x="2975779" y="411686"/>
                  <a:pt x="2972682" y="409622"/>
                </a:cubicBezTo>
                <a:cubicBezTo>
                  <a:pt x="2968528" y="406853"/>
                  <a:pt x="2965927" y="402227"/>
                  <a:pt x="2962091" y="399031"/>
                </a:cubicBezTo>
                <a:cubicBezTo>
                  <a:pt x="2946916" y="386385"/>
                  <a:pt x="2956828" y="396400"/>
                  <a:pt x="2940908" y="388439"/>
                </a:cubicBezTo>
                <a:cubicBezTo>
                  <a:pt x="2913540" y="374755"/>
                  <a:pt x="2946338" y="386718"/>
                  <a:pt x="2919725" y="377848"/>
                </a:cubicBezTo>
                <a:cubicBezTo>
                  <a:pt x="2916194" y="375494"/>
                  <a:pt x="2912928" y="372685"/>
                  <a:pt x="2909133" y="370787"/>
                </a:cubicBezTo>
                <a:cubicBezTo>
                  <a:pt x="2905805" y="369123"/>
                  <a:pt x="2901795" y="369063"/>
                  <a:pt x="2898542" y="367256"/>
                </a:cubicBezTo>
                <a:cubicBezTo>
                  <a:pt x="2891124" y="363135"/>
                  <a:pt x="2884949" y="356929"/>
                  <a:pt x="2877359" y="353134"/>
                </a:cubicBezTo>
                <a:cubicBezTo>
                  <a:pt x="2872652" y="350780"/>
                  <a:pt x="2867807" y="348684"/>
                  <a:pt x="2863237" y="346073"/>
                </a:cubicBezTo>
                <a:cubicBezTo>
                  <a:pt x="2859553" y="343968"/>
                  <a:pt x="2856440" y="340910"/>
                  <a:pt x="2852645" y="339012"/>
                </a:cubicBezTo>
                <a:cubicBezTo>
                  <a:pt x="2849317" y="337348"/>
                  <a:pt x="2845584" y="336659"/>
                  <a:pt x="2842054" y="335482"/>
                </a:cubicBezTo>
                <a:cubicBezTo>
                  <a:pt x="2811698" y="315245"/>
                  <a:pt x="2850105" y="339508"/>
                  <a:pt x="2820871" y="324890"/>
                </a:cubicBezTo>
                <a:cubicBezTo>
                  <a:pt x="2793503" y="311206"/>
                  <a:pt x="2826301" y="323169"/>
                  <a:pt x="2799688" y="314299"/>
                </a:cubicBezTo>
                <a:cubicBezTo>
                  <a:pt x="2792627" y="309592"/>
                  <a:pt x="2786556" y="302861"/>
                  <a:pt x="2778505" y="300177"/>
                </a:cubicBezTo>
                <a:cubicBezTo>
                  <a:pt x="2771444" y="297823"/>
                  <a:pt x="2763784" y="296809"/>
                  <a:pt x="2757322" y="293116"/>
                </a:cubicBezTo>
                <a:cubicBezTo>
                  <a:pt x="2749084" y="288409"/>
                  <a:pt x="2741223" y="282970"/>
                  <a:pt x="2732608" y="278994"/>
                </a:cubicBezTo>
                <a:cubicBezTo>
                  <a:pt x="2725850" y="275875"/>
                  <a:pt x="2718336" y="274697"/>
                  <a:pt x="2711425" y="271933"/>
                </a:cubicBezTo>
                <a:cubicBezTo>
                  <a:pt x="2705541" y="269579"/>
                  <a:pt x="2699729" y="267038"/>
                  <a:pt x="2693773" y="264872"/>
                </a:cubicBezTo>
                <a:cubicBezTo>
                  <a:pt x="2683281" y="261057"/>
                  <a:pt x="2672590" y="257811"/>
                  <a:pt x="2661998" y="254280"/>
                </a:cubicBezTo>
                <a:lnTo>
                  <a:pt x="2651407" y="250750"/>
                </a:lnTo>
                <a:cubicBezTo>
                  <a:pt x="2647876" y="249573"/>
                  <a:pt x="2644426" y="248122"/>
                  <a:pt x="2640815" y="247219"/>
                </a:cubicBezTo>
                <a:cubicBezTo>
                  <a:pt x="2631400" y="244865"/>
                  <a:pt x="2621777" y="243227"/>
                  <a:pt x="2612571" y="240158"/>
                </a:cubicBezTo>
                <a:lnTo>
                  <a:pt x="2591388" y="233097"/>
                </a:lnTo>
                <a:cubicBezTo>
                  <a:pt x="2587858" y="231920"/>
                  <a:pt x="2584407" y="230470"/>
                  <a:pt x="2580797" y="229567"/>
                </a:cubicBezTo>
                <a:cubicBezTo>
                  <a:pt x="2576090" y="228390"/>
                  <a:pt x="2571323" y="227430"/>
                  <a:pt x="2566675" y="226036"/>
                </a:cubicBezTo>
                <a:cubicBezTo>
                  <a:pt x="2559546" y="223897"/>
                  <a:pt x="2552553" y="221329"/>
                  <a:pt x="2545492" y="218975"/>
                </a:cubicBezTo>
                <a:cubicBezTo>
                  <a:pt x="2541961" y="217798"/>
                  <a:pt x="2538510" y="216348"/>
                  <a:pt x="2534900" y="215445"/>
                </a:cubicBezTo>
                <a:cubicBezTo>
                  <a:pt x="2530193" y="214268"/>
                  <a:pt x="2525426" y="213308"/>
                  <a:pt x="2520778" y="211914"/>
                </a:cubicBezTo>
                <a:cubicBezTo>
                  <a:pt x="2513649" y="209775"/>
                  <a:pt x="2506816" y="206658"/>
                  <a:pt x="2499595" y="204853"/>
                </a:cubicBezTo>
                <a:lnTo>
                  <a:pt x="2471351" y="197792"/>
                </a:lnTo>
                <a:cubicBezTo>
                  <a:pt x="2466644" y="196615"/>
                  <a:pt x="2461832" y="195797"/>
                  <a:pt x="2457229" y="194262"/>
                </a:cubicBezTo>
                <a:cubicBezTo>
                  <a:pt x="2453699" y="193085"/>
                  <a:pt x="2450058" y="192197"/>
                  <a:pt x="2446638" y="190731"/>
                </a:cubicBezTo>
                <a:cubicBezTo>
                  <a:pt x="2425116" y="181507"/>
                  <a:pt x="2439488" y="184817"/>
                  <a:pt x="2414863" y="176609"/>
                </a:cubicBezTo>
                <a:cubicBezTo>
                  <a:pt x="2410260" y="175075"/>
                  <a:pt x="2405478" y="174132"/>
                  <a:pt x="2400741" y="173079"/>
                </a:cubicBezTo>
                <a:cubicBezTo>
                  <a:pt x="2378251" y="168081"/>
                  <a:pt x="2379087" y="169103"/>
                  <a:pt x="2351314" y="166018"/>
                </a:cubicBezTo>
                <a:cubicBezTo>
                  <a:pt x="2347784" y="164841"/>
                  <a:pt x="2344442" y="162633"/>
                  <a:pt x="2340723" y="162487"/>
                </a:cubicBezTo>
                <a:cubicBezTo>
                  <a:pt x="2175873" y="156022"/>
                  <a:pt x="2104419" y="159926"/>
                  <a:pt x="1927654" y="162487"/>
                </a:cubicBezTo>
                <a:cubicBezTo>
                  <a:pt x="1921770" y="163664"/>
                  <a:pt x="1915920" y="165031"/>
                  <a:pt x="1910001" y="166018"/>
                </a:cubicBezTo>
                <a:cubicBezTo>
                  <a:pt x="1901793" y="167386"/>
                  <a:pt x="1893448" y="167916"/>
                  <a:pt x="1885288" y="169548"/>
                </a:cubicBezTo>
                <a:cubicBezTo>
                  <a:pt x="1885255" y="169555"/>
                  <a:pt x="1849999" y="178371"/>
                  <a:pt x="1842922" y="180140"/>
                </a:cubicBezTo>
                <a:cubicBezTo>
                  <a:pt x="1838215" y="181317"/>
                  <a:pt x="1833558" y="182718"/>
                  <a:pt x="1828800" y="183670"/>
                </a:cubicBezTo>
                <a:cubicBezTo>
                  <a:pt x="1822916" y="184847"/>
                  <a:pt x="1816969" y="185746"/>
                  <a:pt x="1811147" y="187201"/>
                </a:cubicBezTo>
                <a:cubicBezTo>
                  <a:pt x="1807537" y="188104"/>
                  <a:pt x="1804205" y="190001"/>
                  <a:pt x="1800556" y="190731"/>
                </a:cubicBezTo>
                <a:cubicBezTo>
                  <a:pt x="1792396" y="192363"/>
                  <a:pt x="1784107" y="193290"/>
                  <a:pt x="1775842" y="194262"/>
                </a:cubicBezTo>
                <a:cubicBezTo>
                  <a:pt x="1737185" y="198810"/>
                  <a:pt x="1724234" y="198751"/>
                  <a:pt x="1680519" y="201323"/>
                </a:cubicBezTo>
                <a:cubicBezTo>
                  <a:pt x="1674635" y="202500"/>
                  <a:pt x="1668724" y="203551"/>
                  <a:pt x="1662866" y="204853"/>
                </a:cubicBezTo>
                <a:cubicBezTo>
                  <a:pt x="1658129" y="205906"/>
                  <a:pt x="1653518" y="207516"/>
                  <a:pt x="1648744" y="208384"/>
                </a:cubicBezTo>
                <a:cubicBezTo>
                  <a:pt x="1640557" y="209873"/>
                  <a:pt x="1632269" y="210737"/>
                  <a:pt x="1624031" y="211914"/>
                </a:cubicBezTo>
                <a:cubicBezTo>
                  <a:pt x="1581235" y="226179"/>
                  <a:pt x="1624445" y="213000"/>
                  <a:pt x="1581665" y="222506"/>
                </a:cubicBezTo>
                <a:cubicBezTo>
                  <a:pt x="1578032" y="223313"/>
                  <a:pt x="1574651" y="225014"/>
                  <a:pt x="1571073" y="226036"/>
                </a:cubicBezTo>
                <a:cubicBezTo>
                  <a:pt x="1566407" y="227369"/>
                  <a:pt x="1561658" y="228390"/>
                  <a:pt x="1556951" y="229567"/>
                </a:cubicBezTo>
                <a:cubicBezTo>
                  <a:pt x="1553421" y="231921"/>
                  <a:pt x="1550237" y="234905"/>
                  <a:pt x="1546360" y="236628"/>
                </a:cubicBezTo>
                <a:cubicBezTo>
                  <a:pt x="1539559" y="239651"/>
                  <a:pt x="1531370" y="239561"/>
                  <a:pt x="1525177" y="243689"/>
                </a:cubicBezTo>
                <a:cubicBezTo>
                  <a:pt x="1504820" y="257260"/>
                  <a:pt x="1524459" y="245510"/>
                  <a:pt x="1503994" y="254280"/>
                </a:cubicBezTo>
                <a:cubicBezTo>
                  <a:pt x="1499157" y="256353"/>
                  <a:pt x="1494709" y="259268"/>
                  <a:pt x="1489872" y="261341"/>
                </a:cubicBezTo>
                <a:cubicBezTo>
                  <a:pt x="1486451" y="262807"/>
                  <a:pt x="1482609" y="263208"/>
                  <a:pt x="1479280" y="264872"/>
                </a:cubicBezTo>
                <a:cubicBezTo>
                  <a:pt x="1475485" y="266770"/>
                  <a:pt x="1472566" y="270210"/>
                  <a:pt x="1468689" y="271933"/>
                </a:cubicBezTo>
                <a:cubicBezTo>
                  <a:pt x="1468669" y="271942"/>
                  <a:pt x="1442220" y="280755"/>
                  <a:pt x="1436914" y="282524"/>
                </a:cubicBezTo>
                <a:lnTo>
                  <a:pt x="1426323" y="286055"/>
                </a:lnTo>
                <a:cubicBezTo>
                  <a:pt x="1422792" y="287232"/>
                  <a:pt x="1419060" y="287921"/>
                  <a:pt x="1415731" y="289585"/>
                </a:cubicBezTo>
                <a:cubicBezTo>
                  <a:pt x="1411024" y="291939"/>
                  <a:pt x="1406496" y="294691"/>
                  <a:pt x="1401609" y="296646"/>
                </a:cubicBezTo>
                <a:cubicBezTo>
                  <a:pt x="1394698" y="299410"/>
                  <a:pt x="1380426" y="303707"/>
                  <a:pt x="1380426" y="303707"/>
                </a:cubicBezTo>
                <a:lnTo>
                  <a:pt x="1359243" y="317829"/>
                </a:lnTo>
                <a:cubicBezTo>
                  <a:pt x="1355712" y="320183"/>
                  <a:pt x="1352677" y="323548"/>
                  <a:pt x="1348651" y="324890"/>
                </a:cubicBezTo>
                <a:lnTo>
                  <a:pt x="1327468" y="331951"/>
                </a:lnTo>
                <a:cubicBezTo>
                  <a:pt x="1320407" y="336658"/>
                  <a:pt x="1314336" y="343389"/>
                  <a:pt x="1306285" y="346073"/>
                </a:cubicBezTo>
                <a:cubicBezTo>
                  <a:pt x="1302755" y="347250"/>
                  <a:pt x="1299022" y="347940"/>
                  <a:pt x="1295694" y="349604"/>
                </a:cubicBezTo>
                <a:cubicBezTo>
                  <a:pt x="1291899" y="351502"/>
                  <a:pt x="1288897" y="354767"/>
                  <a:pt x="1285102" y="356665"/>
                </a:cubicBezTo>
                <a:cubicBezTo>
                  <a:pt x="1279434" y="359499"/>
                  <a:pt x="1273030" y="360722"/>
                  <a:pt x="1267450" y="363726"/>
                </a:cubicBezTo>
                <a:cubicBezTo>
                  <a:pt x="1257675" y="368989"/>
                  <a:pt x="1247056" y="373528"/>
                  <a:pt x="1239206" y="381378"/>
                </a:cubicBezTo>
                <a:cubicBezTo>
                  <a:pt x="1230435" y="390149"/>
                  <a:pt x="1228671" y="393297"/>
                  <a:pt x="1218023" y="399031"/>
                </a:cubicBezTo>
                <a:cubicBezTo>
                  <a:pt x="1206438" y="405269"/>
                  <a:pt x="1193244" y="408788"/>
                  <a:pt x="1182718" y="416683"/>
                </a:cubicBezTo>
                <a:cubicBezTo>
                  <a:pt x="1136622" y="451256"/>
                  <a:pt x="1194101" y="408554"/>
                  <a:pt x="1158004" y="434336"/>
                </a:cubicBezTo>
                <a:cubicBezTo>
                  <a:pt x="1153216" y="437756"/>
                  <a:pt x="1148702" y="441553"/>
                  <a:pt x="1143882" y="444927"/>
                </a:cubicBezTo>
                <a:cubicBezTo>
                  <a:pt x="1136930" y="449793"/>
                  <a:pt x="1129760" y="454342"/>
                  <a:pt x="1122699" y="459049"/>
                </a:cubicBezTo>
                <a:cubicBezTo>
                  <a:pt x="1119169" y="461403"/>
                  <a:pt x="1115502" y="463564"/>
                  <a:pt x="1112108" y="466110"/>
                </a:cubicBezTo>
                <a:cubicBezTo>
                  <a:pt x="1107401" y="469641"/>
                  <a:pt x="1102807" y="473328"/>
                  <a:pt x="1097986" y="476702"/>
                </a:cubicBezTo>
                <a:cubicBezTo>
                  <a:pt x="1091034" y="481569"/>
                  <a:pt x="1084393" y="487029"/>
                  <a:pt x="1076803" y="490824"/>
                </a:cubicBezTo>
                <a:cubicBezTo>
                  <a:pt x="1067388" y="495531"/>
                  <a:pt x="1057317" y="499107"/>
                  <a:pt x="1048559" y="504946"/>
                </a:cubicBezTo>
                <a:cubicBezTo>
                  <a:pt x="1003155" y="535215"/>
                  <a:pt x="1049621" y="504723"/>
                  <a:pt x="1009723" y="529659"/>
                </a:cubicBezTo>
                <a:cubicBezTo>
                  <a:pt x="982205" y="546857"/>
                  <a:pt x="1017162" y="525050"/>
                  <a:pt x="988540" y="547312"/>
                </a:cubicBezTo>
                <a:cubicBezTo>
                  <a:pt x="981841" y="552522"/>
                  <a:pt x="967357" y="561434"/>
                  <a:pt x="967357" y="561434"/>
                </a:cubicBezTo>
                <a:cubicBezTo>
                  <a:pt x="965003" y="564964"/>
                  <a:pt x="963012" y="568765"/>
                  <a:pt x="960296" y="572025"/>
                </a:cubicBezTo>
                <a:cubicBezTo>
                  <a:pt x="957100" y="575861"/>
                  <a:pt x="952475" y="578463"/>
                  <a:pt x="949705" y="582617"/>
                </a:cubicBezTo>
                <a:cubicBezTo>
                  <a:pt x="936064" y="603079"/>
                  <a:pt x="959268" y="584478"/>
                  <a:pt x="935583" y="600269"/>
                </a:cubicBezTo>
                <a:cubicBezTo>
                  <a:pt x="928073" y="622797"/>
                  <a:pt x="938035" y="598176"/>
                  <a:pt x="917930" y="624983"/>
                </a:cubicBezTo>
                <a:cubicBezTo>
                  <a:pt x="914772" y="629193"/>
                  <a:pt x="914865" y="635680"/>
                  <a:pt x="910869" y="639105"/>
                </a:cubicBezTo>
                <a:cubicBezTo>
                  <a:pt x="906057" y="643229"/>
                  <a:pt x="898885" y="643332"/>
                  <a:pt x="893217" y="646166"/>
                </a:cubicBezTo>
                <a:cubicBezTo>
                  <a:pt x="889422" y="648064"/>
                  <a:pt x="885779" y="650388"/>
                  <a:pt x="882625" y="653227"/>
                </a:cubicBezTo>
                <a:cubicBezTo>
                  <a:pt x="873966" y="661020"/>
                  <a:pt x="857912" y="677940"/>
                  <a:pt x="857912" y="677940"/>
                </a:cubicBezTo>
                <a:lnTo>
                  <a:pt x="847320" y="709715"/>
                </a:lnTo>
                <a:cubicBezTo>
                  <a:pt x="846143" y="713245"/>
                  <a:pt x="846421" y="717675"/>
                  <a:pt x="843790" y="720306"/>
                </a:cubicBezTo>
                <a:cubicBezTo>
                  <a:pt x="840259" y="723837"/>
                  <a:pt x="836486" y="727140"/>
                  <a:pt x="833198" y="730898"/>
                </a:cubicBezTo>
                <a:cubicBezTo>
                  <a:pt x="828901" y="735809"/>
                  <a:pt x="815827" y="754247"/>
                  <a:pt x="808485" y="759142"/>
                </a:cubicBezTo>
                <a:cubicBezTo>
                  <a:pt x="805388" y="761206"/>
                  <a:pt x="801424" y="761495"/>
                  <a:pt x="797893" y="762672"/>
                </a:cubicBezTo>
                <a:cubicBezTo>
                  <a:pt x="794363" y="766203"/>
                  <a:pt x="790498" y="769428"/>
                  <a:pt x="787302" y="773264"/>
                </a:cubicBezTo>
                <a:cubicBezTo>
                  <a:pt x="784586" y="776524"/>
                  <a:pt x="783241" y="780855"/>
                  <a:pt x="780241" y="783855"/>
                </a:cubicBezTo>
                <a:cubicBezTo>
                  <a:pt x="777240" y="786855"/>
                  <a:pt x="772789" y="788062"/>
                  <a:pt x="769649" y="790916"/>
                </a:cubicBezTo>
                <a:cubicBezTo>
                  <a:pt x="759797" y="799872"/>
                  <a:pt x="752483" y="811774"/>
                  <a:pt x="741405" y="819160"/>
                </a:cubicBezTo>
                <a:cubicBezTo>
                  <a:pt x="724544" y="830401"/>
                  <a:pt x="734127" y="823570"/>
                  <a:pt x="713161" y="840343"/>
                </a:cubicBezTo>
                <a:cubicBezTo>
                  <a:pt x="704290" y="866960"/>
                  <a:pt x="716255" y="834157"/>
                  <a:pt x="702570" y="861526"/>
                </a:cubicBezTo>
                <a:cubicBezTo>
                  <a:pt x="687953" y="890759"/>
                  <a:pt x="712213" y="852358"/>
                  <a:pt x="691978" y="882709"/>
                </a:cubicBezTo>
                <a:cubicBezTo>
                  <a:pt x="680102" y="918344"/>
                  <a:pt x="698232" y="863042"/>
                  <a:pt x="684917" y="907423"/>
                </a:cubicBezTo>
                <a:cubicBezTo>
                  <a:pt x="682778" y="914552"/>
                  <a:pt x="680210" y="921545"/>
                  <a:pt x="677856" y="928606"/>
                </a:cubicBezTo>
                <a:cubicBezTo>
                  <a:pt x="677855" y="928610"/>
                  <a:pt x="670797" y="949786"/>
                  <a:pt x="670795" y="949789"/>
                </a:cubicBezTo>
                <a:cubicBezTo>
                  <a:pt x="635107" y="1003321"/>
                  <a:pt x="673732" y="948383"/>
                  <a:pt x="646082" y="981564"/>
                </a:cubicBezTo>
                <a:cubicBezTo>
                  <a:pt x="643366" y="984824"/>
                  <a:pt x="641737" y="988895"/>
                  <a:pt x="639021" y="992155"/>
                </a:cubicBezTo>
                <a:cubicBezTo>
                  <a:pt x="630526" y="1002349"/>
                  <a:pt x="628252" y="1002865"/>
                  <a:pt x="617838" y="1009808"/>
                </a:cubicBezTo>
                <a:cubicBezTo>
                  <a:pt x="613131" y="1016869"/>
                  <a:pt x="606400" y="1022940"/>
                  <a:pt x="603716" y="1030991"/>
                </a:cubicBezTo>
                <a:cubicBezTo>
                  <a:pt x="602539" y="1034521"/>
                  <a:pt x="601992" y="1038329"/>
                  <a:pt x="600185" y="1041582"/>
                </a:cubicBezTo>
                <a:cubicBezTo>
                  <a:pt x="596064" y="1049000"/>
                  <a:pt x="586063" y="1062765"/>
                  <a:pt x="586063" y="1062765"/>
                </a:cubicBezTo>
                <a:cubicBezTo>
                  <a:pt x="584886" y="1066296"/>
                  <a:pt x="584340" y="1070104"/>
                  <a:pt x="582533" y="1073357"/>
                </a:cubicBezTo>
                <a:cubicBezTo>
                  <a:pt x="578412" y="1080775"/>
                  <a:pt x="571095" y="1086489"/>
                  <a:pt x="568411" y="1094540"/>
                </a:cubicBezTo>
                <a:cubicBezTo>
                  <a:pt x="560008" y="1119748"/>
                  <a:pt x="565479" y="1109530"/>
                  <a:pt x="554289" y="1126314"/>
                </a:cubicBezTo>
                <a:cubicBezTo>
                  <a:pt x="543251" y="1170461"/>
                  <a:pt x="557358" y="1115573"/>
                  <a:pt x="547228" y="1151028"/>
                </a:cubicBezTo>
                <a:cubicBezTo>
                  <a:pt x="545895" y="1155694"/>
                  <a:pt x="545091" y="1160502"/>
                  <a:pt x="543697" y="1165150"/>
                </a:cubicBezTo>
                <a:cubicBezTo>
                  <a:pt x="541558" y="1172279"/>
                  <a:pt x="538441" y="1179112"/>
                  <a:pt x="536636" y="1186333"/>
                </a:cubicBezTo>
                <a:cubicBezTo>
                  <a:pt x="527769" y="1221803"/>
                  <a:pt x="532645" y="1205367"/>
                  <a:pt x="522514" y="1235760"/>
                </a:cubicBezTo>
                <a:lnTo>
                  <a:pt x="515453" y="1256943"/>
                </a:lnTo>
                <a:cubicBezTo>
                  <a:pt x="514276" y="1260473"/>
                  <a:pt x="513987" y="1264438"/>
                  <a:pt x="511923" y="1267534"/>
                </a:cubicBezTo>
                <a:cubicBezTo>
                  <a:pt x="477382" y="1319346"/>
                  <a:pt x="512449" y="1264847"/>
                  <a:pt x="490740" y="1302839"/>
                </a:cubicBezTo>
                <a:cubicBezTo>
                  <a:pt x="488635" y="1306523"/>
                  <a:pt x="485402" y="1309553"/>
                  <a:pt x="483679" y="1313431"/>
                </a:cubicBezTo>
                <a:cubicBezTo>
                  <a:pt x="480656" y="1320232"/>
                  <a:pt x="478972" y="1327553"/>
                  <a:pt x="476618" y="1334614"/>
                </a:cubicBezTo>
                <a:lnTo>
                  <a:pt x="473087" y="1345205"/>
                </a:lnTo>
                <a:cubicBezTo>
                  <a:pt x="471910" y="1354620"/>
                  <a:pt x="471117" y="1364090"/>
                  <a:pt x="469557" y="1373449"/>
                </a:cubicBezTo>
                <a:cubicBezTo>
                  <a:pt x="467584" y="1385287"/>
                  <a:pt x="463690" y="1396812"/>
                  <a:pt x="462496" y="1408754"/>
                </a:cubicBezTo>
                <a:cubicBezTo>
                  <a:pt x="454746" y="1486247"/>
                  <a:pt x="463916" y="1420729"/>
                  <a:pt x="455435" y="1454651"/>
                </a:cubicBezTo>
                <a:cubicBezTo>
                  <a:pt x="448153" y="1483780"/>
                  <a:pt x="455623" y="1461048"/>
                  <a:pt x="448373" y="1486425"/>
                </a:cubicBezTo>
                <a:cubicBezTo>
                  <a:pt x="447351" y="1490003"/>
                  <a:pt x="446507" y="1493688"/>
                  <a:pt x="444843" y="1497017"/>
                </a:cubicBezTo>
                <a:cubicBezTo>
                  <a:pt x="442839" y="1501026"/>
                  <a:pt x="428789" y="1520131"/>
                  <a:pt x="427190" y="1521730"/>
                </a:cubicBezTo>
                <a:cubicBezTo>
                  <a:pt x="424190" y="1524730"/>
                  <a:pt x="420129" y="1526437"/>
                  <a:pt x="416599" y="1528791"/>
                </a:cubicBezTo>
                <a:cubicBezTo>
                  <a:pt x="400806" y="1552481"/>
                  <a:pt x="419411" y="1529270"/>
                  <a:pt x="398946" y="1542913"/>
                </a:cubicBezTo>
                <a:cubicBezTo>
                  <a:pt x="394792" y="1545683"/>
                  <a:pt x="392349" y="1550509"/>
                  <a:pt x="388355" y="1553505"/>
                </a:cubicBezTo>
                <a:cubicBezTo>
                  <a:pt x="382865" y="1557622"/>
                  <a:pt x="376586" y="1560566"/>
                  <a:pt x="370702" y="1564096"/>
                </a:cubicBezTo>
                <a:cubicBezTo>
                  <a:pt x="357757" y="1562919"/>
                  <a:pt x="344231" y="1564576"/>
                  <a:pt x="331867" y="1560566"/>
                </a:cubicBezTo>
                <a:cubicBezTo>
                  <a:pt x="300264" y="1550316"/>
                  <a:pt x="269790" y="1536588"/>
                  <a:pt x="240074" y="1521730"/>
                </a:cubicBezTo>
                <a:cubicBezTo>
                  <a:pt x="235367" y="1519376"/>
                  <a:pt x="230522" y="1517280"/>
                  <a:pt x="225952" y="1514669"/>
                </a:cubicBezTo>
                <a:cubicBezTo>
                  <a:pt x="222268" y="1512564"/>
                  <a:pt x="218673" y="1510259"/>
                  <a:pt x="215360" y="1507608"/>
                </a:cubicBezTo>
                <a:cubicBezTo>
                  <a:pt x="206888" y="1500830"/>
                  <a:pt x="197978" y="1494423"/>
                  <a:pt x="190647" y="1486425"/>
                </a:cubicBezTo>
                <a:cubicBezTo>
                  <a:pt x="166894" y="1460512"/>
                  <a:pt x="184244" y="1472716"/>
                  <a:pt x="169464" y="1447590"/>
                </a:cubicBezTo>
                <a:cubicBezTo>
                  <a:pt x="160859" y="1432961"/>
                  <a:pt x="149399" y="1420096"/>
                  <a:pt x="141220" y="1405224"/>
                </a:cubicBezTo>
                <a:cubicBezTo>
                  <a:pt x="123466" y="1372944"/>
                  <a:pt x="108642" y="1339132"/>
                  <a:pt x="91793" y="1306370"/>
                </a:cubicBezTo>
                <a:cubicBezTo>
                  <a:pt x="87454" y="1297932"/>
                  <a:pt x="82378" y="1289894"/>
                  <a:pt x="77671" y="1281656"/>
                </a:cubicBezTo>
                <a:cubicBezTo>
                  <a:pt x="69433" y="1247528"/>
                  <a:pt x="58815" y="1213888"/>
                  <a:pt x="52957" y="1179272"/>
                </a:cubicBezTo>
                <a:cubicBezTo>
                  <a:pt x="37090" y="1085513"/>
                  <a:pt x="37212" y="995025"/>
                  <a:pt x="28244" y="900362"/>
                </a:cubicBezTo>
                <a:cubicBezTo>
                  <a:pt x="22434" y="839035"/>
                  <a:pt x="13595" y="778030"/>
                  <a:pt x="7061" y="716776"/>
                </a:cubicBezTo>
                <a:cubicBezTo>
                  <a:pt x="4179" y="689760"/>
                  <a:pt x="2354" y="662641"/>
                  <a:pt x="0" y="635574"/>
                </a:cubicBezTo>
                <a:cubicBezTo>
                  <a:pt x="1177" y="456695"/>
                  <a:pt x="1251" y="277806"/>
                  <a:pt x="3530" y="98938"/>
                </a:cubicBezTo>
                <a:cubicBezTo>
                  <a:pt x="3605" y="93044"/>
                  <a:pt x="6765" y="75022"/>
                  <a:pt x="14122" y="70694"/>
                </a:cubicBezTo>
                <a:cubicBezTo>
                  <a:pt x="30912" y="60817"/>
                  <a:pt x="51495" y="57669"/>
                  <a:pt x="67079" y="45981"/>
                </a:cubicBezTo>
                <a:cubicBezTo>
                  <a:pt x="98300" y="22564"/>
                  <a:pt x="84158" y="28518"/>
                  <a:pt x="105915" y="21267"/>
                </a:cubicBezTo>
                <a:cubicBezTo>
                  <a:pt x="109445" y="18913"/>
                  <a:pt x="112274" y="14508"/>
                  <a:pt x="116506" y="14206"/>
                </a:cubicBezTo>
                <a:cubicBezTo>
                  <a:pt x="129472" y="13280"/>
                  <a:pt x="142632" y="15013"/>
                  <a:pt x="155342" y="17736"/>
                </a:cubicBezTo>
                <a:cubicBezTo>
                  <a:pt x="159491" y="18625"/>
                  <a:pt x="162335" y="22548"/>
                  <a:pt x="165933" y="24797"/>
                </a:cubicBezTo>
                <a:cubicBezTo>
                  <a:pt x="171752" y="28434"/>
                  <a:pt x="177448" y="32320"/>
                  <a:pt x="183586" y="35389"/>
                </a:cubicBezTo>
                <a:cubicBezTo>
                  <a:pt x="212822" y="50008"/>
                  <a:pt x="174410" y="25743"/>
                  <a:pt x="204769" y="45981"/>
                </a:cubicBezTo>
                <a:cubicBezTo>
                  <a:pt x="208299" y="44804"/>
                  <a:pt x="212032" y="44114"/>
                  <a:pt x="215360" y="42450"/>
                </a:cubicBezTo>
                <a:cubicBezTo>
                  <a:pt x="230787" y="34736"/>
                  <a:pt x="220640" y="35389"/>
                  <a:pt x="208299" y="31859"/>
                </a:cubicBezTo>
                <a:close/>
              </a:path>
            </a:pathLst>
          </a:custGeom>
          <a:solidFill>
            <a:srgbClr val="FD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7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x3: favorite title cards - Movies - Quarter To Three Forums">
            <a:extLst>
              <a:ext uri="{FF2B5EF4-FFF2-40B4-BE49-F238E27FC236}">
                <a16:creationId xmlns:a16="http://schemas.microsoft.com/office/drawing/2014/main" id="{966EF998-AF17-3B4E-B79D-DC60B53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187700"/>
            <a:ext cx="65024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52</Words>
  <Application>Microsoft Macintosh PowerPoint</Application>
  <PresentationFormat>A4 Paper (210x297 mm)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Medium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Mounsey</dc:creator>
  <cp:lastModifiedBy>Christopher Mounsey</cp:lastModifiedBy>
  <cp:revision>9</cp:revision>
  <dcterms:created xsi:type="dcterms:W3CDTF">2021-07-12T18:04:33Z</dcterms:created>
  <dcterms:modified xsi:type="dcterms:W3CDTF">2021-07-14T08:48:07Z</dcterms:modified>
</cp:coreProperties>
</file>