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424"/>
    <a:srgbClr val="101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2C1B-CA72-B043-A6AF-208A8C40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92961-831B-7746-80B8-2CC108ED3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EF1F-2558-2145-845A-1E8A5410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D768-1173-AB48-AD07-FE7877EF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A8AD-F21C-334E-B613-87AD55D0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3FB-0D86-914C-B936-0DEC6F6D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2B66D-14CF-3540-8E99-760DE927A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13EF-665D-6D48-AFDF-FB6E4062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066C-7795-0346-BC4E-AF38156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5344-4DD5-BE4C-A023-D2F4E6E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92806-BDCA-5249-BC0A-134DE382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F9F6-6D83-7C43-B20F-BEB4EDAC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C2A60-FB2F-C44B-AEF5-1077878E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6439-CC79-2B4B-9EF3-522A91E6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4185C-D224-404D-AC8F-0ED6DB23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9982-2797-FA44-AE52-0066F330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4EA5-F8F3-8140-9C38-9910F61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26A3-39F7-4F4D-9DBD-6AB1E3C0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138D-AC76-5A4C-B887-68144A9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9C64-487E-DD4B-B0A9-4224F0ED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E75B-4DEC-5243-B71A-A1D88B48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25E7-71AB-F24D-9713-49D2F758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B339-2B2F-C14D-94C8-DB6B86F2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EF8B-D05F-F641-B4EB-78382C27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F143-AE00-104A-8572-A112345B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5BF3-E883-104B-AC85-D2B26E45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0E5F-2602-1D49-B2A2-48762478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2FED7-9332-6B43-938B-D52AFB24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D2D46-71DF-4A43-8F16-BE6B54D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2E96C-C3F4-AF41-B0B9-9E820E74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034D-A1A0-8746-8EB5-489BAAC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B4B-DAED-3C4C-AA76-2CF89454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CEF1C-64B5-A94D-9827-C5F55495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A28-283E-114B-98C7-3C66BC37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5FEEA-C702-DE4A-AD82-20760E324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3B280-9301-7749-A8BB-7C2E60405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E6AA0-019D-CE4D-9F42-0A948505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92811-9B5F-DA4C-B583-6CECC5F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E73E-5C29-6C4B-8018-1E07F56C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F8E8-02AE-5B4C-A395-00030260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3BC7F-9607-BF44-B4B1-D9F1D85D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D09B-F151-2D49-93FE-F7C9761C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8F4C2-4841-6944-9CD2-2832E40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1B0B4-4D43-B44A-8A63-D9E52BC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37B4-975E-FA43-AE8D-18F54503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47990-5311-304C-B21D-55025DB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71A-6D67-014B-ACE3-2EA1BF74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D98D-9BDD-184C-94CE-93ABBF76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E6B8-A37D-F040-B305-4FB6F3A0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D522-178B-7F4A-A181-A9465630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93A9-1AF7-4E46-9B63-8D08BA0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3EBBE-314F-464A-A9A7-4C27E0AD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2E4-A1D9-024F-9D9C-B34B33D8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9889D-9D79-DE4E-B644-EB6386673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662A-B98A-DA4C-AC0B-C0327F08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D48A-BD4A-8D4F-8FE8-DD7D240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A373-886F-2F4F-BC0F-2A4087D3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5B075-1D1E-B444-ACDC-DF8B6325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9312-0277-E441-B90B-D226C8D4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8F13-1B21-3E43-BDB6-4C9083F0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D7C1-0DFC-BE4E-9846-6A2B82947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536A-F71F-234F-9AD7-410E5269FE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316A-55FD-CF4F-93C7-6F6CD2C2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8F1E-0227-D94D-A2D3-1948B8A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4F27-A1F6-3C48-93B3-8E97EE81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eigh, Baby, Sleigh: Santa&amp;#39;s #FiverrPro Makeover | Fiverr Blog">
            <a:extLst>
              <a:ext uri="{FF2B5EF4-FFF2-40B4-BE49-F238E27FC236}">
                <a16:creationId xmlns:a16="http://schemas.microsoft.com/office/drawing/2014/main" id="{A69EB77C-3BE1-0C48-BD4D-83F25645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7" y="348449"/>
            <a:ext cx="5697244" cy="56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Tesla &amp;#39;Santa Mode&amp;#39; Easter egg turns your EV into a winter wonderland |  Engadget">
            <a:extLst>
              <a:ext uri="{FF2B5EF4-FFF2-40B4-BE49-F238E27FC236}">
                <a16:creationId xmlns:a16="http://schemas.microsoft.com/office/drawing/2014/main" id="{92BF6B77-CAD7-5B43-9333-08F774847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Tesla &amp;#39;Santa Mode&amp;#39; Easter egg turns your EV into a winter wonderland |  Engadget">
            <a:extLst>
              <a:ext uri="{FF2B5EF4-FFF2-40B4-BE49-F238E27FC236}">
                <a16:creationId xmlns:a16="http://schemas.microsoft.com/office/drawing/2014/main" id="{98F8ED83-58CD-384D-8F5F-2426F7F755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8449"/>
            <a:ext cx="3385351" cy="33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302F8-7F7B-0C40-91F2-D01EBD8A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94" y="685593"/>
            <a:ext cx="6028616" cy="27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FD1A0A-2D43-9B4E-8392-F838A8CCE943}"/>
              </a:ext>
            </a:extLst>
          </p:cNvPr>
          <p:cNvSpPr/>
          <p:nvPr/>
        </p:nvSpPr>
        <p:spPr>
          <a:xfrm>
            <a:off x="3277339" y="1989787"/>
            <a:ext cx="5637321" cy="427903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4FE17A-5A3A-B444-8B44-55BBD7E6F0DE}"/>
              </a:ext>
            </a:extLst>
          </p:cNvPr>
          <p:cNvSpPr/>
          <p:nvPr/>
        </p:nvSpPr>
        <p:spPr>
          <a:xfrm>
            <a:off x="-586079" y="2806828"/>
            <a:ext cx="5637321" cy="427903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961B60-FD78-774B-812A-5F9A07C3A187}"/>
              </a:ext>
            </a:extLst>
          </p:cNvPr>
          <p:cNvSpPr/>
          <p:nvPr/>
        </p:nvSpPr>
        <p:spPr>
          <a:xfrm>
            <a:off x="7140760" y="2806827"/>
            <a:ext cx="5637321" cy="427903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30032-7F74-D04E-8EEA-69679C05717E}"/>
              </a:ext>
            </a:extLst>
          </p:cNvPr>
          <p:cNvSpPr/>
          <p:nvPr/>
        </p:nvSpPr>
        <p:spPr>
          <a:xfrm>
            <a:off x="0" y="5976594"/>
            <a:ext cx="12192000" cy="88140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C5F011-F70F-D24B-9FCA-8BF77AEEB057}"/>
              </a:ext>
            </a:extLst>
          </p:cNvPr>
          <p:cNvSpPr/>
          <p:nvPr/>
        </p:nvSpPr>
        <p:spPr>
          <a:xfrm>
            <a:off x="3702865" y="3113639"/>
            <a:ext cx="4828913" cy="3665411"/>
          </a:xfrm>
          <a:prstGeom prst="ellipse">
            <a:avLst/>
          </a:prstGeom>
          <a:solidFill>
            <a:srgbClr val="0B1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2DE33E-BB5C-DE45-8F96-9B89808B27EB}"/>
              </a:ext>
            </a:extLst>
          </p:cNvPr>
          <p:cNvSpPr/>
          <p:nvPr/>
        </p:nvSpPr>
        <p:spPr>
          <a:xfrm>
            <a:off x="335928" y="3686441"/>
            <a:ext cx="3793307" cy="2879329"/>
          </a:xfrm>
          <a:prstGeom prst="ellipse">
            <a:avLst/>
          </a:prstGeom>
          <a:solidFill>
            <a:srgbClr val="0B1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D61B2-9B63-AA4C-9700-96E4B8140CAB}"/>
              </a:ext>
            </a:extLst>
          </p:cNvPr>
          <p:cNvSpPr/>
          <p:nvPr/>
        </p:nvSpPr>
        <p:spPr>
          <a:xfrm>
            <a:off x="8062767" y="3686440"/>
            <a:ext cx="3793307" cy="2879329"/>
          </a:xfrm>
          <a:prstGeom prst="ellipse">
            <a:avLst/>
          </a:prstGeom>
          <a:solidFill>
            <a:srgbClr val="0B1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C4376-2601-C449-8EDD-D2BC81F310FD}"/>
              </a:ext>
            </a:extLst>
          </p:cNvPr>
          <p:cNvCxnSpPr>
            <a:cxnSpLocks/>
          </p:cNvCxnSpPr>
          <p:nvPr/>
        </p:nvCxnSpPr>
        <p:spPr>
          <a:xfrm>
            <a:off x="5162995" y="4084728"/>
            <a:ext cx="557" cy="17144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C3466-0D13-504E-8E0E-7B4DB8CA115E}"/>
              </a:ext>
            </a:extLst>
          </p:cNvPr>
          <p:cNvCxnSpPr>
            <a:cxnSpLocks/>
          </p:cNvCxnSpPr>
          <p:nvPr/>
        </p:nvCxnSpPr>
        <p:spPr>
          <a:xfrm>
            <a:off x="6085559" y="4093366"/>
            <a:ext cx="20882" cy="15862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C880BF-9657-5E40-9C97-5A60CCE15FE5}"/>
              </a:ext>
            </a:extLst>
          </p:cNvPr>
          <p:cNvCxnSpPr>
            <a:cxnSpLocks/>
          </p:cNvCxnSpPr>
          <p:nvPr/>
        </p:nvCxnSpPr>
        <p:spPr>
          <a:xfrm>
            <a:off x="6971489" y="4099199"/>
            <a:ext cx="29197" cy="16911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219F2-DE37-8C43-91CE-9122593B1509}"/>
              </a:ext>
            </a:extLst>
          </p:cNvPr>
          <p:cNvCxnSpPr>
            <a:cxnSpLocks/>
          </p:cNvCxnSpPr>
          <p:nvPr/>
        </p:nvCxnSpPr>
        <p:spPr>
          <a:xfrm>
            <a:off x="4445244" y="4870920"/>
            <a:ext cx="33018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8B3E66DF-08A5-6043-BF38-8BCDE9568A6C}"/>
              </a:ext>
            </a:extLst>
          </p:cNvPr>
          <p:cNvSpPr/>
          <p:nvPr/>
        </p:nvSpPr>
        <p:spPr>
          <a:xfrm>
            <a:off x="4277581" y="3902529"/>
            <a:ext cx="3648107" cy="2074065"/>
          </a:xfrm>
          <a:prstGeom prst="frame">
            <a:avLst>
              <a:gd name="adj1" fmla="val 2804"/>
            </a:avLst>
          </a:prstGeom>
          <a:noFill/>
          <a:ln w="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98FE6-E247-CD4F-8FD3-24C5243BFAB1}"/>
              </a:ext>
            </a:extLst>
          </p:cNvPr>
          <p:cNvSpPr txBox="1"/>
          <p:nvPr/>
        </p:nvSpPr>
        <p:spPr>
          <a:xfrm>
            <a:off x="4282504" y="3985147"/>
            <a:ext cx="8436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Calorie 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AAD46-7844-7B45-949C-6D03F98B4987}"/>
              </a:ext>
            </a:extLst>
          </p:cNvPr>
          <p:cNvSpPr txBox="1"/>
          <p:nvPr/>
        </p:nvSpPr>
        <p:spPr>
          <a:xfrm>
            <a:off x="4290386" y="4899934"/>
            <a:ext cx="9197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Calories Tonight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41AB9-8FDC-C94F-869A-68F245AC3BBC}"/>
              </a:ext>
            </a:extLst>
          </p:cNvPr>
          <p:cNvSpPr txBox="1"/>
          <p:nvPr/>
        </p:nvSpPr>
        <p:spPr>
          <a:xfrm>
            <a:off x="5240468" y="4001033"/>
            <a:ext cx="7570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Milk/Cookies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133F7-5B6F-144B-946E-A8A398BEC1E8}"/>
              </a:ext>
            </a:extLst>
          </p:cNvPr>
          <p:cNvSpPr txBox="1"/>
          <p:nvPr/>
        </p:nvSpPr>
        <p:spPr>
          <a:xfrm>
            <a:off x="5240468" y="4899934"/>
            <a:ext cx="7570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Carrot/Tea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49D94-DF56-7940-A270-C29359A3D47E}"/>
              </a:ext>
            </a:extLst>
          </p:cNvPr>
          <p:cNvSpPr txBox="1"/>
          <p:nvPr/>
        </p:nvSpPr>
        <p:spPr>
          <a:xfrm>
            <a:off x="6119216" y="4902038"/>
            <a:ext cx="830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Homes Visited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F9635C-16C4-FA44-AE3B-A0B8873418C9}"/>
              </a:ext>
            </a:extLst>
          </p:cNvPr>
          <p:cNvSpPr txBox="1"/>
          <p:nvPr/>
        </p:nvSpPr>
        <p:spPr>
          <a:xfrm>
            <a:off x="6095533" y="3992395"/>
            <a:ext cx="9329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Homes REMAINING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B39CDD-DDCA-8B46-B0A2-0B2DD0F29987}"/>
              </a:ext>
            </a:extLst>
          </p:cNvPr>
          <p:cNvSpPr txBox="1"/>
          <p:nvPr/>
        </p:nvSpPr>
        <p:spPr>
          <a:xfrm>
            <a:off x="6966836" y="3985147"/>
            <a:ext cx="830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Delivery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4688C-53B9-2744-AC87-74075279F006}"/>
              </a:ext>
            </a:extLst>
          </p:cNvPr>
          <p:cNvSpPr txBox="1"/>
          <p:nvPr/>
        </p:nvSpPr>
        <p:spPr>
          <a:xfrm>
            <a:off x="6981014" y="4902038"/>
            <a:ext cx="830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TIME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44D8D7-DE47-CC4E-B552-D0F4D6B4F928}"/>
              </a:ext>
            </a:extLst>
          </p:cNvPr>
          <p:cNvSpPr/>
          <p:nvPr/>
        </p:nvSpPr>
        <p:spPr>
          <a:xfrm>
            <a:off x="5015948" y="6078529"/>
            <a:ext cx="511390" cy="4680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3EB2AD-6127-FA43-91AB-B17C4254F2DA}"/>
              </a:ext>
            </a:extLst>
          </p:cNvPr>
          <p:cNvSpPr/>
          <p:nvPr/>
        </p:nvSpPr>
        <p:spPr>
          <a:xfrm>
            <a:off x="6677711" y="6080129"/>
            <a:ext cx="511390" cy="4680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65B9EC-476D-3E42-837E-A068DD1B78C8}"/>
              </a:ext>
            </a:extLst>
          </p:cNvPr>
          <p:cNvSpPr/>
          <p:nvPr/>
        </p:nvSpPr>
        <p:spPr>
          <a:xfrm>
            <a:off x="5720785" y="6023077"/>
            <a:ext cx="763479" cy="69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4756F0-6AFF-DA48-A8FA-1B018F26DA77}"/>
              </a:ext>
            </a:extLst>
          </p:cNvPr>
          <p:cNvSpPr txBox="1"/>
          <p:nvPr/>
        </p:nvSpPr>
        <p:spPr>
          <a:xfrm>
            <a:off x="5036384" y="6215966"/>
            <a:ext cx="4582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D521D-30B4-F140-9ED3-235F5CCF80F6}"/>
              </a:ext>
            </a:extLst>
          </p:cNvPr>
          <p:cNvSpPr txBox="1"/>
          <p:nvPr/>
        </p:nvSpPr>
        <p:spPr>
          <a:xfrm>
            <a:off x="5847093" y="6207679"/>
            <a:ext cx="51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HYPER</a:t>
            </a:r>
          </a:p>
          <a:p>
            <a:pPr algn="ctr"/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89FA8-2669-E141-9EA8-8836ECFDF6FA}"/>
              </a:ext>
            </a:extLst>
          </p:cNvPr>
          <p:cNvSpPr txBox="1"/>
          <p:nvPr/>
        </p:nvSpPr>
        <p:spPr>
          <a:xfrm>
            <a:off x="6691275" y="6219473"/>
            <a:ext cx="4787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alpha val="88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83ED4844-E1AA-5648-81C5-171633C3D7C1}"/>
              </a:ext>
            </a:extLst>
          </p:cNvPr>
          <p:cNvSpPr/>
          <p:nvPr/>
        </p:nvSpPr>
        <p:spPr>
          <a:xfrm rot="7888309">
            <a:off x="1093583" y="-897684"/>
            <a:ext cx="1450547" cy="54620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1D9A15DF-B7CE-F942-B3AB-3839DD2905FA}"/>
              </a:ext>
            </a:extLst>
          </p:cNvPr>
          <p:cNvSpPr/>
          <p:nvPr/>
        </p:nvSpPr>
        <p:spPr>
          <a:xfrm rot="13601368">
            <a:off x="9567151" y="-741236"/>
            <a:ext cx="1436143" cy="54620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Mounsey</dc:creator>
  <cp:lastModifiedBy>Christopher Mounsey</cp:lastModifiedBy>
  <cp:revision>1</cp:revision>
  <dcterms:created xsi:type="dcterms:W3CDTF">2021-12-04T17:01:17Z</dcterms:created>
  <dcterms:modified xsi:type="dcterms:W3CDTF">2021-12-06T11:14:11Z</dcterms:modified>
</cp:coreProperties>
</file>