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AA53"/>
    <a:srgbClr val="B192C5"/>
    <a:srgbClr val="BA7DC5"/>
    <a:srgbClr val="F88D0C"/>
    <a:srgbClr val="C47A13"/>
    <a:srgbClr val="F8CBAD"/>
    <a:srgbClr val="545E70"/>
    <a:srgbClr val="5E81BC"/>
    <a:srgbClr val="9DD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/>
    <p:restoredTop sz="94694"/>
  </p:normalViewPr>
  <p:slideViewPr>
    <p:cSldViewPr snapToGrid="0" snapToObjects="1" showGuides="1">
      <p:cViewPr>
        <p:scale>
          <a:sx n="141" d="100"/>
          <a:sy n="141" d="100"/>
        </p:scale>
        <p:origin x="-480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DFBC-E734-CA4B-AAF2-6635A3C7E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186C7-07E2-7646-B2EE-36B482C7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5CCA-CAB9-1E4B-8159-B28D9E0C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8144-4FEF-9340-9265-4648CBCB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E114-720B-0C4F-943F-9BF78BA5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0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68F3-0007-E349-8E0B-5529ECC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19771-47AD-1145-AFD1-D7D2A994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030D-D355-FE4A-B10F-01429FC1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CA38-9D83-A243-B0D0-BD5A2CAE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C69B-3313-C040-BFC6-ED0E6C6A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D6649-2E6C-B446-B808-365186BA2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680B7-517E-CE42-AA64-3EE0EC0C9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3433-FD88-A84E-BF6A-4920CC0D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1B-DECD-484F-9CD9-4ADA4B4B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0725-AFC5-9042-91F2-2B14949C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5021-4EF4-0649-A152-743D2F21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CECB-3453-8D42-B223-CD4DC56E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F35E-3CAE-964F-8781-5358B117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AD71-EEC9-5541-806E-9D48747F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BAB8-DBE8-5B4F-ABD1-7067D4C0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D63B-9387-7548-93AC-40812386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4F00A-2F8A-7841-84CE-1B7A7302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5AD4-079C-F942-9017-22D62431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E2D6-22BD-834C-AC34-85E9E82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FF5C-41EA-3E48-BF94-328CFCF5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2B6-1DFC-2443-83F1-5B946392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22C1-8DBD-B547-994A-7CAD1279C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0438B-AB7D-8640-B357-EBFA69548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C6E9B-7131-0C43-BA5C-3F08234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A4368-80A1-7A4C-84ED-337F8B22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C91F9-F68E-7F4B-8DD2-E1CBDE6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A117-D9D6-2A41-ABCB-EC6D5BA4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0988-F4B8-B847-93BC-96801190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8735B-FAD4-BB45-ADE9-FBAE9A5D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531DE-17CA-BB4C-8D4A-3E8C9B0CF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02DD9-7A0F-8144-9150-DCA53C006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FED1A-15DF-5D41-8F1A-4800C30A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91355-DD3A-3141-BF1C-7F306E90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FBC8-6E12-434A-AEB9-9CF2A28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C8DD-54BA-4548-AB9F-DB7DD5CE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1472E-A872-8242-B638-BC91B874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0E844-8F79-F54B-8DD8-3DA365A1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79FF-E9EB-F944-B9B6-D9547FCE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7A711-78BC-9246-8583-DFB7D680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01DDF-D2EA-8646-8084-6FF37A20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4F19-72D6-AC40-BC62-500A10FC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5991-8E00-6B43-B8BA-8E41FB0E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8C63-5B21-E246-9C2C-CDA1FEBC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DC7D5-7470-1A4E-B062-6F060E63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D433-2696-C14F-8D1A-A7713329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687B-1335-9849-B9FE-05B1800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D3CD7-AC13-1944-8062-25E133BF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1932-B529-BA4D-9C38-709DEC7F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0F649-0B61-6D41-ABE9-79AA78560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722AC-BD2A-F740-8E68-6CB144FF2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CC63C-6C73-6B41-BB0C-5AA06EE6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88859-F683-EA4C-89E8-F6020865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4CBC-65E8-0341-AC4A-C4757B25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2055F-B5AF-414B-AD29-53DC5A43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0F28-B148-F44B-BC20-462F452D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EF81-819C-6449-844F-1EDA75EA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939DF-863F-D645-B1F0-C047FE39CB6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0290-7B5B-894F-A987-EF03AACEF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9FC7-5BA0-2348-85C4-E38956EE7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5032-9D3F-D142-9657-B104ADA4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1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EFF09B1-D170-8D4F-9E6F-F316553C4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3" r="34079"/>
          <a:stretch/>
        </p:blipFill>
        <p:spPr>
          <a:xfrm>
            <a:off x="-3485119" y="0"/>
            <a:ext cx="3022899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22586D-A26E-1C4E-A3C9-71587C7A1429}"/>
              </a:ext>
            </a:extLst>
          </p:cNvPr>
          <p:cNvGrpSpPr/>
          <p:nvPr/>
        </p:nvGrpSpPr>
        <p:grpSpPr>
          <a:xfrm>
            <a:off x="5110165" y="666164"/>
            <a:ext cx="1807285" cy="5525671"/>
            <a:chOff x="5192357" y="666164"/>
            <a:chExt cx="1807285" cy="55256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F50005-1A8A-5B47-9ACE-88AF0FDE7C86}"/>
                </a:ext>
              </a:extLst>
            </p:cNvPr>
            <p:cNvGrpSpPr/>
            <p:nvPr/>
          </p:nvGrpSpPr>
          <p:grpSpPr>
            <a:xfrm>
              <a:off x="5192357" y="666164"/>
              <a:ext cx="1807285" cy="5525671"/>
              <a:chOff x="1828800" y="569746"/>
              <a:chExt cx="1807285" cy="5525671"/>
            </a:xfrm>
          </p:grpSpPr>
          <p:sp>
            <p:nvSpPr>
              <p:cNvPr id="15" name="Round Same-side Corner of Rectangle 14">
                <a:extLst>
                  <a:ext uri="{FF2B5EF4-FFF2-40B4-BE49-F238E27FC236}">
                    <a16:creationId xmlns:a16="http://schemas.microsoft.com/office/drawing/2014/main" id="{0078062A-F74A-3C41-8850-1678F7B0F7C9}"/>
                  </a:ext>
                </a:extLst>
              </p:cNvPr>
              <p:cNvSpPr/>
              <p:nvPr/>
            </p:nvSpPr>
            <p:spPr>
              <a:xfrm>
                <a:off x="3274492" y="569746"/>
                <a:ext cx="271830" cy="1161754"/>
              </a:xfrm>
              <a:prstGeom prst="round2SameRect">
                <a:avLst>
                  <a:gd name="adj1" fmla="val 23488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FFD797E-7DCC-8C4E-B766-2BD010F96E7B}"/>
                  </a:ext>
                </a:extLst>
              </p:cNvPr>
              <p:cNvSpPr/>
              <p:nvPr/>
            </p:nvSpPr>
            <p:spPr>
              <a:xfrm>
                <a:off x="1828800" y="1749085"/>
                <a:ext cx="1807285" cy="434633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 Same-side Corner of Rectangle 8">
                <a:extLst>
                  <a:ext uri="{FF2B5EF4-FFF2-40B4-BE49-F238E27FC236}">
                    <a16:creationId xmlns:a16="http://schemas.microsoft.com/office/drawing/2014/main" id="{15C876EB-E9D5-104E-BECD-DC13BE20AE12}"/>
                  </a:ext>
                </a:extLst>
              </p:cNvPr>
              <p:cNvSpPr/>
              <p:nvPr/>
            </p:nvSpPr>
            <p:spPr>
              <a:xfrm rot="21193610">
                <a:off x="1983955" y="1003495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Same-side Corner of Rectangle 9">
                <a:extLst>
                  <a:ext uri="{FF2B5EF4-FFF2-40B4-BE49-F238E27FC236}">
                    <a16:creationId xmlns:a16="http://schemas.microsoft.com/office/drawing/2014/main" id="{398FD696-09A0-9547-A2DC-0D91CDF63B79}"/>
                  </a:ext>
                </a:extLst>
              </p:cNvPr>
              <p:cNvSpPr/>
              <p:nvPr/>
            </p:nvSpPr>
            <p:spPr>
              <a:xfrm rot="21193610">
                <a:off x="2038436" y="1003496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 Same-side Corner of Rectangle 10">
                <a:extLst>
                  <a:ext uri="{FF2B5EF4-FFF2-40B4-BE49-F238E27FC236}">
                    <a16:creationId xmlns:a16="http://schemas.microsoft.com/office/drawing/2014/main" id="{586FA333-2845-9141-B671-11554438DBC9}"/>
                  </a:ext>
                </a:extLst>
              </p:cNvPr>
              <p:cNvSpPr/>
              <p:nvPr/>
            </p:nvSpPr>
            <p:spPr>
              <a:xfrm rot="21193610">
                <a:off x="2141545" y="1005843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ium 13">
                <a:extLst>
                  <a:ext uri="{FF2B5EF4-FFF2-40B4-BE49-F238E27FC236}">
                    <a16:creationId xmlns:a16="http://schemas.microsoft.com/office/drawing/2014/main" id="{B5502AB4-4FA5-DF46-8879-4941CABC91F4}"/>
                  </a:ext>
                </a:extLst>
              </p:cNvPr>
              <p:cNvSpPr/>
              <p:nvPr/>
            </p:nvSpPr>
            <p:spPr>
              <a:xfrm>
                <a:off x="1828800" y="1420751"/>
                <a:ext cx="1807285" cy="600302"/>
              </a:xfrm>
              <a:prstGeom prst="trapezoid">
                <a:avLst>
                  <a:gd name="adj" fmla="val 17791"/>
                </a:avLst>
              </a:prstGeom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 Same-side Corner of Rectangle 11">
                <a:extLst>
                  <a:ext uri="{FF2B5EF4-FFF2-40B4-BE49-F238E27FC236}">
                    <a16:creationId xmlns:a16="http://schemas.microsoft.com/office/drawing/2014/main" id="{16E2AE6D-CCE4-1B43-9A89-3B7C9A0E5218}"/>
                  </a:ext>
                </a:extLst>
              </p:cNvPr>
              <p:cNvSpPr/>
              <p:nvPr/>
            </p:nvSpPr>
            <p:spPr>
              <a:xfrm rot="21193610">
                <a:off x="1938007" y="1021080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3B32C519-E732-0345-9104-7C1EE3D6646A}"/>
                </a:ext>
              </a:extLst>
            </p:cNvPr>
            <p:cNvSpPr/>
            <p:nvPr/>
          </p:nvSpPr>
          <p:spPr>
            <a:xfrm rot="17219977">
              <a:off x="5155872" y="1304949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Same-side Corner of Rectangle 17">
              <a:extLst>
                <a:ext uri="{FF2B5EF4-FFF2-40B4-BE49-F238E27FC236}">
                  <a16:creationId xmlns:a16="http://schemas.microsoft.com/office/drawing/2014/main" id="{1FFB0A6A-4B1A-394F-8B3B-6FE82F87A209}"/>
                </a:ext>
              </a:extLst>
            </p:cNvPr>
            <p:cNvSpPr/>
            <p:nvPr/>
          </p:nvSpPr>
          <p:spPr>
            <a:xfrm rot="3840040">
              <a:off x="5623039" y="1350647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57DE0E-AD58-2E44-9F55-367EAE3F27CE}"/>
                </a:ext>
              </a:extLst>
            </p:cNvPr>
            <p:cNvSpPr/>
            <p:nvPr/>
          </p:nvSpPr>
          <p:spPr>
            <a:xfrm>
              <a:off x="5673376" y="1353030"/>
              <a:ext cx="720000" cy="7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8BCAA31-8826-D146-B0F7-74B4D858A63A}"/>
                </a:ext>
              </a:extLst>
            </p:cNvPr>
            <p:cNvSpPr/>
            <p:nvPr/>
          </p:nvSpPr>
          <p:spPr>
            <a:xfrm>
              <a:off x="5987005" y="1665947"/>
              <a:ext cx="86824" cy="86824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0AFD8A-5BCD-6845-AF0F-5B5FB4CBA686}"/>
                </a:ext>
              </a:extLst>
            </p:cNvPr>
            <p:cNvSpPr/>
            <p:nvPr/>
          </p:nvSpPr>
          <p:spPr>
            <a:xfrm>
              <a:off x="6003417" y="1425975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169115-7A3D-5F4F-A7B7-CAD1216DB2C4}"/>
                </a:ext>
              </a:extLst>
            </p:cNvPr>
            <p:cNvSpPr/>
            <p:nvPr/>
          </p:nvSpPr>
          <p:spPr>
            <a:xfrm>
              <a:off x="6229705" y="1839147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BF80FB-5D53-3F4D-9737-A8EBFE1173A5}"/>
                </a:ext>
              </a:extLst>
            </p:cNvPr>
            <p:cNvSpPr/>
            <p:nvPr/>
          </p:nvSpPr>
          <p:spPr>
            <a:xfrm>
              <a:off x="5777473" y="1841339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B6B716-2F82-F041-A217-509CAFD75416}"/>
                </a:ext>
              </a:extLst>
            </p:cNvPr>
            <p:cNvSpPr/>
            <p:nvPr/>
          </p:nvSpPr>
          <p:spPr>
            <a:xfrm>
              <a:off x="6012417" y="1583581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FF5846-F696-2644-BCCD-BFAE1246B649}"/>
                </a:ext>
              </a:extLst>
            </p:cNvPr>
            <p:cNvSpPr/>
            <p:nvPr/>
          </p:nvSpPr>
          <p:spPr>
            <a:xfrm>
              <a:off x="6117430" y="1751112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38F090-270A-5044-BA12-4A3012D60819}"/>
                </a:ext>
              </a:extLst>
            </p:cNvPr>
            <p:cNvSpPr/>
            <p:nvPr/>
          </p:nvSpPr>
          <p:spPr>
            <a:xfrm>
              <a:off x="5909609" y="1752843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74F68F-D02D-364E-A6D4-4BD1CBE586EB}"/>
                </a:ext>
              </a:extLst>
            </p:cNvPr>
            <p:cNvSpPr/>
            <p:nvPr/>
          </p:nvSpPr>
          <p:spPr>
            <a:xfrm>
              <a:off x="6460430" y="1441401"/>
              <a:ext cx="313200" cy="313200"/>
            </a:xfrm>
            <a:prstGeom prst="ellipse">
              <a:avLst/>
            </a:prstGeom>
            <a:solidFill>
              <a:schemeClr val="accent1">
                <a:lumMod val="50000"/>
                <a:alpha val="4115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FCD5630-1064-E347-A1F8-9BADEDDBCA73}"/>
                </a:ext>
              </a:extLst>
            </p:cNvPr>
            <p:cNvSpPr/>
            <p:nvPr/>
          </p:nvSpPr>
          <p:spPr>
            <a:xfrm>
              <a:off x="6504113" y="1490933"/>
              <a:ext cx="223200" cy="223200"/>
            </a:xfrm>
            <a:prstGeom prst="ellipse">
              <a:avLst/>
            </a:prstGeom>
            <a:solidFill>
              <a:schemeClr val="accent1">
                <a:lumMod val="5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ughnut 31">
              <a:extLst>
                <a:ext uri="{FF2B5EF4-FFF2-40B4-BE49-F238E27FC236}">
                  <a16:creationId xmlns:a16="http://schemas.microsoft.com/office/drawing/2014/main" id="{B011CCFA-30FD-CA41-9906-B18A0A074AAE}"/>
                </a:ext>
              </a:extLst>
            </p:cNvPr>
            <p:cNvSpPr/>
            <p:nvPr/>
          </p:nvSpPr>
          <p:spPr>
            <a:xfrm>
              <a:off x="6536911" y="1517695"/>
              <a:ext cx="162000" cy="162000"/>
            </a:xfrm>
            <a:prstGeom prst="donut">
              <a:avLst>
                <a:gd name="adj" fmla="val 1393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94589A-9988-F64B-92AF-35C16539BC8D}"/>
                </a:ext>
              </a:extLst>
            </p:cNvPr>
            <p:cNvCxnSpPr>
              <a:cxnSpLocks/>
            </p:cNvCxnSpPr>
            <p:nvPr/>
          </p:nvCxnSpPr>
          <p:spPr>
            <a:xfrm>
              <a:off x="6615287" y="1523133"/>
              <a:ext cx="3600" cy="1368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793BC7-B7AD-C24A-A198-D31B0404958C}"/>
                </a:ext>
              </a:extLst>
            </p:cNvPr>
            <p:cNvGrpSpPr/>
            <p:nvPr/>
          </p:nvGrpSpPr>
          <p:grpSpPr>
            <a:xfrm>
              <a:off x="5313262" y="2137660"/>
              <a:ext cx="1584603" cy="1575423"/>
              <a:chOff x="1933254" y="2010824"/>
              <a:chExt cx="1584603" cy="157542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7" name="Round Same-side Corner of Rectangle 36">
                <a:extLst>
                  <a:ext uri="{FF2B5EF4-FFF2-40B4-BE49-F238E27FC236}">
                    <a16:creationId xmlns:a16="http://schemas.microsoft.com/office/drawing/2014/main" id="{2C09A2CD-99AC-4349-AC7D-9D9C296E5E20}"/>
                  </a:ext>
                </a:extLst>
              </p:cNvPr>
              <p:cNvSpPr/>
              <p:nvPr/>
            </p:nvSpPr>
            <p:spPr>
              <a:xfrm>
                <a:off x="1933254" y="2266950"/>
                <a:ext cx="1547545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 Same-side Corner of Rectangle 40">
                <a:extLst>
                  <a:ext uri="{FF2B5EF4-FFF2-40B4-BE49-F238E27FC236}">
                    <a16:creationId xmlns:a16="http://schemas.microsoft.com/office/drawing/2014/main" id="{4698A664-BEB7-104D-9D78-213CCE04274E}"/>
                  </a:ext>
                </a:extLst>
              </p:cNvPr>
              <p:cNvSpPr/>
              <p:nvPr/>
            </p:nvSpPr>
            <p:spPr>
              <a:xfrm>
                <a:off x="1933254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 Same-side Corner of Rectangle 41">
                <a:extLst>
                  <a:ext uri="{FF2B5EF4-FFF2-40B4-BE49-F238E27FC236}">
                    <a16:creationId xmlns:a16="http://schemas.microsoft.com/office/drawing/2014/main" id="{20460C5C-727B-A042-A8BB-4AACCB36DAFF}"/>
                  </a:ext>
                </a:extLst>
              </p:cNvPr>
              <p:cNvSpPr/>
              <p:nvPr/>
            </p:nvSpPr>
            <p:spPr>
              <a:xfrm>
                <a:off x="2253281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 Same-side Corner of Rectangle 42">
                <a:extLst>
                  <a:ext uri="{FF2B5EF4-FFF2-40B4-BE49-F238E27FC236}">
                    <a16:creationId xmlns:a16="http://schemas.microsoft.com/office/drawing/2014/main" id="{54495A83-AADD-E74A-993A-D1F11222F61D}"/>
                  </a:ext>
                </a:extLst>
              </p:cNvPr>
              <p:cNvSpPr/>
              <p:nvPr/>
            </p:nvSpPr>
            <p:spPr>
              <a:xfrm rot="183962">
                <a:off x="2274678" y="2103148"/>
                <a:ext cx="1227518" cy="1239190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 Same-side Corner of Rectangle 44">
                <a:extLst>
                  <a:ext uri="{FF2B5EF4-FFF2-40B4-BE49-F238E27FC236}">
                    <a16:creationId xmlns:a16="http://schemas.microsoft.com/office/drawing/2014/main" id="{1CC089A2-EE5A-EF4F-A010-F8A8B6F92597}"/>
                  </a:ext>
                </a:extLst>
              </p:cNvPr>
              <p:cNvSpPr/>
              <p:nvPr/>
            </p:nvSpPr>
            <p:spPr>
              <a:xfrm rot="21437075">
                <a:off x="1934208" y="2143223"/>
                <a:ext cx="1227518" cy="1239190"/>
              </a:xfrm>
              <a:prstGeom prst="round2SameRect">
                <a:avLst>
                  <a:gd name="adj1" fmla="val 7932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1A5C214-CBCD-D24E-A1C5-7E02559D5D8E}"/>
                  </a:ext>
                </a:extLst>
              </p:cNvPr>
              <p:cNvSpPr/>
              <p:nvPr/>
            </p:nvSpPr>
            <p:spPr>
              <a:xfrm rot="20968656">
                <a:off x="2041071" y="2066527"/>
                <a:ext cx="1092200" cy="7542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 Same-side Corner of Rectangle 46">
                <a:extLst>
                  <a:ext uri="{FF2B5EF4-FFF2-40B4-BE49-F238E27FC236}">
                    <a16:creationId xmlns:a16="http://schemas.microsoft.com/office/drawing/2014/main" id="{765046F6-F4A3-974D-B03B-A5C1F2A2BF10}"/>
                  </a:ext>
                </a:extLst>
              </p:cNvPr>
              <p:cNvSpPr/>
              <p:nvPr/>
            </p:nvSpPr>
            <p:spPr>
              <a:xfrm rot="21094666">
                <a:off x="2698383" y="2046193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 Same-side Corner of Rectangle 47">
                <a:extLst>
                  <a:ext uri="{FF2B5EF4-FFF2-40B4-BE49-F238E27FC236}">
                    <a16:creationId xmlns:a16="http://schemas.microsoft.com/office/drawing/2014/main" id="{E7D2F574-8DE9-AA4A-BF5A-7CD4F2E6AB43}"/>
                  </a:ext>
                </a:extLst>
              </p:cNvPr>
              <p:cNvSpPr/>
              <p:nvPr/>
            </p:nvSpPr>
            <p:spPr>
              <a:xfrm rot="20945369">
                <a:off x="2191865" y="2010824"/>
                <a:ext cx="1315826" cy="427704"/>
              </a:xfrm>
              <a:prstGeom prst="round2SameRect">
                <a:avLst>
                  <a:gd name="adj1" fmla="val 50000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Same-side Corner of Rectangle 48">
                <a:extLst>
                  <a:ext uri="{FF2B5EF4-FFF2-40B4-BE49-F238E27FC236}">
                    <a16:creationId xmlns:a16="http://schemas.microsoft.com/office/drawing/2014/main" id="{70343131-9250-E742-A1E8-A1E8F4FB1D66}"/>
                  </a:ext>
                </a:extLst>
              </p:cNvPr>
              <p:cNvSpPr/>
              <p:nvPr/>
            </p:nvSpPr>
            <p:spPr>
              <a:xfrm rot="21094666">
                <a:off x="2692226" y="2170565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F4E9CE0-8D15-634E-A2F3-08FFFA16A1F3}"/>
                </a:ext>
              </a:extLst>
            </p:cNvPr>
            <p:cNvSpPr/>
            <p:nvPr/>
          </p:nvSpPr>
          <p:spPr>
            <a:xfrm>
              <a:off x="5465532" y="2517450"/>
              <a:ext cx="1242391" cy="939501"/>
            </a:xfrm>
            <a:prstGeom prst="roundRect">
              <a:avLst>
                <a:gd name="adj" fmla="val 3333"/>
              </a:avLst>
            </a:prstGeom>
            <a:solidFill>
              <a:srgbClr val="9DD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CB5B8C6-395C-8C4E-BF87-B03A6935232C}"/>
                </a:ext>
              </a:extLst>
            </p:cNvPr>
            <p:cNvSpPr/>
            <p:nvPr/>
          </p:nvSpPr>
          <p:spPr>
            <a:xfrm rot="760453">
              <a:off x="5213611" y="3564988"/>
              <a:ext cx="726659" cy="4378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255522-1C54-9441-9F4E-5421995AB88D}"/>
                </a:ext>
              </a:extLst>
            </p:cNvPr>
            <p:cNvSpPr/>
            <p:nvPr/>
          </p:nvSpPr>
          <p:spPr>
            <a:xfrm rot="20202502">
              <a:off x="6234779" y="3572323"/>
              <a:ext cx="726659" cy="4378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A64601F-65F4-114C-89D2-1D0D58849F9B}"/>
                </a:ext>
              </a:extLst>
            </p:cNvPr>
            <p:cNvSpPr/>
            <p:nvPr/>
          </p:nvSpPr>
          <p:spPr>
            <a:xfrm>
              <a:off x="5716722" y="3578137"/>
              <a:ext cx="726659" cy="4378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53176B-615A-CE47-B139-F1A98B794BFF}"/>
                </a:ext>
              </a:extLst>
            </p:cNvPr>
            <p:cNvSpPr/>
            <p:nvPr/>
          </p:nvSpPr>
          <p:spPr>
            <a:xfrm>
              <a:off x="5494255" y="5769250"/>
              <a:ext cx="1246349" cy="332773"/>
            </a:xfrm>
            <a:prstGeom prst="ellipse">
              <a:avLst/>
            </a:prstGeom>
            <a:solidFill>
              <a:srgbClr val="5E8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 Same-side Corner of Rectangle 53">
              <a:extLst>
                <a:ext uri="{FF2B5EF4-FFF2-40B4-BE49-F238E27FC236}">
                  <a16:creationId xmlns:a16="http://schemas.microsoft.com/office/drawing/2014/main" id="{40D234BB-2F67-A04D-AD31-C1F76DEA22FF}"/>
                </a:ext>
              </a:extLst>
            </p:cNvPr>
            <p:cNvSpPr/>
            <p:nvPr/>
          </p:nvSpPr>
          <p:spPr>
            <a:xfrm rot="10800000">
              <a:off x="5494255" y="5906046"/>
              <a:ext cx="1246349" cy="204443"/>
            </a:xfrm>
            <a:prstGeom prst="round2SameRect">
              <a:avLst>
                <a:gd name="adj1" fmla="val 45656"/>
                <a:gd name="adj2" fmla="val 0"/>
              </a:avLst>
            </a:prstGeom>
            <a:solidFill>
              <a:srgbClr val="5E8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A09186-FA4A-E540-ABB3-E6B83B227626}"/>
                </a:ext>
              </a:extLst>
            </p:cNvPr>
            <p:cNvGrpSpPr/>
            <p:nvPr/>
          </p:nvGrpSpPr>
          <p:grpSpPr>
            <a:xfrm>
              <a:off x="5354524" y="4375435"/>
              <a:ext cx="1482949" cy="1312330"/>
              <a:chOff x="1989668" y="4368800"/>
              <a:chExt cx="1482949" cy="1312330"/>
            </a:xfrm>
            <a:solidFill>
              <a:schemeClr val="tx1">
                <a:lumMod val="65000"/>
                <a:lumOff val="35000"/>
                <a:alpha val="78000"/>
              </a:schemeClr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3F1C7C4-F3E9-164F-B70B-57C0A13DAA64}"/>
                  </a:ext>
                </a:extLst>
              </p:cNvPr>
              <p:cNvSpPr/>
              <p:nvPr/>
            </p:nvSpPr>
            <p:spPr>
              <a:xfrm>
                <a:off x="198966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112FCC0-FAED-3F40-AB56-7E4121C98299}"/>
                  </a:ext>
                </a:extLst>
              </p:cNvPr>
              <p:cNvSpPr/>
              <p:nvPr/>
            </p:nvSpPr>
            <p:spPr>
              <a:xfrm>
                <a:off x="251942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C27D661-6017-A24F-BDD5-FCD35FF447CB}"/>
                  </a:ext>
                </a:extLst>
              </p:cNvPr>
              <p:cNvSpPr/>
              <p:nvPr/>
            </p:nvSpPr>
            <p:spPr>
              <a:xfrm>
                <a:off x="3051603" y="43688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3BD6795-F9F8-5B45-BBAD-A463C463D84D}"/>
                  </a:ext>
                </a:extLst>
              </p:cNvPr>
              <p:cNvSpPr/>
              <p:nvPr/>
            </p:nvSpPr>
            <p:spPr>
              <a:xfrm>
                <a:off x="198966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070BFFC-5E50-1D42-828A-3293DBBB3D8A}"/>
                  </a:ext>
                </a:extLst>
              </p:cNvPr>
              <p:cNvSpPr/>
              <p:nvPr/>
            </p:nvSpPr>
            <p:spPr>
              <a:xfrm>
                <a:off x="251942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3EA0D4A-F3D3-B34A-853E-5A428F319A11}"/>
                  </a:ext>
                </a:extLst>
              </p:cNvPr>
              <p:cNvSpPr/>
              <p:nvPr/>
            </p:nvSpPr>
            <p:spPr>
              <a:xfrm>
                <a:off x="3057751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55CBE83-A629-AF4F-BB6A-3AF6A33CAB43}"/>
                  </a:ext>
                </a:extLst>
              </p:cNvPr>
              <p:cNvSpPr/>
              <p:nvPr/>
            </p:nvSpPr>
            <p:spPr>
              <a:xfrm>
                <a:off x="1989668" y="5071533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5358F5A-39EF-824A-A935-B2D1D814B243}"/>
                  </a:ext>
                </a:extLst>
              </p:cNvPr>
              <p:cNvSpPr/>
              <p:nvPr/>
            </p:nvSpPr>
            <p:spPr>
              <a:xfrm>
                <a:off x="2519428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6C507A3-1255-6A41-97EF-E1F231B0A08F}"/>
                  </a:ext>
                </a:extLst>
              </p:cNvPr>
              <p:cNvSpPr/>
              <p:nvPr/>
            </p:nvSpPr>
            <p:spPr>
              <a:xfrm>
                <a:off x="3057751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84AB92B-CC38-3346-97CC-D1A0C2C0EAF3}"/>
                  </a:ext>
                </a:extLst>
              </p:cNvPr>
              <p:cNvSpPr/>
              <p:nvPr/>
            </p:nvSpPr>
            <p:spPr>
              <a:xfrm>
                <a:off x="2519428" y="5418664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9DA9FEB-F105-B644-A135-9453A9906D5F}"/>
                  </a:ext>
                </a:extLst>
              </p:cNvPr>
              <p:cNvSpPr/>
              <p:nvPr/>
            </p:nvSpPr>
            <p:spPr>
              <a:xfrm rot="20826169">
                <a:off x="2035512" y="5458984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83FD517-376F-0C45-AEB2-9197CE5EE1B5}"/>
                  </a:ext>
                </a:extLst>
              </p:cNvPr>
              <p:cNvSpPr/>
              <p:nvPr/>
            </p:nvSpPr>
            <p:spPr>
              <a:xfrm rot="780000">
                <a:off x="3102981" y="5458741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4414EC-8F04-0C4B-AE7F-B47AF99AEEE7}"/>
                </a:ext>
              </a:extLst>
            </p:cNvPr>
            <p:cNvSpPr/>
            <p:nvPr/>
          </p:nvSpPr>
          <p:spPr>
            <a:xfrm rot="780000">
              <a:off x="5407420" y="3688642"/>
              <a:ext cx="323179" cy="20446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3FDF8A-3301-AF45-84CA-C03CC4534AB5}"/>
                </a:ext>
              </a:extLst>
            </p:cNvPr>
            <p:cNvGrpSpPr/>
            <p:nvPr/>
          </p:nvGrpSpPr>
          <p:grpSpPr>
            <a:xfrm>
              <a:off x="6452721" y="3632273"/>
              <a:ext cx="357841" cy="471999"/>
              <a:chOff x="4378447" y="3589648"/>
              <a:chExt cx="357841" cy="47199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DCC1DA8-BC35-144C-B35A-79F0DFF38A6A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B24FB7A-DE61-F549-8B0C-7D0262893B0B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6F8306D-34F0-944C-AD1F-38FE9E709D02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3941D68-26CA-4C4F-A36C-29B85953A17C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894CE1-E5B4-D04B-8CBF-9EE7D54110EE}"/>
                </a:ext>
              </a:extLst>
            </p:cNvPr>
            <p:cNvGrpSpPr/>
            <p:nvPr/>
          </p:nvGrpSpPr>
          <p:grpSpPr>
            <a:xfrm rot="13894382">
              <a:off x="6485767" y="3833983"/>
              <a:ext cx="357841" cy="471999"/>
              <a:chOff x="4378447" y="3589648"/>
              <a:chExt cx="357841" cy="47199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1574203-DC9E-5646-937E-BF8A9CB7A00D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7541E74-0277-1543-B120-B2FA628A736F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CAAF3F4-EEA8-ED46-8E3E-E23BCD08B413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43857B5-8068-A74D-8255-36254A4B9067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C66327D-CCB6-0B48-9663-A9BEA51F74CA}"/>
                </a:ext>
              </a:extLst>
            </p:cNvPr>
            <p:cNvSpPr/>
            <p:nvPr/>
          </p:nvSpPr>
          <p:spPr>
            <a:xfrm>
              <a:off x="6610587" y="3889162"/>
              <a:ext cx="144000" cy="144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BDC62E3-32E6-AD48-8463-C864AE1FD653}"/>
                </a:ext>
              </a:extLst>
            </p:cNvPr>
            <p:cNvGrpSpPr/>
            <p:nvPr/>
          </p:nvGrpSpPr>
          <p:grpSpPr>
            <a:xfrm>
              <a:off x="5824965" y="3666330"/>
              <a:ext cx="528958" cy="398651"/>
              <a:chOff x="2460269" y="3629195"/>
              <a:chExt cx="528958" cy="398651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ED0A423-5894-F641-B6CB-4DB0122E1A66}"/>
                  </a:ext>
                </a:extLst>
              </p:cNvPr>
              <p:cNvSpPr/>
              <p:nvPr/>
            </p:nvSpPr>
            <p:spPr>
              <a:xfrm>
                <a:off x="2460269" y="3629195"/>
                <a:ext cx="528958" cy="133353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rapezium 81">
                <a:extLst>
                  <a:ext uri="{FF2B5EF4-FFF2-40B4-BE49-F238E27FC236}">
                    <a16:creationId xmlns:a16="http://schemas.microsoft.com/office/drawing/2014/main" id="{84A6D674-1175-F64F-8BAF-3FD981A23DC8}"/>
                  </a:ext>
                </a:extLst>
              </p:cNvPr>
              <p:cNvSpPr/>
              <p:nvPr/>
            </p:nvSpPr>
            <p:spPr>
              <a:xfrm rot="10800000">
                <a:off x="2461985" y="3707557"/>
                <a:ext cx="527241" cy="241926"/>
              </a:xfrm>
              <a:prstGeom prst="trapezoid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 Same-side Corner of Rectangle 82">
                <a:extLst>
                  <a:ext uri="{FF2B5EF4-FFF2-40B4-BE49-F238E27FC236}">
                    <a16:creationId xmlns:a16="http://schemas.microsoft.com/office/drawing/2014/main" id="{8AA82A54-D07C-DF49-9FDD-D74CBCE3AD65}"/>
                  </a:ext>
                </a:extLst>
              </p:cNvPr>
              <p:cNvSpPr/>
              <p:nvPr/>
            </p:nvSpPr>
            <p:spPr>
              <a:xfrm rot="10800000">
                <a:off x="2517675" y="3840910"/>
                <a:ext cx="418246" cy="186936"/>
              </a:xfrm>
              <a:prstGeom prst="round2SameRect">
                <a:avLst>
                  <a:gd name="adj1" fmla="val 42989"/>
                  <a:gd name="adj2" fmla="val 0"/>
                </a:avLst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7C0B27-5B4D-2F47-B66E-CE9D6538503B}"/>
                </a:ext>
              </a:extLst>
            </p:cNvPr>
            <p:cNvCxnSpPr/>
            <p:nvPr/>
          </p:nvCxnSpPr>
          <p:spPr>
            <a:xfrm flipV="1">
              <a:off x="6855398" y="2172276"/>
              <a:ext cx="54481" cy="12846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ADCB0E-1ABD-FE49-A9E1-1892365358BB}"/>
              </a:ext>
            </a:extLst>
          </p:cNvPr>
          <p:cNvGrpSpPr/>
          <p:nvPr/>
        </p:nvGrpSpPr>
        <p:grpSpPr>
          <a:xfrm>
            <a:off x="3027420" y="666164"/>
            <a:ext cx="1807285" cy="5525671"/>
            <a:chOff x="2678104" y="666164"/>
            <a:chExt cx="1807285" cy="55256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10663E5-4247-0449-8FFF-CCC4F6B38970}"/>
                </a:ext>
              </a:extLst>
            </p:cNvPr>
            <p:cNvGrpSpPr/>
            <p:nvPr/>
          </p:nvGrpSpPr>
          <p:grpSpPr>
            <a:xfrm>
              <a:off x="2678104" y="666164"/>
              <a:ext cx="1807285" cy="5525671"/>
              <a:chOff x="1828800" y="569746"/>
              <a:chExt cx="1807285" cy="5525671"/>
            </a:xfrm>
          </p:grpSpPr>
          <p:sp>
            <p:nvSpPr>
              <p:cNvPr id="226" name="Round Same-side Corner of Rectangle 225">
                <a:extLst>
                  <a:ext uri="{FF2B5EF4-FFF2-40B4-BE49-F238E27FC236}">
                    <a16:creationId xmlns:a16="http://schemas.microsoft.com/office/drawing/2014/main" id="{C2A97B84-6EC4-334F-9B3F-B33F00F38BC5}"/>
                  </a:ext>
                </a:extLst>
              </p:cNvPr>
              <p:cNvSpPr/>
              <p:nvPr/>
            </p:nvSpPr>
            <p:spPr>
              <a:xfrm>
                <a:off x="3274492" y="569746"/>
                <a:ext cx="271830" cy="1161754"/>
              </a:xfrm>
              <a:prstGeom prst="round2SameRect">
                <a:avLst>
                  <a:gd name="adj1" fmla="val 23488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BF51CE9B-E111-9047-AA2C-8BF1289199C1}"/>
                  </a:ext>
                </a:extLst>
              </p:cNvPr>
              <p:cNvSpPr/>
              <p:nvPr/>
            </p:nvSpPr>
            <p:spPr>
              <a:xfrm>
                <a:off x="1828800" y="1749085"/>
                <a:ext cx="1807285" cy="434633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 Same-side Corner of Rectangle 227">
                <a:extLst>
                  <a:ext uri="{FF2B5EF4-FFF2-40B4-BE49-F238E27FC236}">
                    <a16:creationId xmlns:a16="http://schemas.microsoft.com/office/drawing/2014/main" id="{188FE284-F05E-7344-B813-95E466552479}"/>
                  </a:ext>
                </a:extLst>
              </p:cNvPr>
              <p:cNvSpPr/>
              <p:nvPr/>
            </p:nvSpPr>
            <p:spPr>
              <a:xfrm rot="21193610">
                <a:off x="1983955" y="1003495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 Same-side Corner of Rectangle 228">
                <a:extLst>
                  <a:ext uri="{FF2B5EF4-FFF2-40B4-BE49-F238E27FC236}">
                    <a16:creationId xmlns:a16="http://schemas.microsoft.com/office/drawing/2014/main" id="{8D132692-5753-074F-8ABF-377FFBEAA613}"/>
                  </a:ext>
                </a:extLst>
              </p:cNvPr>
              <p:cNvSpPr/>
              <p:nvPr/>
            </p:nvSpPr>
            <p:spPr>
              <a:xfrm rot="21193610">
                <a:off x="2038436" y="1003496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 Same-side Corner of Rectangle 229">
                <a:extLst>
                  <a:ext uri="{FF2B5EF4-FFF2-40B4-BE49-F238E27FC236}">
                    <a16:creationId xmlns:a16="http://schemas.microsoft.com/office/drawing/2014/main" id="{C33D6F28-3573-4B49-8710-8C8DBC5E1917}"/>
                  </a:ext>
                </a:extLst>
              </p:cNvPr>
              <p:cNvSpPr/>
              <p:nvPr/>
            </p:nvSpPr>
            <p:spPr>
              <a:xfrm rot="21193610">
                <a:off x="2141545" y="1005843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rapezium 230">
                <a:extLst>
                  <a:ext uri="{FF2B5EF4-FFF2-40B4-BE49-F238E27FC236}">
                    <a16:creationId xmlns:a16="http://schemas.microsoft.com/office/drawing/2014/main" id="{54165182-F91A-3440-93B5-599C67D47F3D}"/>
                  </a:ext>
                </a:extLst>
              </p:cNvPr>
              <p:cNvSpPr/>
              <p:nvPr/>
            </p:nvSpPr>
            <p:spPr>
              <a:xfrm>
                <a:off x="1828800" y="1420751"/>
                <a:ext cx="1807285" cy="600302"/>
              </a:xfrm>
              <a:prstGeom prst="trapezoid">
                <a:avLst>
                  <a:gd name="adj" fmla="val 1779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 Same-side Corner of Rectangle 231">
                <a:extLst>
                  <a:ext uri="{FF2B5EF4-FFF2-40B4-BE49-F238E27FC236}">
                    <a16:creationId xmlns:a16="http://schemas.microsoft.com/office/drawing/2014/main" id="{D875B989-BBF0-ED4E-B912-21C8636C287B}"/>
                  </a:ext>
                </a:extLst>
              </p:cNvPr>
              <p:cNvSpPr/>
              <p:nvPr/>
            </p:nvSpPr>
            <p:spPr>
              <a:xfrm rot="21193610">
                <a:off x="1938007" y="1021080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Round Same-side Corner of Rectangle 232">
              <a:extLst>
                <a:ext uri="{FF2B5EF4-FFF2-40B4-BE49-F238E27FC236}">
                  <a16:creationId xmlns:a16="http://schemas.microsoft.com/office/drawing/2014/main" id="{8A457BF3-CA53-BF4D-B4CD-360E222DF2BB}"/>
                </a:ext>
              </a:extLst>
            </p:cNvPr>
            <p:cNvSpPr/>
            <p:nvPr/>
          </p:nvSpPr>
          <p:spPr>
            <a:xfrm rot="17219977">
              <a:off x="2641619" y="1304949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ound Same-side Corner of Rectangle 233">
              <a:extLst>
                <a:ext uri="{FF2B5EF4-FFF2-40B4-BE49-F238E27FC236}">
                  <a16:creationId xmlns:a16="http://schemas.microsoft.com/office/drawing/2014/main" id="{0F49938E-07FF-0144-AD66-FFC8279C9DE0}"/>
                </a:ext>
              </a:extLst>
            </p:cNvPr>
            <p:cNvSpPr/>
            <p:nvPr/>
          </p:nvSpPr>
          <p:spPr>
            <a:xfrm rot="3840040">
              <a:off x="3108786" y="1350647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EE0037B-34CF-9645-B8C8-5862F11264B4}"/>
                </a:ext>
              </a:extLst>
            </p:cNvPr>
            <p:cNvSpPr/>
            <p:nvPr/>
          </p:nvSpPr>
          <p:spPr>
            <a:xfrm>
              <a:off x="3159123" y="1353030"/>
              <a:ext cx="720000" cy="7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696567B-E520-4C40-8E33-6079D64E5AAB}"/>
                </a:ext>
              </a:extLst>
            </p:cNvPr>
            <p:cNvSpPr/>
            <p:nvPr/>
          </p:nvSpPr>
          <p:spPr>
            <a:xfrm>
              <a:off x="3472752" y="1665947"/>
              <a:ext cx="86824" cy="86824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97595FDD-8C71-5C43-82E1-9EA2F6BE4FE0}"/>
                </a:ext>
              </a:extLst>
            </p:cNvPr>
            <p:cNvSpPr/>
            <p:nvPr/>
          </p:nvSpPr>
          <p:spPr>
            <a:xfrm>
              <a:off x="3489164" y="1425975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302AB25-58D6-2240-96D6-5E3AF5DA5886}"/>
                </a:ext>
              </a:extLst>
            </p:cNvPr>
            <p:cNvSpPr/>
            <p:nvPr/>
          </p:nvSpPr>
          <p:spPr>
            <a:xfrm>
              <a:off x="3715452" y="1839147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A2E3901-72C4-8F45-8E69-EFA3FDC488EF}"/>
                </a:ext>
              </a:extLst>
            </p:cNvPr>
            <p:cNvSpPr/>
            <p:nvPr/>
          </p:nvSpPr>
          <p:spPr>
            <a:xfrm>
              <a:off x="3263220" y="1841339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9E0C1402-0F44-5240-B967-DB93605A1AB6}"/>
                </a:ext>
              </a:extLst>
            </p:cNvPr>
            <p:cNvSpPr/>
            <p:nvPr/>
          </p:nvSpPr>
          <p:spPr>
            <a:xfrm>
              <a:off x="3498164" y="1583581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E53E10A-420F-824E-8E98-0E7B8D222960}"/>
                </a:ext>
              </a:extLst>
            </p:cNvPr>
            <p:cNvSpPr/>
            <p:nvPr/>
          </p:nvSpPr>
          <p:spPr>
            <a:xfrm>
              <a:off x="3603177" y="1751112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FE9F7F09-3321-1F4B-A13D-7E18E0216C2D}"/>
                </a:ext>
              </a:extLst>
            </p:cNvPr>
            <p:cNvSpPr/>
            <p:nvPr/>
          </p:nvSpPr>
          <p:spPr>
            <a:xfrm>
              <a:off x="3395356" y="1752843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4E0BEB4C-9F64-BB40-926B-4AB45D2203D0}"/>
                </a:ext>
              </a:extLst>
            </p:cNvPr>
            <p:cNvSpPr/>
            <p:nvPr/>
          </p:nvSpPr>
          <p:spPr>
            <a:xfrm>
              <a:off x="3946177" y="1441401"/>
              <a:ext cx="313200" cy="313200"/>
            </a:xfrm>
            <a:prstGeom prst="ellipse">
              <a:avLst/>
            </a:prstGeom>
            <a:solidFill>
              <a:schemeClr val="accent1">
                <a:lumMod val="50000"/>
                <a:alpha val="4115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EDB4F2C-6C69-2D44-B022-926021118986}"/>
                </a:ext>
              </a:extLst>
            </p:cNvPr>
            <p:cNvSpPr/>
            <p:nvPr/>
          </p:nvSpPr>
          <p:spPr>
            <a:xfrm>
              <a:off x="3989860" y="1490933"/>
              <a:ext cx="223200" cy="223200"/>
            </a:xfrm>
            <a:prstGeom prst="ellipse">
              <a:avLst/>
            </a:prstGeom>
            <a:solidFill>
              <a:schemeClr val="accent1">
                <a:lumMod val="5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Doughnut 244">
              <a:extLst>
                <a:ext uri="{FF2B5EF4-FFF2-40B4-BE49-F238E27FC236}">
                  <a16:creationId xmlns:a16="http://schemas.microsoft.com/office/drawing/2014/main" id="{58053C7F-6FDB-6745-853C-D40B2C37AFCC}"/>
                </a:ext>
              </a:extLst>
            </p:cNvPr>
            <p:cNvSpPr/>
            <p:nvPr/>
          </p:nvSpPr>
          <p:spPr>
            <a:xfrm>
              <a:off x="4022658" y="1517695"/>
              <a:ext cx="162000" cy="162000"/>
            </a:xfrm>
            <a:prstGeom prst="donut">
              <a:avLst>
                <a:gd name="adj" fmla="val 1393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689D751-59D2-7042-B97D-66C591BAFD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034" y="1523133"/>
              <a:ext cx="3600" cy="1368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66DCEBBF-1025-AD45-9302-D1220682EA54}"/>
                </a:ext>
              </a:extLst>
            </p:cNvPr>
            <p:cNvGrpSpPr/>
            <p:nvPr/>
          </p:nvGrpSpPr>
          <p:grpSpPr>
            <a:xfrm>
              <a:off x="2799009" y="2137660"/>
              <a:ext cx="1584603" cy="1575423"/>
              <a:chOff x="1933254" y="2010824"/>
              <a:chExt cx="1584603" cy="157542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48" name="Round Same-side Corner of Rectangle 247">
                <a:extLst>
                  <a:ext uri="{FF2B5EF4-FFF2-40B4-BE49-F238E27FC236}">
                    <a16:creationId xmlns:a16="http://schemas.microsoft.com/office/drawing/2014/main" id="{774DB943-54DB-324D-ABC3-2CA13A51C914}"/>
                  </a:ext>
                </a:extLst>
              </p:cNvPr>
              <p:cNvSpPr/>
              <p:nvPr/>
            </p:nvSpPr>
            <p:spPr>
              <a:xfrm>
                <a:off x="1933254" y="2266950"/>
                <a:ext cx="1547545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ound Same-side Corner of Rectangle 248">
                <a:extLst>
                  <a:ext uri="{FF2B5EF4-FFF2-40B4-BE49-F238E27FC236}">
                    <a16:creationId xmlns:a16="http://schemas.microsoft.com/office/drawing/2014/main" id="{264207EF-5505-2345-BB3D-84D41AF0E60C}"/>
                  </a:ext>
                </a:extLst>
              </p:cNvPr>
              <p:cNvSpPr/>
              <p:nvPr/>
            </p:nvSpPr>
            <p:spPr>
              <a:xfrm>
                <a:off x="1933254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ound Same-side Corner of Rectangle 249">
                <a:extLst>
                  <a:ext uri="{FF2B5EF4-FFF2-40B4-BE49-F238E27FC236}">
                    <a16:creationId xmlns:a16="http://schemas.microsoft.com/office/drawing/2014/main" id="{CE0F5121-C403-2C4F-A3A6-3E662C12CBF2}"/>
                  </a:ext>
                </a:extLst>
              </p:cNvPr>
              <p:cNvSpPr/>
              <p:nvPr/>
            </p:nvSpPr>
            <p:spPr>
              <a:xfrm>
                <a:off x="2253281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ound Same-side Corner of Rectangle 250">
                <a:extLst>
                  <a:ext uri="{FF2B5EF4-FFF2-40B4-BE49-F238E27FC236}">
                    <a16:creationId xmlns:a16="http://schemas.microsoft.com/office/drawing/2014/main" id="{10000080-D0B9-6641-A6B3-E03940837B8D}"/>
                  </a:ext>
                </a:extLst>
              </p:cNvPr>
              <p:cNvSpPr/>
              <p:nvPr/>
            </p:nvSpPr>
            <p:spPr>
              <a:xfrm rot="183962">
                <a:off x="2274678" y="2103148"/>
                <a:ext cx="1227518" cy="1239190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ound Same-side Corner of Rectangle 251">
                <a:extLst>
                  <a:ext uri="{FF2B5EF4-FFF2-40B4-BE49-F238E27FC236}">
                    <a16:creationId xmlns:a16="http://schemas.microsoft.com/office/drawing/2014/main" id="{7BE7DF76-D1B5-2F4C-96D9-30043FDFC305}"/>
                  </a:ext>
                </a:extLst>
              </p:cNvPr>
              <p:cNvSpPr/>
              <p:nvPr/>
            </p:nvSpPr>
            <p:spPr>
              <a:xfrm rot="21437075">
                <a:off x="1934208" y="2143223"/>
                <a:ext cx="1227518" cy="1239190"/>
              </a:xfrm>
              <a:prstGeom prst="round2SameRect">
                <a:avLst>
                  <a:gd name="adj1" fmla="val 7932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5F23B6B-0A78-2649-BAE9-525CD710B453}"/>
                  </a:ext>
                </a:extLst>
              </p:cNvPr>
              <p:cNvSpPr/>
              <p:nvPr/>
            </p:nvSpPr>
            <p:spPr>
              <a:xfrm rot="20968656">
                <a:off x="2041071" y="2066527"/>
                <a:ext cx="1092200" cy="7542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ound Same-side Corner of Rectangle 253">
                <a:extLst>
                  <a:ext uri="{FF2B5EF4-FFF2-40B4-BE49-F238E27FC236}">
                    <a16:creationId xmlns:a16="http://schemas.microsoft.com/office/drawing/2014/main" id="{FC8350B7-616A-114D-ABE3-F9B2F185BBBA}"/>
                  </a:ext>
                </a:extLst>
              </p:cNvPr>
              <p:cNvSpPr/>
              <p:nvPr/>
            </p:nvSpPr>
            <p:spPr>
              <a:xfrm rot="21094666">
                <a:off x="2698383" y="2046193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ound Same-side Corner of Rectangle 254">
                <a:extLst>
                  <a:ext uri="{FF2B5EF4-FFF2-40B4-BE49-F238E27FC236}">
                    <a16:creationId xmlns:a16="http://schemas.microsoft.com/office/drawing/2014/main" id="{EFBCEB56-520E-B940-8258-326A1B75FAE6}"/>
                  </a:ext>
                </a:extLst>
              </p:cNvPr>
              <p:cNvSpPr/>
              <p:nvPr/>
            </p:nvSpPr>
            <p:spPr>
              <a:xfrm rot="20945369">
                <a:off x="2191865" y="2010824"/>
                <a:ext cx="1315826" cy="427704"/>
              </a:xfrm>
              <a:prstGeom prst="round2SameRect">
                <a:avLst>
                  <a:gd name="adj1" fmla="val 50000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ound Same-side Corner of Rectangle 255">
                <a:extLst>
                  <a:ext uri="{FF2B5EF4-FFF2-40B4-BE49-F238E27FC236}">
                    <a16:creationId xmlns:a16="http://schemas.microsoft.com/office/drawing/2014/main" id="{BCD8249C-31DA-9E49-97A3-D87B20F094EC}"/>
                  </a:ext>
                </a:extLst>
              </p:cNvPr>
              <p:cNvSpPr/>
              <p:nvPr/>
            </p:nvSpPr>
            <p:spPr>
              <a:xfrm rot="21094666">
                <a:off x="2692226" y="2170565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Rounded Rectangle 256">
              <a:extLst>
                <a:ext uri="{FF2B5EF4-FFF2-40B4-BE49-F238E27FC236}">
                  <a16:creationId xmlns:a16="http://schemas.microsoft.com/office/drawing/2014/main" id="{08B855CB-5BA5-BB4D-8D20-582C16789213}"/>
                </a:ext>
              </a:extLst>
            </p:cNvPr>
            <p:cNvSpPr/>
            <p:nvPr/>
          </p:nvSpPr>
          <p:spPr>
            <a:xfrm>
              <a:off x="2951279" y="2517450"/>
              <a:ext cx="1242391" cy="939501"/>
            </a:xfrm>
            <a:prstGeom prst="roundRect">
              <a:avLst>
                <a:gd name="adj" fmla="val 3333"/>
              </a:avLst>
            </a:prstGeom>
            <a:solidFill>
              <a:srgbClr val="9DD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754E8CA2-2EBC-9B41-A0FD-63E7DA26D8E3}"/>
                </a:ext>
              </a:extLst>
            </p:cNvPr>
            <p:cNvSpPr/>
            <p:nvPr/>
          </p:nvSpPr>
          <p:spPr>
            <a:xfrm rot="760453">
              <a:off x="2699358" y="3564988"/>
              <a:ext cx="726659" cy="4378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181316F-DECF-F748-967C-B1C9D2BE1BDD}"/>
                </a:ext>
              </a:extLst>
            </p:cNvPr>
            <p:cNvSpPr/>
            <p:nvPr/>
          </p:nvSpPr>
          <p:spPr>
            <a:xfrm rot="20202502">
              <a:off x="3720526" y="3572323"/>
              <a:ext cx="726659" cy="4378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01FB766A-F211-DF44-9F8F-E3721BA8DBC3}"/>
                </a:ext>
              </a:extLst>
            </p:cNvPr>
            <p:cNvSpPr/>
            <p:nvPr/>
          </p:nvSpPr>
          <p:spPr>
            <a:xfrm>
              <a:off x="3202469" y="3578137"/>
              <a:ext cx="726659" cy="4378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939E10EF-AAA0-3140-A84A-F92EB7168748}"/>
                </a:ext>
              </a:extLst>
            </p:cNvPr>
            <p:cNvSpPr/>
            <p:nvPr/>
          </p:nvSpPr>
          <p:spPr>
            <a:xfrm>
              <a:off x="2980002" y="5769250"/>
              <a:ext cx="1246349" cy="332773"/>
            </a:xfrm>
            <a:prstGeom prst="ellipse">
              <a:avLst/>
            </a:prstGeom>
            <a:solidFill>
              <a:srgbClr val="FFA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ound Same-side Corner of Rectangle 261">
              <a:extLst>
                <a:ext uri="{FF2B5EF4-FFF2-40B4-BE49-F238E27FC236}">
                  <a16:creationId xmlns:a16="http://schemas.microsoft.com/office/drawing/2014/main" id="{E0353BB4-5825-5F4C-9D70-E26E52E33F38}"/>
                </a:ext>
              </a:extLst>
            </p:cNvPr>
            <p:cNvSpPr/>
            <p:nvPr/>
          </p:nvSpPr>
          <p:spPr>
            <a:xfrm rot="10800000">
              <a:off x="2980002" y="5906046"/>
              <a:ext cx="1246349" cy="204443"/>
            </a:xfrm>
            <a:prstGeom prst="round2SameRect">
              <a:avLst>
                <a:gd name="adj1" fmla="val 45656"/>
                <a:gd name="adj2" fmla="val 0"/>
              </a:avLst>
            </a:prstGeom>
            <a:solidFill>
              <a:srgbClr val="FFA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A65AD8B-677F-D94F-940A-C9113EBAD549}"/>
                </a:ext>
              </a:extLst>
            </p:cNvPr>
            <p:cNvGrpSpPr/>
            <p:nvPr/>
          </p:nvGrpSpPr>
          <p:grpSpPr>
            <a:xfrm>
              <a:off x="2840271" y="4375435"/>
              <a:ext cx="1482949" cy="1312330"/>
              <a:chOff x="1989668" y="4368800"/>
              <a:chExt cx="1482949" cy="1312330"/>
            </a:xfrm>
            <a:solidFill>
              <a:schemeClr val="tx1">
                <a:lumMod val="65000"/>
                <a:lumOff val="35000"/>
                <a:alpha val="78000"/>
              </a:schemeClr>
            </a:solidFill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85B268AE-655A-5248-9C80-B4955836F805}"/>
                  </a:ext>
                </a:extLst>
              </p:cNvPr>
              <p:cNvSpPr/>
              <p:nvPr/>
            </p:nvSpPr>
            <p:spPr>
              <a:xfrm>
                <a:off x="198966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099F534-70AC-3A4A-9C2C-3EEDB73936A2}"/>
                  </a:ext>
                </a:extLst>
              </p:cNvPr>
              <p:cNvSpPr/>
              <p:nvPr/>
            </p:nvSpPr>
            <p:spPr>
              <a:xfrm>
                <a:off x="251942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5E622888-5307-674E-B102-566185A43CCF}"/>
                  </a:ext>
                </a:extLst>
              </p:cNvPr>
              <p:cNvSpPr/>
              <p:nvPr/>
            </p:nvSpPr>
            <p:spPr>
              <a:xfrm>
                <a:off x="3051603" y="43688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47BD4068-1CBA-1940-96BE-B03938DAC510}"/>
                  </a:ext>
                </a:extLst>
              </p:cNvPr>
              <p:cNvSpPr/>
              <p:nvPr/>
            </p:nvSpPr>
            <p:spPr>
              <a:xfrm>
                <a:off x="198966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D3E750E-EE4F-0A49-8DAC-FADDD4892AE5}"/>
                  </a:ext>
                </a:extLst>
              </p:cNvPr>
              <p:cNvSpPr/>
              <p:nvPr/>
            </p:nvSpPr>
            <p:spPr>
              <a:xfrm>
                <a:off x="251942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1A3DF063-BD3E-824B-A006-A000B8F5B8CE}"/>
                  </a:ext>
                </a:extLst>
              </p:cNvPr>
              <p:cNvSpPr/>
              <p:nvPr/>
            </p:nvSpPr>
            <p:spPr>
              <a:xfrm>
                <a:off x="3057751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AE0E1D1-5F02-7B45-A8D0-0051EE05675B}"/>
                  </a:ext>
                </a:extLst>
              </p:cNvPr>
              <p:cNvSpPr/>
              <p:nvPr/>
            </p:nvSpPr>
            <p:spPr>
              <a:xfrm>
                <a:off x="1989668" y="5071533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CDAFC3B-471F-2143-8EDA-3A8C3A9DFC79}"/>
                  </a:ext>
                </a:extLst>
              </p:cNvPr>
              <p:cNvSpPr/>
              <p:nvPr/>
            </p:nvSpPr>
            <p:spPr>
              <a:xfrm>
                <a:off x="2519428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5A809DA-45DB-8C44-8D25-FB5A00ED4F93}"/>
                  </a:ext>
                </a:extLst>
              </p:cNvPr>
              <p:cNvSpPr/>
              <p:nvPr/>
            </p:nvSpPr>
            <p:spPr>
              <a:xfrm>
                <a:off x="3057751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BDD1495-9CB7-7E40-AAB9-4ED454C71395}"/>
                  </a:ext>
                </a:extLst>
              </p:cNvPr>
              <p:cNvSpPr/>
              <p:nvPr/>
            </p:nvSpPr>
            <p:spPr>
              <a:xfrm>
                <a:off x="2519428" y="5418664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3ABEF1D3-3837-424A-801E-D143B60596C1}"/>
                  </a:ext>
                </a:extLst>
              </p:cNvPr>
              <p:cNvSpPr/>
              <p:nvPr/>
            </p:nvSpPr>
            <p:spPr>
              <a:xfrm rot="20826169">
                <a:off x="2035512" y="5458984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3BD1371-A174-9142-BBE4-96736AC48E20}"/>
                  </a:ext>
                </a:extLst>
              </p:cNvPr>
              <p:cNvSpPr/>
              <p:nvPr/>
            </p:nvSpPr>
            <p:spPr>
              <a:xfrm rot="780000">
                <a:off x="3102981" y="5458741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EA43BEE-EB90-4C49-BC9E-B7368D8430F4}"/>
                </a:ext>
              </a:extLst>
            </p:cNvPr>
            <p:cNvSpPr/>
            <p:nvPr/>
          </p:nvSpPr>
          <p:spPr>
            <a:xfrm rot="780000">
              <a:off x="2893167" y="3688642"/>
              <a:ext cx="323179" cy="20446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2FF14FE4-D0EE-114A-97C9-8A6C879A20CA}"/>
                </a:ext>
              </a:extLst>
            </p:cNvPr>
            <p:cNvGrpSpPr/>
            <p:nvPr/>
          </p:nvGrpSpPr>
          <p:grpSpPr>
            <a:xfrm>
              <a:off x="3938468" y="3632273"/>
              <a:ext cx="357841" cy="471999"/>
              <a:chOff x="4378447" y="3589648"/>
              <a:chExt cx="357841" cy="471999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54451234-6F70-A344-8FC7-36CE9A07625D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F8D5B4EB-4D3A-3F47-A710-51CCBAC6E52A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A6F88C-261E-6540-96C5-773178EC924E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6D1BA3F-127A-6740-B6DD-9E48A2BE4E2B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17B2A47-E533-9C4B-8A62-95FF66FCA16C}"/>
                </a:ext>
              </a:extLst>
            </p:cNvPr>
            <p:cNvGrpSpPr/>
            <p:nvPr/>
          </p:nvGrpSpPr>
          <p:grpSpPr>
            <a:xfrm rot="13894382">
              <a:off x="3971514" y="3833983"/>
              <a:ext cx="357841" cy="471999"/>
              <a:chOff x="4378447" y="3589648"/>
              <a:chExt cx="357841" cy="471999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3FC75BA-6F0C-AC4A-ABE2-5A221D3A2820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E6716E6C-49EC-1F4A-9F3A-60EACA9ED172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34322AA-4D90-A841-8198-19FF25A896C0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AB207CD-EE90-AB4C-A818-A60B2E1AE099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DBB1792-4F6E-E246-B551-368DC3E121B3}"/>
                </a:ext>
              </a:extLst>
            </p:cNvPr>
            <p:cNvSpPr/>
            <p:nvPr/>
          </p:nvSpPr>
          <p:spPr>
            <a:xfrm>
              <a:off x="4096334" y="3889162"/>
              <a:ext cx="144000" cy="144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10CB9A02-81A9-C649-B7E5-965315F20D0C}"/>
                </a:ext>
              </a:extLst>
            </p:cNvPr>
            <p:cNvGrpSpPr/>
            <p:nvPr/>
          </p:nvGrpSpPr>
          <p:grpSpPr>
            <a:xfrm>
              <a:off x="3310712" y="3666330"/>
              <a:ext cx="528958" cy="398651"/>
              <a:chOff x="2460269" y="3629195"/>
              <a:chExt cx="528958" cy="398651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2D854F2-7211-814A-B68C-B64618D49D04}"/>
                  </a:ext>
                </a:extLst>
              </p:cNvPr>
              <p:cNvSpPr/>
              <p:nvPr/>
            </p:nvSpPr>
            <p:spPr>
              <a:xfrm>
                <a:off x="2460269" y="3629195"/>
                <a:ext cx="528958" cy="133353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apezium 289">
                <a:extLst>
                  <a:ext uri="{FF2B5EF4-FFF2-40B4-BE49-F238E27FC236}">
                    <a16:creationId xmlns:a16="http://schemas.microsoft.com/office/drawing/2014/main" id="{D2C7EF2F-2BC0-D244-AF34-CD21E4BA49BE}"/>
                  </a:ext>
                </a:extLst>
              </p:cNvPr>
              <p:cNvSpPr/>
              <p:nvPr/>
            </p:nvSpPr>
            <p:spPr>
              <a:xfrm rot="10800000">
                <a:off x="2461985" y="3707557"/>
                <a:ext cx="527241" cy="241926"/>
              </a:xfrm>
              <a:prstGeom prst="trapezoid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ound Same-side Corner of Rectangle 290">
                <a:extLst>
                  <a:ext uri="{FF2B5EF4-FFF2-40B4-BE49-F238E27FC236}">
                    <a16:creationId xmlns:a16="http://schemas.microsoft.com/office/drawing/2014/main" id="{739D562A-F674-FF4D-BEF8-464CBC074B44}"/>
                  </a:ext>
                </a:extLst>
              </p:cNvPr>
              <p:cNvSpPr/>
              <p:nvPr/>
            </p:nvSpPr>
            <p:spPr>
              <a:xfrm rot="10800000">
                <a:off x="2517675" y="3840910"/>
                <a:ext cx="418246" cy="186936"/>
              </a:xfrm>
              <a:prstGeom prst="round2SameRect">
                <a:avLst>
                  <a:gd name="adj1" fmla="val 42989"/>
                  <a:gd name="adj2" fmla="val 0"/>
                </a:avLst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BDC512B-6786-D341-AF31-90A7A78BBD72}"/>
                </a:ext>
              </a:extLst>
            </p:cNvPr>
            <p:cNvCxnSpPr/>
            <p:nvPr/>
          </p:nvCxnSpPr>
          <p:spPr>
            <a:xfrm flipV="1">
              <a:off x="4341145" y="2172276"/>
              <a:ext cx="54481" cy="128467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C6520D-84DE-AA4C-B3FB-909A1827A808}"/>
              </a:ext>
            </a:extLst>
          </p:cNvPr>
          <p:cNvGrpSpPr/>
          <p:nvPr/>
        </p:nvGrpSpPr>
        <p:grpSpPr>
          <a:xfrm>
            <a:off x="7136480" y="666164"/>
            <a:ext cx="1807285" cy="5525671"/>
            <a:chOff x="7732372" y="666164"/>
            <a:chExt cx="1807285" cy="55256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F4656EC-B910-514E-B509-8FF86F9805B2}"/>
                </a:ext>
              </a:extLst>
            </p:cNvPr>
            <p:cNvGrpSpPr/>
            <p:nvPr/>
          </p:nvGrpSpPr>
          <p:grpSpPr>
            <a:xfrm>
              <a:off x="7732372" y="666164"/>
              <a:ext cx="1807285" cy="5525671"/>
              <a:chOff x="1828800" y="569746"/>
              <a:chExt cx="1807285" cy="552567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95" name="Round Same-side Corner of Rectangle 294">
                <a:extLst>
                  <a:ext uri="{FF2B5EF4-FFF2-40B4-BE49-F238E27FC236}">
                    <a16:creationId xmlns:a16="http://schemas.microsoft.com/office/drawing/2014/main" id="{CD7E167F-7D9F-1F42-A75C-1717BB06B9BF}"/>
                  </a:ext>
                </a:extLst>
              </p:cNvPr>
              <p:cNvSpPr/>
              <p:nvPr/>
            </p:nvSpPr>
            <p:spPr>
              <a:xfrm>
                <a:off x="3274492" y="569746"/>
                <a:ext cx="271830" cy="1161754"/>
              </a:xfrm>
              <a:prstGeom prst="round2SameRect">
                <a:avLst>
                  <a:gd name="adj1" fmla="val 23488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9DF5E6E3-B122-7C4F-9F44-916972DF54F5}"/>
                  </a:ext>
                </a:extLst>
              </p:cNvPr>
              <p:cNvSpPr/>
              <p:nvPr/>
            </p:nvSpPr>
            <p:spPr>
              <a:xfrm>
                <a:off x="1828800" y="1749085"/>
                <a:ext cx="1807285" cy="43463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ound Same-side Corner of Rectangle 296">
                <a:extLst>
                  <a:ext uri="{FF2B5EF4-FFF2-40B4-BE49-F238E27FC236}">
                    <a16:creationId xmlns:a16="http://schemas.microsoft.com/office/drawing/2014/main" id="{44DD2F06-9967-DA4E-8630-29FFB01D175A}"/>
                  </a:ext>
                </a:extLst>
              </p:cNvPr>
              <p:cNvSpPr/>
              <p:nvPr/>
            </p:nvSpPr>
            <p:spPr>
              <a:xfrm rot="21193610">
                <a:off x="1983955" y="1003495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ound Same-side Corner of Rectangle 297">
                <a:extLst>
                  <a:ext uri="{FF2B5EF4-FFF2-40B4-BE49-F238E27FC236}">
                    <a16:creationId xmlns:a16="http://schemas.microsoft.com/office/drawing/2014/main" id="{FA76ED2E-4D4B-6E48-B82E-4FE53ADDCD9B}"/>
                  </a:ext>
                </a:extLst>
              </p:cNvPr>
              <p:cNvSpPr/>
              <p:nvPr/>
            </p:nvSpPr>
            <p:spPr>
              <a:xfrm rot="21193610">
                <a:off x="2038436" y="1003496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ound Same-side Corner of Rectangle 298">
                <a:extLst>
                  <a:ext uri="{FF2B5EF4-FFF2-40B4-BE49-F238E27FC236}">
                    <a16:creationId xmlns:a16="http://schemas.microsoft.com/office/drawing/2014/main" id="{2F584149-BB2C-EF45-8AF1-5621C977DEDA}"/>
                  </a:ext>
                </a:extLst>
              </p:cNvPr>
              <p:cNvSpPr/>
              <p:nvPr/>
            </p:nvSpPr>
            <p:spPr>
              <a:xfrm rot="21193610">
                <a:off x="2141545" y="1005843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Trapezium 299">
                <a:extLst>
                  <a:ext uri="{FF2B5EF4-FFF2-40B4-BE49-F238E27FC236}">
                    <a16:creationId xmlns:a16="http://schemas.microsoft.com/office/drawing/2014/main" id="{7B74D8F2-EAB2-7543-99F4-71E9A911CFEB}"/>
                  </a:ext>
                </a:extLst>
              </p:cNvPr>
              <p:cNvSpPr/>
              <p:nvPr/>
            </p:nvSpPr>
            <p:spPr>
              <a:xfrm>
                <a:off x="1828800" y="1420751"/>
                <a:ext cx="1807285" cy="600302"/>
              </a:xfrm>
              <a:prstGeom prst="trapezoid">
                <a:avLst>
                  <a:gd name="adj" fmla="val 17791"/>
                </a:avLst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ound Same-side Corner of Rectangle 300">
                <a:extLst>
                  <a:ext uri="{FF2B5EF4-FFF2-40B4-BE49-F238E27FC236}">
                    <a16:creationId xmlns:a16="http://schemas.microsoft.com/office/drawing/2014/main" id="{3EE1A2B5-4FF8-F043-90E8-96EBB20EA587}"/>
                  </a:ext>
                </a:extLst>
              </p:cNvPr>
              <p:cNvSpPr/>
              <p:nvPr/>
            </p:nvSpPr>
            <p:spPr>
              <a:xfrm rot="21193610">
                <a:off x="1938007" y="1021080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2" name="Round Same-side Corner of Rectangle 301">
              <a:extLst>
                <a:ext uri="{FF2B5EF4-FFF2-40B4-BE49-F238E27FC236}">
                  <a16:creationId xmlns:a16="http://schemas.microsoft.com/office/drawing/2014/main" id="{C739D110-4639-3F42-BC1B-62EA7FF05925}"/>
                </a:ext>
              </a:extLst>
            </p:cNvPr>
            <p:cNvSpPr/>
            <p:nvPr/>
          </p:nvSpPr>
          <p:spPr>
            <a:xfrm rot="17219977">
              <a:off x="7695887" y="1304949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ound Same-side Corner of Rectangle 302">
              <a:extLst>
                <a:ext uri="{FF2B5EF4-FFF2-40B4-BE49-F238E27FC236}">
                  <a16:creationId xmlns:a16="http://schemas.microsoft.com/office/drawing/2014/main" id="{B324CF4D-EAAF-864B-A12A-1F0D6DDBCD91}"/>
                </a:ext>
              </a:extLst>
            </p:cNvPr>
            <p:cNvSpPr/>
            <p:nvPr/>
          </p:nvSpPr>
          <p:spPr>
            <a:xfrm rot="3840040">
              <a:off x="8163054" y="1350647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C089EADE-6C88-9D43-959F-8A0FDDB8ACDE}"/>
                </a:ext>
              </a:extLst>
            </p:cNvPr>
            <p:cNvSpPr/>
            <p:nvPr/>
          </p:nvSpPr>
          <p:spPr>
            <a:xfrm>
              <a:off x="8213391" y="1353030"/>
              <a:ext cx="720000" cy="7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308BD8B8-2406-A040-9CC9-C0BCCDD61B13}"/>
                </a:ext>
              </a:extLst>
            </p:cNvPr>
            <p:cNvSpPr/>
            <p:nvPr/>
          </p:nvSpPr>
          <p:spPr>
            <a:xfrm>
              <a:off x="8527020" y="1665947"/>
              <a:ext cx="86824" cy="86824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3D1D254-66E9-B34A-8630-E054BE416FA9}"/>
                </a:ext>
              </a:extLst>
            </p:cNvPr>
            <p:cNvSpPr/>
            <p:nvPr/>
          </p:nvSpPr>
          <p:spPr>
            <a:xfrm>
              <a:off x="8543432" y="1425975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D963BB1B-0E20-804B-B063-57971B4AD135}"/>
                </a:ext>
              </a:extLst>
            </p:cNvPr>
            <p:cNvSpPr/>
            <p:nvPr/>
          </p:nvSpPr>
          <p:spPr>
            <a:xfrm>
              <a:off x="8769720" y="1839147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FF10882B-1487-5442-87DF-AB71506483CF}"/>
                </a:ext>
              </a:extLst>
            </p:cNvPr>
            <p:cNvSpPr/>
            <p:nvPr/>
          </p:nvSpPr>
          <p:spPr>
            <a:xfrm>
              <a:off x="8317488" y="1841339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05A8ECE-1181-2A42-8E64-3689A86F2CB5}"/>
                </a:ext>
              </a:extLst>
            </p:cNvPr>
            <p:cNvSpPr/>
            <p:nvPr/>
          </p:nvSpPr>
          <p:spPr>
            <a:xfrm>
              <a:off x="8552432" y="1583581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63FCF47-2B3D-EA4B-A372-079BBBB7121B}"/>
                </a:ext>
              </a:extLst>
            </p:cNvPr>
            <p:cNvSpPr/>
            <p:nvPr/>
          </p:nvSpPr>
          <p:spPr>
            <a:xfrm>
              <a:off x="8657445" y="1751112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7A957D95-538A-FF4A-AA46-9454ED3B9A8D}"/>
                </a:ext>
              </a:extLst>
            </p:cNvPr>
            <p:cNvSpPr/>
            <p:nvPr/>
          </p:nvSpPr>
          <p:spPr>
            <a:xfrm>
              <a:off x="8449624" y="1752843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F7D9185C-8793-8849-A623-1671249B5D0A}"/>
                </a:ext>
              </a:extLst>
            </p:cNvPr>
            <p:cNvSpPr/>
            <p:nvPr/>
          </p:nvSpPr>
          <p:spPr>
            <a:xfrm>
              <a:off x="9000445" y="1441401"/>
              <a:ext cx="313200" cy="313200"/>
            </a:xfrm>
            <a:prstGeom prst="ellipse">
              <a:avLst/>
            </a:prstGeom>
            <a:solidFill>
              <a:schemeClr val="accent1">
                <a:lumMod val="50000"/>
                <a:alpha val="4115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4DA59AE8-D8C8-534F-B0F7-A68DE3339841}"/>
                </a:ext>
              </a:extLst>
            </p:cNvPr>
            <p:cNvSpPr/>
            <p:nvPr/>
          </p:nvSpPr>
          <p:spPr>
            <a:xfrm>
              <a:off x="9044128" y="1490933"/>
              <a:ext cx="223200" cy="223200"/>
            </a:xfrm>
            <a:prstGeom prst="ellipse">
              <a:avLst/>
            </a:prstGeom>
            <a:solidFill>
              <a:schemeClr val="accent1">
                <a:lumMod val="5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Doughnut 313">
              <a:extLst>
                <a:ext uri="{FF2B5EF4-FFF2-40B4-BE49-F238E27FC236}">
                  <a16:creationId xmlns:a16="http://schemas.microsoft.com/office/drawing/2014/main" id="{0C57B0D0-6742-D742-8CC0-BAFA153E362F}"/>
                </a:ext>
              </a:extLst>
            </p:cNvPr>
            <p:cNvSpPr/>
            <p:nvPr/>
          </p:nvSpPr>
          <p:spPr>
            <a:xfrm>
              <a:off x="9076926" y="1517695"/>
              <a:ext cx="162000" cy="162000"/>
            </a:xfrm>
            <a:prstGeom prst="donut">
              <a:avLst>
                <a:gd name="adj" fmla="val 1393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CBD7D63-23DC-7944-9C8B-68FAE84A0A0D}"/>
                </a:ext>
              </a:extLst>
            </p:cNvPr>
            <p:cNvCxnSpPr>
              <a:cxnSpLocks/>
            </p:cNvCxnSpPr>
            <p:nvPr/>
          </p:nvCxnSpPr>
          <p:spPr>
            <a:xfrm>
              <a:off x="9155302" y="1523133"/>
              <a:ext cx="3600" cy="1368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B617A309-4C8D-4346-AD81-89449BC78119}"/>
                </a:ext>
              </a:extLst>
            </p:cNvPr>
            <p:cNvGrpSpPr/>
            <p:nvPr/>
          </p:nvGrpSpPr>
          <p:grpSpPr>
            <a:xfrm>
              <a:off x="7853277" y="2137660"/>
              <a:ext cx="1584603" cy="1575423"/>
              <a:chOff x="1933254" y="2010824"/>
              <a:chExt cx="1584603" cy="157542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17" name="Round Same-side Corner of Rectangle 316">
                <a:extLst>
                  <a:ext uri="{FF2B5EF4-FFF2-40B4-BE49-F238E27FC236}">
                    <a16:creationId xmlns:a16="http://schemas.microsoft.com/office/drawing/2014/main" id="{D5B08090-6A16-0E4D-9E69-AD9CE8578B82}"/>
                  </a:ext>
                </a:extLst>
              </p:cNvPr>
              <p:cNvSpPr/>
              <p:nvPr/>
            </p:nvSpPr>
            <p:spPr>
              <a:xfrm>
                <a:off x="1933254" y="2266950"/>
                <a:ext cx="1547545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ound Same-side Corner of Rectangle 317">
                <a:extLst>
                  <a:ext uri="{FF2B5EF4-FFF2-40B4-BE49-F238E27FC236}">
                    <a16:creationId xmlns:a16="http://schemas.microsoft.com/office/drawing/2014/main" id="{74618564-02C1-9F42-8C9D-50BD1274FF83}"/>
                  </a:ext>
                </a:extLst>
              </p:cNvPr>
              <p:cNvSpPr/>
              <p:nvPr/>
            </p:nvSpPr>
            <p:spPr>
              <a:xfrm>
                <a:off x="1933254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ound Same-side Corner of Rectangle 318">
                <a:extLst>
                  <a:ext uri="{FF2B5EF4-FFF2-40B4-BE49-F238E27FC236}">
                    <a16:creationId xmlns:a16="http://schemas.microsoft.com/office/drawing/2014/main" id="{9628157E-771A-7040-AF50-CD82CEEF43D8}"/>
                  </a:ext>
                </a:extLst>
              </p:cNvPr>
              <p:cNvSpPr/>
              <p:nvPr/>
            </p:nvSpPr>
            <p:spPr>
              <a:xfrm>
                <a:off x="2253281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ound Same-side Corner of Rectangle 319">
                <a:extLst>
                  <a:ext uri="{FF2B5EF4-FFF2-40B4-BE49-F238E27FC236}">
                    <a16:creationId xmlns:a16="http://schemas.microsoft.com/office/drawing/2014/main" id="{5F3CE717-255E-2543-BF6F-62A4150253AB}"/>
                  </a:ext>
                </a:extLst>
              </p:cNvPr>
              <p:cNvSpPr/>
              <p:nvPr/>
            </p:nvSpPr>
            <p:spPr>
              <a:xfrm rot="183962">
                <a:off x="2274678" y="2103148"/>
                <a:ext cx="1227518" cy="1239190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ound Same-side Corner of Rectangle 320">
                <a:extLst>
                  <a:ext uri="{FF2B5EF4-FFF2-40B4-BE49-F238E27FC236}">
                    <a16:creationId xmlns:a16="http://schemas.microsoft.com/office/drawing/2014/main" id="{7F4713A3-10E7-654A-B918-C7CCE57C1EE9}"/>
                  </a:ext>
                </a:extLst>
              </p:cNvPr>
              <p:cNvSpPr/>
              <p:nvPr/>
            </p:nvSpPr>
            <p:spPr>
              <a:xfrm rot="21437075">
                <a:off x="1934208" y="2143223"/>
                <a:ext cx="1227518" cy="1239190"/>
              </a:xfrm>
              <a:prstGeom prst="round2SameRect">
                <a:avLst>
                  <a:gd name="adj1" fmla="val 7932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1B9DBB6E-987C-5241-B168-76CAEF49E696}"/>
                  </a:ext>
                </a:extLst>
              </p:cNvPr>
              <p:cNvSpPr/>
              <p:nvPr/>
            </p:nvSpPr>
            <p:spPr>
              <a:xfrm rot="20968656">
                <a:off x="2041071" y="2066527"/>
                <a:ext cx="1092200" cy="7542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ound Same-side Corner of Rectangle 322">
                <a:extLst>
                  <a:ext uri="{FF2B5EF4-FFF2-40B4-BE49-F238E27FC236}">
                    <a16:creationId xmlns:a16="http://schemas.microsoft.com/office/drawing/2014/main" id="{E2844A07-236E-6C4B-881D-72C95B5F39CB}"/>
                  </a:ext>
                </a:extLst>
              </p:cNvPr>
              <p:cNvSpPr/>
              <p:nvPr/>
            </p:nvSpPr>
            <p:spPr>
              <a:xfrm rot="21094666">
                <a:off x="2698383" y="2046193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ound Same-side Corner of Rectangle 323">
                <a:extLst>
                  <a:ext uri="{FF2B5EF4-FFF2-40B4-BE49-F238E27FC236}">
                    <a16:creationId xmlns:a16="http://schemas.microsoft.com/office/drawing/2014/main" id="{01AE6978-8275-8D44-B6D2-76F886AAEEC1}"/>
                  </a:ext>
                </a:extLst>
              </p:cNvPr>
              <p:cNvSpPr/>
              <p:nvPr/>
            </p:nvSpPr>
            <p:spPr>
              <a:xfrm rot="20945369">
                <a:off x="2191865" y="2010824"/>
                <a:ext cx="1315826" cy="427704"/>
              </a:xfrm>
              <a:prstGeom prst="round2SameRect">
                <a:avLst>
                  <a:gd name="adj1" fmla="val 50000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ound Same-side Corner of Rectangle 324">
                <a:extLst>
                  <a:ext uri="{FF2B5EF4-FFF2-40B4-BE49-F238E27FC236}">
                    <a16:creationId xmlns:a16="http://schemas.microsoft.com/office/drawing/2014/main" id="{BAD5FD59-C046-9741-9E6E-17793D44FB68}"/>
                  </a:ext>
                </a:extLst>
              </p:cNvPr>
              <p:cNvSpPr/>
              <p:nvPr/>
            </p:nvSpPr>
            <p:spPr>
              <a:xfrm rot="21094666">
                <a:off x="2692226" y="2170565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Rounded Rectangle 325">
              <a:extLst>
                <a:ext uri="{FF2B5EF4-FFF2-40B4-BE49-F238E27FC236}">
                  <a16:creationId xmlns:a16="http://schemas.microsoft.com/office/drawing/2014/main" id="{CA6A5C60-D30E-9644-A148-A53348A5BDA0}"/>
                </a:ext>
              </a:extLst>
            </p:cNvPr>
            <p:cNvSpPr/>
            <p:nvPr/>
          </p:nvSpPr>
          <p:spPr>
            <a:xfrm>
              <a:off x="8005547" y="2517450"/>
              <a:ext cx="1242391" cy="939501"/>
            </a:xfrm>
            <a:prstGeom prst="roundRect">
              <a:avLst>
                <a:gd name="adj" fmla="val 3333"/>
              </a:avLst>
            </a:prstGeom>
            <a:solidFill>
              <a:srgbClr val="9DD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BDA78142-FD84-4B44-946B-B2B5E03606EA}"/>
                </a:ext>
              </a:extLst>
            </p:cNvPr>
            <p:cNvSpPr/>
            <p:nvPr/>
          </p:nvSpPr>
          <p:spPr>
            <a:xfrm rot="760453">
              <a:off x="7753626" y="3564988"/>
              <a:ext cx="726659" cy="43788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C873FAB8-C0E1-A94E-9813-9B7DE98CE3CE}"/>
                </a:ext>
              </a:extLst>
            </p:cNvPr>
            <p:cNvSpPr/>
            <p:nvPr/>
          </p:nvSpPr>
          <p:spPr>
            <a:xfrm rot="20202502">
              <a:off x="8774794" y="3572323"/>
              <a:ext cx="726659" cy="43788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7DF8C1D8-D6B3-0D49-940F-A1901DDA01B0}"/>
                </a:ext>
              </a:extLst>
            </p:cNvPr>
            <p:cNvSpPr/>
            <p:nvPr/>
          </p:nvSpPr>
          <p:spPr>
            <a:xfrm>
              <a:off x="8256737" y="3578137"/>
              <a:ext cx="726659" cy="43788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FA8B8346-DD83-8C4E-8A7A-BBC557848E8F}"/>
                </a:ext>
              </a:extLst>
            </p:cNvPr>
            <p:cNvSpPr/>
            <p:nvPr/>
          </p:nvSpPr>
          <p:spPr>
            <a:xfrm>
              <a:off x="8034270" y="5769250"/>
              <a:ext cx="1246349" cy="33277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-side Corner of Rectangle 330">
              <a:extLst>
                <a:ext uri="{FF2B5EF4-FFF2-40B4-BE49-F238E27FC236}">
                  <a16:creationId xmlns:a16="http://schemas.microsoft.com/office/drawing/2014/main" id="{FED3D454-2946-D644-A45A-DBA83A7E81D9}"/>
                </a:ext>
              </a:extLst>
            </p:cNvPr>
            <p:cNvSpPr/>
            <p:nvPr/>
          </p:nvSpPr>
          <p:spPr>
            <a:xfrm rot="10800000">
              <a:off x="8034270" y="5906046"/>
              <a:ext cx="1246349" cy="204443"/>
            </a:xfrm>
            <a:prstGeom prst="round2SameRect">
              <a:avLst>
                <a:gd name="adj1" fmla="val 45656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DB135667-04A9-4940-AC43-42D428946ABE}"/>
                </a:ext>
              </a:extLst>
            </p:cNvPr>
            <p:cNvGrpSpPr/>
            <p:nvPr/>
          </p:nvGrpSpPr>
          <p:grpSpPr>
            <a:xfrm>
              <a:off x="7894539" y="4375435"/>
              <a:ext cx="1482949" cy="1312330"/>
              <a:chOff x="1989668" y="4368800"/>
              <a:chExt cx="1482949" cy="1312330"/>
            </a:xfrm>
            <a:solidFill>
              <a:schemeClr val="tx1">
                <a:lumMod val="65000"/>
                <a:lumOff val="35000"/>
                <a:alpha val="78000"/>
              </a:schemeClr>
            </a:solidFill>
          </p:grpSpPr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326A198-9510-B041-8164-97B43A072AE8}"/>
                  </a:ext>
                </a:extLst>
              </p:cNvPr>
              <p:cNvSpPr/>
              <p:nvPr/>
            </p:nvSpPr>
            <p:spPr>
              <a:xfrm>
                <a:off x="198966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37DB9D01-A596-3045-8AD1-8D7398148723}"/>
                  </a:ext>
                </a:extLst>
              </p:cNvPr>
              <p:cNvSpPr/>
              <p:nvPr/>
            </p:nvSpPr>
            <p:spPr>
              <a:xfrm>
                <a:off x="251942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3F3B8D3F-0CD4-8943-8A12-B8CB586AC30C}"/>
                  </a:ext>
                </a:extLst>
              </p:cNvPr>
              <p:cNvSpPr/>
              <p:nvPr/>
            </p:nvSpPr>
            <p:spPr>
              <a:xfrm>
                <a:off x="3051603" y="43688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4EDFC9B-A906-9846-A9CA-5568FD106125}"/>
                  </a:ext>
                </a:extLst>
              </p:cNvPr>
              <p:cNvSpPr/>
              <p:nvPr/>
            </p:nvSpPr>
            <p:spPr>
              <a:xfrm>
                <a:off x="198966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5B9FA9C-586D-124D-BECB-D54D460B0DD4}"/>
                  </a:ext>
                </a:extLst>
              </p:cNvPr>
              <p:cNvSpPr/>
              <p:nvPr/>
            </p:nvSpPr>
            <p:spPr>
              <a:xfrm>
                <a:off x="251942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17591CA-2F95-7F44-8EB3-14ED4555D22B}"/>
                  </a:ext>
                </a:extLst>
              </p:cNvPr>
              <p:cNvSpPr/>
              <p:nvPr/>
            </p:nvSpPr>
            <p:spPr>
              <a:xfrm>
                <a:off x="3057751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CBE69580-70DB-A843-8F81-5C1E4C6FFDA9}"/>
                  </a:ext>
                </a:extLst>
              </p:cNvPr>
              <p:cNvSpPr/>
              <p:nvPr/>
            </p:nvSpPr>
            <p:spPr>
              <a:xfrm>
                <a:off x="1989668" y="5071533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059BE885-602B-7A48-8A04-FC83872777C2}"/>
                  </a:ext>
                </a:extLst>
              </p:cNvPr>
              <p:cNvSpPr/>
              <p:nvPr/>
            </p:nvSpPr>
            <p:spPr>
              <a:xfrm>
                <a:off x="2519428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EF778B39-CC65-5E4B-B503-AA79C3F76140}"/>
                  </a:ext>
                </a:extLst>
              </p:cNvPr>
              <p:cNvSpPr/>
              <p:nvPr/>
            </p:nvSpPr>
            <p:spPr>
              <a:xfrm>
                <a:off x="3057751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4F5957E-5076-3A48-A38E-6759948748BE}"/>
                  </a:ext>
                </a:extLst>
              </p:cNvPr>
              <p:cNvSpPr/>
              <p:nvPr/>
            </p:nvSpPr>
            <p:spPr>
              <a:xfrm>
                <a:off x="2519428" y="5418664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704D9C44-3BD2-0744-827C-CF8B56D097D8}"/>
                  </a:ext>
                </a:extLst>
              </p:cNvPr>
              <p:cNvSpPr/>
              <p:nvPr/>
            </p:nvSpPr>
            <p:spPr>
              <a:xfrm rot="20826169">
                <a:off x="2035512" y="5458984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DA2D47B-32F0-BE46-80C9-E6C09279FBBC}"/>
                  </a:ext>
                </a:extLst>
              </p:cNvPr>
              <p:cNvSpPr/>
              <p:nvPr/>
            </p:nvSpPr>
            <p:spPr>
              <a:xfrm rot="780000">
                <a:off x="3102981" y="5458741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6092B2B6-494F-C442-A418-B190DC44DCA4}"/>
                </a:ext>
              </a:extLst>
            </p:cNvPr>
            <p:cNvSpPr/>
            <p:nvPr/>
          </p:nvSpPr>
          <p:spPr>
            <a:xfrm rot="780000">
              <a:off x="7947435" y="3688642"/>
              <a:ext cx="323179" cy="20446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82991762-CF0F-6743-B5B8-C66074567E88}"/>
                </a:ext>
              </a:extLst>
            </p:cNvPr>
            <p:cNvGrpSpPr/>
            <p:nvPr/>
          </p:nvGrpSpPr>
          <p:grpSpPr>
            <a:xfrm>
              <a:off x="8992736" y="3632273"/>
              <a:ext cx="357841" cy="471999"/>
              <a:chOff x="4378447" y="3589648"/>
              <a:chExt cx="357841" cy="471999"/>
            </a:xfrm>
          </p:grpSpPr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3A3ADB4F-4A1F-5C4B-A098-E2A3E7A3040C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AE456303-6FFB-A945-9B88-350925BCF1DF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E49C9817-1D84-4D47-93C3-8A42B3FAB0D8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33418567-704E-6249-8683-DC382058733E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3D548C85-E4D9-AC4E-B008-9EB7047D6E21}"/>
                </a:ext>
              </a:extLst>
            </p:cNvPr>
            <p:cNvGrpSpPr/>
            <p:nvPr/>
          </p:nvGrpSpPr>
          <p:grpSpPr>
            <a:xfrm rot="13894382">
              <a:off x="9025782" y="3833983"/>
              <a:ext cx="357841" cy="471999"/>
              <a:chOff x="4378447" y="3589648"/>
              <a:chExt cx="357841" cy="471999"/>
            </a:xfrm>
          </p:grpSpPr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D86F90EE-050A-D143-AC0F-61F507E04405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B80B84EE-441C-7F4C-9DE5-2DEDA2C90BD2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E8736521-CF9B-454E-A4DA-7D7970493269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10B9EBA4-647A-964D-98F5-3B3E475F6E56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879A1BB3-0D35-594C-962A-C713448A679A}"/>
                </a:ext>
              </a:extLst>
            </p:cNvPr>
            <p:cNvSpPr/>
            <p:nvPr/>
          </p:nvSpPr>
          <p:spPr>
            <a:xfrm>
              <a:off x="9150602" y="3889162"/>
              <a:ext cx="144000" cy="144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2015FD2E-C319-594D-9790-9328530238BB}"/>
                </a:ext>
              </a:extLst>
            </p:cNvPr>
            <p:cNvGrpSpPr/>
            <p:nvPr/>
          </p:nvGrpSpPr>
          <p:grpSpPr>
            <a:xfrm>
              <a:off x="8364980" y="3666330"/>
              <a:ext cx="528958" cy="398651"/>
              <a:chOff x="2460269" y="3629195"/>
              <a:chExt cx="528958" cy="398651"/>
            </a:xfrm>
          </p:grpSpPr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D48FB8BD-2D5D-B14F-8125-C8027FEBB415}"/>
                  </a:ext>
                </a:extLst>
              </p:cNvPr>
              <p:cNvSpPr/>
              <p:nvPr/>
            </p:nvSpPr>
            <p:spPr>
              <a:xfrm>
                <a:off x="2460269" y="3629195"/>
                <a:ext cx="528958" cy="133353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Trapezium 358">
                <a:extLst>
                  <a:ext uri="{FF2B5EF4-FFF2-40B4-BE49-F238E27FC236}">
                    <a16:creationId xmlns:a16="http://schemas.microsoft.com/office/drawing/2014/main" id="{2FC3311F-948A-0546-9012-B71578BD6581}"/>
                  </a:ext>
                </a:extLst>
              </p:cNvPr>
              <p:cNvSpPr/>
              <p:nvPr/>
            </p:nvSpPr>
            <p:spPr>
              <a:xfrm rot="10800000">
                <a:off x="2461985" y="3707557"/>
                <a:ext cx="527241" cy="241926"/>
              </a:xfrm>
              <a:prstGeom prst="trapezoid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ound Same-side Corner of Rectangle 359">
                <a:extLst>
                  <a:ext uri="{FF2B5EF4-FFF2-40B4-BE49-F238E27FC236}">
                    <a16:creationId xmlns:a16="http://schemas.microsoft.com/office/drawing/2014/main" id="{8F87DC46-7D77-0A49-85A0-782B978BB7AD}"/>
                  </a:ext>
                </a:extLst>
              </p:cNvPr>
              <p:cNvSpPr/>
              <p:nvPr/>
            </p:nvSpPr>
            <p:spPr>
              <a:xfrm rot="10800000">
                <a:off x="2517675" y="3840910"/>
                <a:ext cx="418246" cy="186936"/>
              </a:xfrm>
              <a:prstGeom prst="round2SameRect">
                <a:avLst>
                  <a:gd name="adj1" fmla="val 42989"/>
                  <a:gd name="adj2" fmla="val 0"/>
                </a:avLst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3C453BD-6D2D-A348-8AE6-B300266174A4}"/>
                </a:ext>
              </a:extLst>
            </p:cNvPr>
            <p:cNvCxnSpPr/>
            <p:nvPr/>
          </p:nvCxnSpPr>
          <p:spPr>
            <a:xfrm flipV="1">
              <a:off x="9395413" y="2172276"/>
              <a:ext cx="54481" cy="1284675"/>
            </a:xfrm>
            <a:prstGeom prst="line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A7726A6-D147-3941-BB36-9D8386D6C0F0}"/>
              </a:ext>
            </a:extLst>
          </p:cNvPr>
          <p:cNvGrpSpPr/>
          <p:nvPr/>
        </p:nvGrpSpPr>
        <p:grpSpPr>
          <a:xfrm>
            <a:off x="9169987" y="666166"/>
            <a:ext cx="1807285" cy="5525671"/>
            <a:chOff x="10197387" y="666166"/>
            <a:chExt cx="1807285" cy="55256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71266959-B81F-8242-817C-970B50F2DC58}"/>
                </a:ext>
              </a:extLst>
            </p:cNvPr>
            <p:cNvGrpSpPr/>
            <p:nvPr/>
          </p:nvGrpSpPr>
          <p:grpSpPr>
            <a:xfrm>
              <a:off x="10197387" y="666166"/>
              <a:ext cx="1807285" cy="5525671"/>
              <a:chOff x="1828800" y="569746"/>
              <a:chExt cx="1807285" cy="5525671"/>
            </a:xfrm>
          </p:grpSpPr>
          <p:sp>
            <p:nvSpPr>
              <p:cNvPr id="364" name="Round Same-side Corner of Rectangle 363">
                <a:extLst>
                  <a:ext uri="{FF2B5EF4-FFF2-40B4-BE49-F238E27FC236}">
                    <a16:creationId xmlns:a16="http://schemas.microsoft.com/office/drawing/2014/main" id="{54BB3E93-4701-F74F-BB48-D7EFBD969773}"/>
                  </a:ext>
                </a:extLst>
              </p:cNvPr>
              <p:cNvSpPr/>
              <p:nvPr/>
            </p:nvSpPr>
            <p:spPr>
              <a:xfrm>
                <a:off x="3274492" y="569746"/>
                <a:ext cx="271830" cy="1161754"/>
              </a:xfrm>
              <a:prstGeom prst="round2SameRect">
                <a:avLst>
                  <a:gd name="adj1" fmla="val 23488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7C636452-7FC4-2C45-8D7D-8A94C4BC9B6D}"/>
                  </a:ext>
                </a:extLst>
              </p:cNvPr>
              <p:cNvSpPr/>
              <p:nvPr/>
            </p:nvSpPr>
            <p:spPr>
              <a:xfrm>
                <a:off x="1828800" y="1749085"/>
                <a:ext cx="1807285" cy="43463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ound Same-side Corner of Rectangle 365">
                <a:extLst>
                  <a:ext uri="{FF2B5EF4-FFF2-40B4-BE49-F238E27FC236}">
                    <a16:creationId xmlns:a16="http://schemas.microsoft.com/office/drawing/2014/main" id="{102DD072-3651-4944-9420-E6C262C807A6}"/>
                  </a:ext>
                </a:extLst>
              </p:cNvPr>
              <p:cNvSpPr/>
              <p:nvPr/>
            </p:nvSpPr>
            <p:spPr>
              <a:xfrm rot="21193610">
                <a:off x="1983955" y="1003495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ound Same-side Corner of Rectangle 366">
                <a:extLst>
                  <a:ext uri="{FF2B5EF4-FFF2-40B4-BE49-F238E27FC236}">
                    <a16:creationId xmlns:a16="http://schemas.microsoft.com/office/drawing/2014/main" id="{BDAA935F-F2F2-C442-862C-3B220CBA32DC}"/>
                  </a:ext>
                </a:extLst>
              </p:cNvPr>
              <p:cNvSpPr/>
              <p:nvPr/>
            </p:nvSpPr>
            <p:spPr>
              <a:xfrm rot="21193610">
                <a:off x="2038436" y="1003496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ound Same-side Corner of Rectangle 367">
                <a:extLst>
                  <a:ext uri="{FF2B5EF4-FFF2-40B4-BE49-F238E27FC236}">
                    <a16:creationId xmlns:a16="http://schemas.microsoft.com/office/drawing/2014/main" id="{1B6C7D3B-5FFD-474B-B06E-025E05B1B264}"/>
                  </a:ext>
                </a:extLst>
              </p:cNvPr>
              <p:cNvSpPr/>
              <p:nvPr/>
            </p:nvSpPr>
            <p:spPr>
              <a:xfrm rot="21193610">
                <a:off x="2141545" y="1005843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Trapezium 368">
                <a:extLst>
                  <a:ext uri="{FF2B5EF4-FFF2-40B4-BE49-F238E27FC236}">
                    <a16:creationId xmlns:a16="http://schemas.microsoft.com/office/drawing/2014/main" id="{02C4C58D-DB14-3549-A5B6-C3731F85720F}"/>
                  </a:ext>
                </a:extLst>
              </p:cNvPr>
              <p:cNvSpPr/>
              <p:nvPr/>
            </p:nvSpPr>
            <p:spPr>
              <a:xfrm>
                <a:off x="1828800" y="1420751"/>
                <a:ext cx="1807285" cy="600302"/>
              </a:xfrm>
              <a:prstGeom prst="trapezoid">
                <a:avLst>
                  <a:gd name="adj" fmla="val 1779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ound Same-side Corner of Rectangle 369">
                <a:extLst>
                  <a:ext uri="{FF2B5EF4-FFF2-40B4-BE49-F238E27FC236}">
                    <a16:creationId xmlns:a16="http://schemas.microsoft.com/office/drawing/2014/main" id="{9183BDF8-3160-6C48-8223-1C3339FD50D0}"/>
                  </a:ext>
                </a:extLst>
              </p:cNvPr>
              <p:cNvSpPr/>
              <p:nvPr/>
            </p:nvSpPr>
            <p:spPr>
              <a:xfrm rot="21193610">
                <a:off x="1938007" y="1021080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1" name="Round Same-side Corner of Rectangle 370">
              <a:extLst>
                <a:ext uri="{FF2B5EF4-FFF2-40B4-BE49-F238E27FC236}">
                  <a16:creationId xmlns:a16="http://schemas.microsoft.com/office/drawing/2014/main" id="{A59631AD-6ABF-B440-8697-D9890B5F0E45}"/>
                </a:ext>
              </a:extLst>
            </p:cNvPr>
            <p:cNvSpPr/>
            <p:nvPr/>
          </p:nvSpPr>
          <p:spPr>
            <a:xfrm rot="17219977">
              <a:off x="10160902" y="1304951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ound Same-side Corner of Rectangle 371">
              <a:extLst>
                <a:ext uri="{FF2B5EF4-FFF2-40B4-BE49-F238E27FC236}">
                  <a16:creationId xmlns:a16="http://schemas.microsoft.com/office/drawing/2014/main" id="{5D176C3C-323B-504E-A37E-D01AA4614B54}"/>
                </a:ext>
              </a:extLst>
            </p:cNvPr>
            <p:cNvSpPr/>
            <p:nvPr/>
          </p:nvSpPr>
          <p:spPr>
            <a:xfrm rot="3840040">
              <a:off x="10628069" y="1350649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FD91C535-A97E-7A47-AE3A-D23DF20A5D93}"/>
                </a:ext>
              </a:extLst>
            </p:cNvPr>
            <p:cNvSpPr/>
            <p:nvPr/>
          </p:nvSpPr>
          <p:spPr>
            <a:xfrm>
              <a:off x="10678406" y="1353032"/>
              <a:ext cx="720000" cy="7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1F3A7C3-75F5-4C48-B3A3-26190186EC64}"/>
                </a:ext>
              </a:extLst>
            </p:cNvPr>
            <p:cNvSpPr/>
            <p:nvPr/>
          </p:nvSpPr>
          <p:spPr>
            <a:xfrm>
              <a:off x="10992035" y="1665949"/>
              <a:ext cx="86824" cy="86824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F67431AD-932B-1145-8CA1-751148CDBA7C}"/>
                </a:ext>
              </a:extLst>
            </p:cNvPr>
            <p:cNvSpPr/>
            <p:nvPr/>
          </p:nvSpPr>
          <p:spPr>
            <a:xfrm>
              <a:off x="11008447" y="1425977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88EEF3A-F084-1540-BFFF-6DA833EE4FE1}"/>
                </a:ext>
              </a:extLst>
            </p:cNvPr>
            <p:cNvSpPr/>
            <p:nvPr/>
          </p:nvSpPr>
          <p:spPr>
            <a:xfrm>
              <a:off x="11234735" y="1839149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AC650E62-AC4D-D245-B3DB-4E07B65DDE69}"/>
                </a:ext>
              </a:extLst>
            </p:cNvPr>
            <p:cNvSpPr/>
            <p:nvPr/>
          </p:nvSpPr>
          <p:spPr>
            <a:xfrm>
              <a:off x="10782503" y="1841341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05858C-B571-424A-9C2B-550B57212E82}"/>
                </a:ext>
              </a:extLst>
            </p:cNvPr>
            <p:cNvSpPr/>
            <p:nvPr/>
          </p:nvSpPr>
          <p:spPr>
            <a:xfrm>
              <a:off x="11017447" y="1583583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72D78E2D-11ED-7245-9E07-725014BA78AE}"/>
                </a:ext>
              </a:extLst>
            </p:cNvPr>
            <p:cNvSpPr/>
            <p:nvPr/>
          </p:nvSpPr>
          <p:spPr>
            <a:xfrm>
              <a:off x="11122460" y="1751114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F2336503-4AFD-8A4F-B06A-95E250C8A006}"/>
                </a:ext>
              </a:extLst>
            </p:cNvPr>
            <p:cNvSpPr/>
            <p:nvPr/>
          </p:nvSpPr>
          <p:spPr>
            <a:xfrm>
              <a:off x="10914639" y="1752845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5A9427E-8903-454C-B364-D76B9E49E1EA}"/>
                </a:ext>
              </a:extLst>
            </p:cNvPr>
            <p:cNvSpPr/>
            <p:nvPr/>
          </p:nvSpPr>
          <p:spPr>
            <a:xfrm>
              <a:off x="11465460" y="1441403"/>
              <a:ext cx="313200" cy="313200"/>
            </a:xfrm>
            <a:prstGeom prst="ellipse">
              <a:avLst/>
            </a:prstGeom>
            <a:solidFill>
              <a:schemeClr val="accent1">
                <a:lumMod val="50000"/>
                <a:alpha val="4115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756C7407-40FC-5A4F-8241-C67B8C30311B}"/>
                </a:ext>
              </a:extLst>
            </p:cNvPr>
            <p:cNvSpPr/>
            <p:nvPr/>
          </p:nvSpPr>
          <p:spPr>
            <a:xfrm>
              <a:off x="11509143" y="1490935"/>
              <a:ext cx="223200" cy="223200"/>
            </a:xfrm>
            <a:prstGeom prst="ellipse">
              <a:avLst/>
            </a:prstGeom>
            <a:solidFill>
              <a:schemeClr val="accent1">
                <a:lumMod val="5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Doughnut 382">
              <a:extLst>
                <a:ext uri="{FF2B5EF4-FFF2-40B4-BE49-F238E27FC236}">
                  <a16:creationId xmlns:a16="http://schemas.microsoft.com/office/drawing/2014/main" id="{B9D8C6D8-590D-1741-8EF9-B408118AF1FD}"/>
                </a:ext>
              </a:extLst>
            </p:cNvPr>
            <p:cNvSpPr/>
            <p:nvPr/>
          </p:nvSpPr>
          <p:spPr>
            <a:xfrm>
              <a:off x="11541941" y="1517697"/>
              <a:ext cx="162000" cy="162000"/>
            </a:xfrm>
            <a:prstGeom prst="donut">
              <a:avLst>
                <a:gd name="adj" fmla="val 1393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74D9E6D-A14F-9B4D-9CFC-A0B15B891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620317" y="1523135"/>
              <a:ext cx="3600" cy="1368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C74FEA8-9D8D-BC42-9D3A-FEE28633F1A4}"/>
                </a:ext>
              </a:extLst>
            </p:cNvPr>
            <p:cNvGrpSpPr/>
            <p:nvPr/>
          </p:nvGrpSpPr>
          <p:grpSpPr>
            <a:xfrm>
              <a:off x="10318292" y="2137662"/>
              <a:ext cx="1584603" cy="1575423"/>
              <a:chOff x="1933254" y="2010824"/>
              <a:chExt cx="1584603" cy="157542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86" name="Round Same-side Corner of Rectangle 385">
                <a:extLst>
                  <a:ext uri="{FF2B5EF4-FFF2-40B4-BE49-F238E27FC236}">
                    <a16:creationId xmlns:a16="http://schemas.microsoft.com/office/drawing/2014/main" id="{132C390B-F1B9-E242-9477-290611C38F6E}"/>
                  </a:ext>
                </a:extLst>
              </p:cNvPr>
              <p:cNvSpPr/>
              <p:nvPr/>
            </p:nvSpPr>
            <p:spPr>
              <a:xfrm>
                <a:off x="1933254" y="2266950"/>
                <a:ext cx="1547545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ound Same-side Corner of Rectangle 386">
                <a:extLst>
                  <a:ext uri="{FF2B5EF4-FFF2-40B4-BE49-F238E27FC236}">
                    <a16:creationId xmlns:a16="http://schemas.microsoft.com/office/drawing/2014/main" id="{C799D9DC-46E9-A143-958D-0D02DFEF0910}"/>
                  </a:ext>
                </a:extLst>
              </p:cNvPr>
              <p:cNvSpPr/>
              <p:nvPr/>
            </p:nvSpPr>
            <p:spPr>
              <a:xfrm>
                <a:off x="1933254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ound Same-side Corner of Rectangle 387">
                <a:extLst>
                  <a:ext uri="{FF2B5EF4-FFF2-40B4-BE49-F238E27FC236}">
                    <a16:creationId xmlns:a16="http://schemas.microsoft.com/office/drawing/2014/main" id="{0418084F-A9F2-324D-9DFA-3138FE80D942}"/>
                  </a:ext>
                </a:extLst>
              </p:cNvPr>
              <p:cNvSpPr/>
              <p:nvPr/>
            </p:nvSpPr>
            <p:spPr>
              <a:xfrm>
                <a:off x="2253281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ound Same-side Corner of Rectangle 388">
                <a:extLst>
                  <a:ext uri="{FF2B5EF4-FFF2-40B4-BE49-F238E27FC236}">
                    <a16:creationId xmlns:a16="http://schemas.microsoft.com/office/drawing/2014/main" id="{6CBD65C4-15C1-9D4F-8719-C9F0EC1AB6DF}"/>
                  </a:ext>
                </a:extLst>
              </p:cNvPr>
              <p:cNvSpPr/>
              <p:nvPr/>
            </p:nvSpPr>
            <p:spPr>
              <a:xfrm rot="183962">
                <a:off x="2274678" y="2103148"/>
                <a:ext cx="1227518" cy="1239190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ound Same-side Corner of Rectangle 389">
                <a:extLst>
                  <a:ext uri="{FF2B5EF4-FFF2-40B4-BE49-F238E27FC236}">
                    <a16:creationId xmlns:a16="http://schemas.microsoft.com/office/drawing/2014/main" id="{633D59A8-7666-B944-9CD4-E20BFD998F59}"/>
                  </a:ext>
                </a:extLst>
              </p:cNvPr>
              <p:cNvSpPr/>
              <p:nvPr/>
            </p:nvSpPr>
            <p:spPr>
              <a:xfrm rot="21437075">
                <a:off x="1934208" y="2143223"/>
                <a:ext cx="1227518" cy="1239190"/>
              </a:xfrm>
              <a:prstGeom prst="round2SameRect">
                <a:avLst>
                  <a:gd name="adj1" fmla="val 7932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7B9DB72-67E3-0949-BD9E-A1A9B43FABA1}"/>
                  </a:ext>
                </a:extLst>
              </p:cNvPr>
              <p:cNvSpPr/>
              <p:nvPr/>
            </p:nvSpPr>
            <p:spPr>
              <a:xfrm rot="20968656">
                <a:off x="2041071" y="2066527"/>
                <a:ext cx="1092200" cy="7542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ound Same-side Corner of Rectangle 391">
                <a:extLst>
                  <a:ext uri="{FF2B5EF4-FFF2-40B4-BE49-F238E27FC236}">
                    <a16:creationId xmlns:a16="http://schemas.microsoft.com/office/drawing/2014/main" id="{E460EAA3-C58C-3646-8F1F-529F8FBD63C8}"/>
                  </a:ext>
                </a:extLst>
              </p:cNvPr>
              <p:cNvSpPr/>
              <p:nvPr/>
            </p:nvSpPr>
            <p:spPr>
              <a:xfrm rot="21094666">
                <a:off x="2698383" y="2046193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ound Same-side Corner of Rectangle 392">
                <a:extLst>
                  <a:ext uri="{FF2B5EF4-FFF2-40B4-BE49-F238E27FC236}">
                    <a16:creationId xmlns:a16="http://schemas.microsoft.com/office/drawing/2014/main" id="{4B3C6F60-F371-D849-8F02-0ACA46762AE4}"/>
                  </a:ext>
                </a:extLst>
              </p:cNvPr>
              <p:cNvSpPr/>
              <p:nvPr/>
            </p:nvSpPr>
            <p:spPr>
              <a:xfrm rot="20945369">
                <a:off x="2191865" y="2010824"/>
                <a:ext cx="1315826" cy="427704"/>
              </a:xfrm>
              <a:prstGeom prst="round2SameRect">
                <a:avLst>
                  <a:gd name="adj1" fmla="val 50000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ound Same-side Corner of Rectangle 393">
                <a:extLst>
                  <a:ext uri="{FF2B5EF4-FFF2-40B4-BE49-F238E27FC236}">
                    <a16:creationId xmlns:a16="http://schemas.microsoft.com/office/drawing/2014/main" id="{FA71DDF9-8B2B-DB4F-BEF9-0EA32DC53FE9}"/>
                  </a:ext>
                </a:extLst>
              </p:cNvPr>
              <p:cNvSpPr/>
              <p:nvPr/>
            </p:nvSpPr>
            <p:spPr>
              <a:xfrm rot="21094666">
                <a:off x="2692226" y="2170565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5" name="Rounded Rectangle 394">
              <a:extLst>
                <a:ext uri="{FF2B5EF4-FFF2-40B4-BE49-F238E27FC236}">
                  <a16:creationId xmlns:a16="http://schemas.microsoft.com/office/drawing/2014/main" id="{8BB9277E-7265-3F4E-AF1B-AEF4419AABD1}"/>
                </a:ext>
              </a:extLst>
            </p:cNvPr>
            <p:cNvSpPr/>
            <p:nvPr/>
          </p:nvSpPr>
          <p:spPr>
            <a:xfrm>
              <a:off x="10470562" y="2517452"/>
              <a:ext cx="1242391" cy="939501"/>
            </a:xfrm>
            <a:prstGeom prst="roundRect">
              <a:avLst>
                <a:gd name="adj" fmla="val 3333"/>
              </a:avLst>
            </a:prstGeom>
            <a:solidFill>
              <a:srgbClr val="9DD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8EC541D-7821-A144-A411-BF87F113E6B5}"/>
                </a:ext>
              </a:extLst>
            </p:cNvPr>
            <p:cNvSpPr/>
            <p:nvPr/>
          </p:nvSpPr>
          <p:spPr>
            <a:xfrm rot="760453">
              <a:off x="10218641" y="3564990"/>
              <a:ext cx="726659" cy="4378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AFDBC356-7FB5-A146-94AE-D3C445386873}"/>
                </a:ext>
              </a:extLst>
            </p:cNvPr>
            <p:cNvSpPr/>
            <p:nvPr/>
          </p:nvSpPr>
          <p:spPr>
            <a:xfrm rot="20202502">
              <a:off x="11239809" y="3572325"/>
              <a:ext cx="726659" cy="4378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B7FFD434-A936-CA49-B9D6-5F5A35AC3C8A}"/>
                </a:ext>
              </a:extLst>
            </p:cNvPr>
            <p:cNvSpPr/>
            <p:nvPr/>
          </p:nvSpPr>
          <p:spPr>
            <a:xfrm>
              <a:off x="10721752" y="3578139"/>
              <a:ext cx="726659" cy="4378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288E4AFB-DF95-844C-BAF4-14748073C6DB}"/>
                </a:ext>
              </a:extLst>
            </p:cNvPr>
            <p:cNvGrpSpPr/>
            <p:nvPr/>
          </p:nvGrpSpPr>
          <p:grpSpPr>
            <a:xfrm>
              <a:off x="10359554" y="4375437"/>
              <a:ext cx="1482949" cy="1312330"/>
              <a:chOff x="1989668" y="4368800"/>
              <a:chExt cx="1482949" cy="1312330"/>
            </a:xfrm>
            <a:solidFill>
              <a:schemeClr val="tx1">
                <a:lumMod val="65000"/>
                <a:lumOff val="35000"/>
                <a:alpha val="78000"/>
              </a:schemeClr>
            </a:solidFill>
          </p:grpSpPr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0B5FFC38-B8BA-E749-9398-46DBF0A1F925}"/>
                  </a:ext>
                </a:extLst>
              </p:cNvPr>
              <p:cNvSpPr/>
              <p:nvPr/>
            </p:nvSpPr>
            <p:spPr>
              <a:xfrm>
                <a:off x="198966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B201DDFD-FA01-B64D-81C4-216AB9042808}"/>
                  </a:ext>
                </a:extLst>
              </p:cNvPr>
              <p:cNvSpPr/>
              <p:nvPr/>
            </p:nvSpPr>
            <p:spPr>
              <a:xfrm>
                <a:off x="251942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BEA0B271-4DE3-8E4C-9B5B-66545C2FC6B2}"/>
                  </a:ext>
                </a:extLst>
              </p:cNvPr>
              <p:cNvSpPr/>
              <p:nvPr/>
            </p:nvSpPr>
            <p:spPr>
              <a:xfrm>
                <a:off x="3051603" y="43688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38575926-AF60-EA46-ACA0-2A5F94D6EC8F}"/>
                  </a:ext>
                </a:extLst>
              </p:cNvPr>
              <p:cNvSpPr/>
              <p:nvPr/>
            </p:nvSpPr>
            <p:spPr>
              <a:xfrm>
                <a:off x="198966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C27ADC96-BCD7-204E-8079-F88A53ABDF6C}"/>
                  </a:ext>
                </a:extLst>
              </p:cNvPr>
              <p:cNvSpPr/>
              <p:nvPr/>
            </p:nvSpPr>
            <p:spPr>
              <a:xfrm>
                <a:off x="251942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FC796449-CB3E-4D44-A062-EB369F1AE841}"/>
                  </a:ext>
                </a:extLst>
              </p:cNvPr>
              <p:cNvSpPr/>
              <p:nvPr/>
            </p:nvSpPr>
            <p:spPr>
              <a:xfrm>
                <a:off x="3057751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98EAAAED-D39F-234B-A79A-86B77A8E511C}"/>
                  </a:ext>
                </a:extLst>
              </p:cNvPr>
              <p:cNvSpPr/>
              <p:nvPr/>
            </p:nvSpPr>
            <p:spPr>
              <a:xfrm>
                <a:off x="1989668" y="5071533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2973ED5-2B29-DF4D-AD42-170BF0BA29B4}"/>
                  </a:ext>
                </a:extLst>
              </p:cNvPr>
              <p:cNvSpPr/>
              <p:nvPr/>
            </p:nvSpPr>
            <p:spPr>
              <a:xfrm>
                <a:off x="2519428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1B0A08F3-6A44-914E-A9CE-1C3858DDCA39}"/>
                  </a:ext>
                </a:extLst>
              </p:cNvPr>
              <p:cNvSpPr/>
              <p:nvPr/>
            </p:nvSpPr>
            <p:spPr>
              <a:xfrm>
                <a:off x="3057751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E6B3C24B-95ED-3441-8B8F-AEE1608596A1}"/>
                  </a:ext>
                </a:extLst>
              </p:cNvPr>
              <p:cNvSpPr/>
              <p:nvPr/>
            </p:nvSpPr>
            <p:spPr>
              <a:xfrm>
                <a:off x="2519428" y="5418664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8D6E9908-FD63-3640-934E-4728524843DC}"/>
                  </a:ext>
                </a:extLst>
              </p:cNvPr>
              <p:cNvSpPr/>
              <p:nvPr/>
            </p:nvSpPr>
            <p:spPr>
              <a:xfrm rot="20826169">
                <a:off x="2035512" y="5458984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92808190-7AA6-B44C-BB1D-C77F93911D9E}"/>
                  </a:ext>
                </a:extLst>
              </p:cNvPr>
              <p:cNvSpPr/>
              <p:nvPr/>
            </p:nvSpPr>
            <p:spPr>
              <a:xfrm rot="780000">
                <a:off x="3102981" y="5458741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1246A5EC-CABF-D44C-904A-623E3EF5BCEF}"/>
                </a:ext>
              </a:extLst>
            </p:cNvPr>
            <p:cNvSpPr/>
            <p:nvPr/>
          </p:nvSpPr>
          <p:spPr>
            <a:xfrm rot="780000">
              <a:off x="10412450" y="3688644"/>
              <a:ext cx="323179" cy="20446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6FAC50-80E3-5F43-99A1-62CA6BBBBDA7}"/>
                </a:ext>
              </a:extLst>
            </p:cNvPr>
            <p:cNvGrpSpPr/>
            <p:nvPr/>
          </p:nvGrpSpPr>
          <p:grpSpPr>
            <a:xfrm>
              <a:off x="11457751" y="3632275"/>
              <a:ext cx="357841" cy="471999"/>
              <a:chOff x="4378447" y="3589648"/>
              <a:chExt cx="357841" cy="471999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30D5F381-8147-7747-B767-4ADA829B8ACB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63DB4471-6841-A241-B8EB-A370B12C3441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DABEAE5-55AD-8743-A59C-070120031295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2448F080-FA25-314F-99EC-61F943E33074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A4473C5C-BBDD-BB4D-BF1B-9EB614C0FE4F}"/>
                </a:ext>
              </a:extLst>
            </p:cNvPr>
            <p:cNvGrpSpPr/>
            <p:nvPr/>
          </p:nvGrpSpPr>
          <p:grpSpPr>
            <a:xfrm rot="13894382">
              <a:off x="11490797" y="3833985"/>
              <a:ext cx="357841" cy="471999"/>
              <a:chOff x="4378447" y="3589648"/>
              <a:chExt cx="357841" cy="471999"/>
            </a:xfrm>
          </p:grpSpPr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8FE75B9C-65DE-AB46-AD2A-085A4EFCFF96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3241B614-671A-294F-A334-4C71B9AD5726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01853F6A-B314-BE40-9562-D1CE2E15B2AC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AD69A99C-C4EA-3E4D-BD68-8060B69B6AC2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ACCD97C9-CA69-B548-9583-7DA4F35C6326}"/>
                </a:ext>
              </a:extLst>
            </p:cNvPr>
            <p:cNvSpPr/>
            <p:nvPr/>
          </p:nvSpPr>
          <p:spPr>
            <a:xfrm>
              <a:off x="11615617" y="3889164"/>
              <a:ext cx="144000" cy="144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3403F065-0471-5B47-9DF3-0CB8D2D54EA7}"/>
                </a:ext>
              </a:extLst>
            </p:cNvPr>
            <p:cNvGrpSpPr/>
            <p:nvPr/>
          </p:nvGrpSpPr>
          <p:grpSpPr>
            <a:xfrm>
              <a:off x="10829995" y="3666332"/>
              <a:ext cx="528958" cy="398651"/>
              <a:chOff x="2460269" y="3629195"/>
              <a:chExt cx="528958" cy="398651"/>
            </a:xfrm>
          </p:grpSpPr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4100CE0-DB66-BE4E-9665-6471E34E5033}"/>
                  </a:ext>
                </a:extLst>
              </p:cNvPr>
              <p:cNvSpPr/>
              <p:nvPr/>
            </p:nvSpPr>
            <p:spPr>
              <a:xfrm>
                <a:off x="2460269" y="3629195"/>
                <a:ext cx="528958" cy="133353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Trapezium 427">
                <a:extLst>
                  <a:ext uri="{FF2B5EF4-FFF2-40B4-BE49-F238E27FC236}">
                    <a16:creationId xmlns:a16="http://schemas.microsoft.com/office/drawing/2014/main" id="{46C6F019-E6AE-0B4D-A677-EB80D0030345}"/>
                  </a:ext>
                </a:extLst>
              </p:cNvPr>
              <p:cNvSpPr/>
              <p:nvPr/>
            </p:nvSpPr>
            <p:spPr>
              <a:xfrm rot="10800000">
                <a:off x="2461985" y="3707557"/>
                <a:ext cx="527241" cy="241926"/>
              </a:xfrm>
              <a:prstGeom prst="trapezoid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ound Same-side Corner of Rectangle 428">
                <a:extLst>
                  <a:ext uri="{FF2B5EF4-FFF2-40B4-BE49-F238E27FC236}">
                    <a16:creationId xmlns:a16="http://schemas.microsoft.com/office/drawing/2014/main" id="{D2B50428-F049-7541-9146-287E6A47245B}"/>
                  </a:ext>
                </a:extLst>
              </p:cNvPr>
              <p:cNvSpPr/>
              <p:nvPr/>
            </p:nvSpPr>
            <p:spPr>
              <a:xfrm rot="10800000">
                <a:off x="2517675" y="3840910"/>
                <a:ext cx="418246" cy="186936"/>
              </a:xfrm>
              <a:prstGeom prst="round2SameRect">
                <a:avLst>
                  <a:gd name="adj1" fmla="val 42989"/>
                  <a:gd name="adj2" fmla="val 0"/>
                </a:avLst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9B8B02C-A529-6F47-9F63-BE3CA8872FC8}"/>
                </a:ext>
              </a:extLst>
            </p:cNvPr>
            <p:cNvCxnSpPr/>
            <p:nvPr/>
          </p:nvCxnSpPr>
          <p:spPr>
            <a:xfrm flipV="1">
              <a:off x="11860428" y="2172278"/>
              <a:ext cx="54481" cy="128467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Round Same-side Corner of Rectangle 399">
              <a:extLst>
                <a:ext uri="{FF2B5EF4-FFF2-40B4-BE49-F238E27FC236}">
                  <a16:creationId xmlns:a16="http://schemas.microsoft.com/office/drawing/2014/main" id="{3F1320A1-465F-2646-85B1-1432F37E28BB}"/>
                </a:ext>
              </a:extLst>
            </p:cNvPr>
            <p:cNvSpPr/>
            <p:nvPr/>
          </p:nvSpPr>
          <p:spPr>
            <a:xfrm rot="10800000">
              <a:off x="10499285" y="5906048"/>
              <a:ext cx="1246349" cy="204443"/>
            </a:xfrm>
            <a:prstGeom prst="round2SameRect">
              <a:avLst>
                <a:gd name="adj1" fmla="val 4565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BC6A41C-C128-5045-8767-F0BC04281C46}"/>
                </a:ext>
              </a:extLst>
            </p:cNvPr>
            <p:cNvSpPr/>
            <p:nvPr/>
          </p:nvSpPr>
          <p:spPr>
            <a:xfrm>
              <a:off x="10499285" y="5769252"/>
              <a:ext cx="1246349" cy="3327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1B4B24-BE86-3E4C-939B-53361AF65F66}"/>
              </a:ext>
            </a:extLst>
          </p:cNvPr>
          <p:cNvGrpSpPr/>
          <p:nvPr/>
        </p:nvGrpSpPr>
        <p:grpSpPr>
          <a:xfrm>
            <a:off x="984370" y="663150"/>
            <a:ext cx="1807285" cy="5525671"/>
            <a:chOff x="316560" y="704246"/>
            <a:chExt cx="1807285" cy="55256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74A5FEB-1996-1E4F-B1D4-794960CC723A}"/>
                </a:ext>
              </a:extLst>
            </p:cNvPr>
            <p:cNvGrpSpPr/>
            <p:nvPr/>
          </p:nvGrpSpPr>
          <p:grpSpPr>
            <a:xfrm>
              <a:off x="316560" y="704246"/>
              <a:ext cx="1807285" cy="5525671"/>
              <a:chOff x="1828800" y="569746"/>
              <a:chExt cx="1807285" cy="5525671"/>
            </a:xfrm>
          </p:grpSpPr>
          <p:sp>
            <p:nvSpPr>
              <p:cNvPr id="433" name="Round Same-side Corner of Rectangle 432">
                <a:extLst>
                  <a:ext uri="{FF2B5EF4-FFF2-40B4-BE49-F238E27FC236}">
                    <a16:creationId xmlns:a16="http://schemas.microsoft.com/office/drawing/2014/main" id="{7C05EB35-3FC9-1548-BB38-3B0E76A2D79F}"/>
                  </a:ext>
                </a:extLst>
              </p:cNvPr>
              <p:cNvSpPr/>
              <p:nvPr/>
            </p:nvSpPr>
            <p:spPr>
              <a:xfrm>
                <a:off x="3274492" y="569746"/>
                <a:ext cx="271830" cy="1161754"/>
              </a:xfrm>
              <a:prstGeom prst="round2SameRect">
                <a:avLst>
                  <a:gd name="adj1" fmla="val 23488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ounded Rectangle 433">
                <a:extLst>
                  <a:ext uri="{FF2B5EF4-FFF2-40B4-BE49-F238E27FC236}">
                    <a16:creationId xmlns:a16="http://schemas.microsoft.com/office/drawing/2014/main" id="{63105F02-89ED-5F48-B4FB-8AC607F96A2B}"/>
                  </a:ext>
                </a:extLst>
              </p:cNvPr>
              <p:cNvSpPr/>
              <p:nvPr/>
            </p:nvSpPr>
            <p:spPr>
              <a:xfrm>
                <a:off x="1828800" y="1749085"/>
                <a:ext cx="1807285" cy="4346332"/>
              </a:xfrm>
              <a:prstGeom prst="roundRect">
                <a:avLst/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ound Same-side Corner of Rectangle 434">
                <a:extLst>
                  <a:ext uri="{FF2B5EF4-FFF2-40B4-BE49-F238E27FC236}">
                    <a16:creationId xmlns:a16="http://schemas.microsoft.com/office/drawing/2014/main" id="{4D8A3867-3144-134C-8E36-321E379E429B}"/>
                  </a:ext>
                </a:extLst>
              </p:cNvPr>
              <p:cNvSpPr/>
              <p:nvPr/>
            </p:nvSpPr>
            <p:spPr>
              <a:xfrm rot="21193610">
                <a:off x="1983955" y="1003495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ound Same-side Corner of Rectangle 435">
                <a:extLst>
                  <a:ext uri="{FF2B5EF4-FFF2-40B4-BE49-F238E27FC236}">
                    <a16:creationId xmlns:a16="http://schemas.microsoft.com/office/drawing/2014/main" id="{84D2C5EA-337D-2F4D-A07E-C901A33820F2}"/>
                  </a:ext>
                </a:extLst>
              </p:cNvPr>
              <p:cNvSpPr/>
              <p:nvPr/>
            </p:nvSpPr>
            <p:spPr>
              <a:xfrm rot="21193610">
                <a:off x="2038436" y="1003496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ound Same-side Corner of Rectangle 436">
                <a:extLst>
                  <a:ext uri="{FF2B5EF4-FFF2-40B4-BE49-F238E27FC236}">
                    <a16:creationId xmlns:a16="http://schemas.microsoft.com/office/drawing/2014/main" id="{54E3013F-7399-FE47-8F09-5FA5F91481D6}"/>
                  </a:ext>
                </a:extLst>
              </p:cNvPr>
              <p:cNvSpPr/>
              <p:nvPr/>
            </p:nvSpPr>
            <p:spPr>
              <a:xfrm rot="21193610">
                <a:off x="2141545" y="1005843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rapezium 437">
                <a:extLst>
                  <a:ext uri="{FF2B5EF4-FFF2-40B4-BE49-F238E27FC236}">
                    <a16:creationId xmlns:a16="http://schemas.microsoft.com/office/drawing/2014/main" id="{E47FB287-2DD1-AC4A-95BD-80D4514B42B2}"/>
                  </a:ext>
                </a:extLst>
              </p:cNvPr>
              <p:cNvSpPr/>
              <p:nvPr/>
            </p:nvSpPr>
            <p:spPr>
              <a:xfrm>
                <a:off x="1828800" y="1420751"/>
                <a:ext cx="1807285" cy="600302"/>
              </a:xfrm>
              <a:prstGeom prst="trapezoid">
                <a:avLst>
                  <a:gd name="adj" fmla="val 17791"/>
                </a:avLst>
              </a:prstGeom>
              <a:solidFill>
                <a:srgbClr val="BA7DC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ound Same-side Corner of Rectangle 438">
                <a:extLst>
                  <a:ext uri="{FF2B5EF4-FFF2-40B4-BE49-F238E27FC236}">
                    <a16:creationId xmlns:a16="http://schemas.microsoft.com/office/drawing/2014/main" id="{42BA3C16-2145-BC48-AD3F-FEADADEB8342}"/>
                  </a:ext>
                </a:extLst>
              </p:cNvPr>
              <p:cNvSpPr/>
              <p:nvPr/>
            </p:nvSpPr>
            <p:spPr>
              <a:xfrm rot="21193610">
                <a:off x="1938007" y="1021080"/>
                <a:ext cx="1388012" cy="1191064"/>
              </a:xfrm>
              <a:prstGeom prst="round2SameRect">
                <a:avLst>
                  <a:gd name="adj1" fmla="val 39946"/>
                  <a:gd name="adj2" fmla="val 0"/>
                </a:avLst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0" name="Round Same-side Corner of Rectangle 439">
              <a:extLst>
                <a:ext uri="{FF2B5EF4-FFF2-40B4-BE49-F238E27FC236}">
                  <a16:creationId xmlns:a16="http://schemas.microsoft.com/office/drawing/2014/main" id="{8EE4E247-9DE5-9443-984B-C3EE30ADEF81}"/>
                </a:ext>
              </a:extLst>
            </p:cNvPr>
            <p:cNvSpPr/>
            <p:nvPr/>
          </p:nvSpPr>
          <p:spPr>
            <a:xfrm rot="17219977">
              <a:off x="280075" y="1343031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solidFill>
              <a:srgbClr val="BA7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ound Same-side Corner of Rectangle 440">
              <a:extLst>
                <a:ext uri="{FF2B5EF4-FFF2-40B4-BE49-F238E27FC236}">
                  <a16:creationId xmlns:a16="http://schemas.microsoft.com/office/drawing/2014/main" id="{0986546B-18CC-F645-BFF0-A071185830A2}"/>
                </a:ext>
              </a:extLst>
            </p:cNvPr>
            <p:cNvSpPr/>
            <p:nvPr/>
          </p:nvSpPr>
          <p:spPr>
            <a:xfrm rot="3840040">
              <a:off x="747242" y="1388729"/>
              <a:ext cx="1388012" cy="1191064"/>
            </a:xfrm>
            <a:prstGeom prst="round2SameRect">
              <a:avLst>
                <a:gd name="adj1" fmla="val 38195"/>
                <a:gd name="adj2" fmla="val 0"/>
              </a:avLst>
            </a:prstGeom>
            <a:solidFill>
              <a:srgbClr val="BA7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FA5653D2-2A1A-3F42-A3A3-5AB20285DA5A}"/>
                </a:ext>
              </a:extLst>
            </p:cNvPr>
            <p:cNvSpPr/>
            <p:nvPr/>
          </p:nvSpPr>
          <p:spPr>
            <a:xfrm>
              <a:off x="797579" y="1391112"/>
              <a:ext cx="720000" cy="7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88EEE287-40E1-4A46-92D5-1F91BB6FF548}"/>
                </a:ext>
              </a:extLst>
            </p:cNvPr>
            <p:cNvSpPr/>
            <p:nvPr/>
          </p:nvSpPr>
          <p:spPr>
            <a:xfrm>
              <a:off x="1111208" y="1704029"/>
              <a:ext cx="86824" cy="86824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0C2626D6-F4BD-8D42-8AD7-542A0E7A003B}"/>
                </a:ext>
              </a:extLst>
            </p:cNvPr>
            <p:cNvSpPr/>
            <p:nvPr/>
          </p:nvSpPr>
          <p:spPr>
            <a:xfrm>
              <a:off x="1127620" y="1464057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B372FC36-29D5-3449-96AC-FFDF37078091}"/>
                </a:ext>
              </a:extLst>
            </p:cNvPr>
            <p:cNvSpPr/>
            <p:nvPr/>
          </p:nvSpPr>
          <p:spPr>
            <a:xfrm>
              <a:off x="1353908" y="1877229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37806019-CE87-0E49-904F-22C76F141A58}"/>
                </a:ext>
              </a:extLst>
            </p:cNvPr>
            <p:cNvSpPr/>
            <p:nvPr/>
          </p:nvSpPr>
          <p:spPr>
            <a:xfrm>
              <a:off x="901676" y="1879421"/>
              <a:ext cx="54000" cy="54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871160B7-EB13-794C-80D6-F8D3290CCBF0}"/>
                </a:ext>
              </a:extLst>
            </p:cNvPr>
            <p:cNvSpPr/>
            <p:nvPr/>
          </p:nvSpPr>
          <p:spPr>
            <a:xfrm>
              <a:off x="1136620" y="1621663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3612FF2E-4EDE-B645-A5DC-7B7A81B360C9}"/>
                </a:ext>
              </a:extLst>
            </p:cNvPr>
            <p:cNvSpPr/>
            <p:nvPr/>
          </p:nvSpPr>
          <p:spPr>
            <a:xfrm>
              <a:off x="1241633" y="1789194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D21B57A-80D2-DF45-98F6-8B5469116F0D}"/>
                </a:ext>
              </a:extLst>
            </p:cNvPr>
            <p:cNvSpPr/>
            <p:nvPr/>
          </p:nvSpPr>
          <p:spPr>
            <a:xfrm>
              <a:off x="1033812" y="1790925"/>
              <a:ext cx="36000" cy="36000"/>
            </a:xfrm>
            <a:prstGeom prst="ellipse">
              <a:avLst/>
            </a:prstGeom>
            <a:solidFill>
              <a:schemeClr val="accent1">
                <a:lumMod val="5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A27C7F09-37F8-DC4F-9D77-65E4041EFBE1}"/>
                </a:ext>
              </a:extLst>
            </p:cNvPr>
            <p:cNvSpPr/>
            <p:nvPr/>
          </p:nvSpPr>
          <p:spPr>
            <a:xfrm>
              <a:off x="1584633" y="1479483"/>
              <a:ext cx="313200" cy="313200"/>
            </a:xfrm>
            <a:prstGeom prst="ellipse">
              <a:avLst/>
            </a:prstGeom>
            <a:solidFill>
              <a:schemeClr val="accent1">
                <a:lumMod val="50000"/>
                <a:alpha val="4115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1494787F-71F2-674D-A755-BEABAE50BB46}"/>
                </a:ext>
              </a:extLst>
            </p:cNvPr>
            <p:cNvSpPr/>
            <p:nvPr/>
          </p:nvSpPr>
          <p:spPr>
            <a:xfrm>
              <a:off x="1628316" y="1529015"/>
              <a:ext cx="223200" cy="223200"/>
            </a:xfrm>
            <a:prstGeom prst="ellipse">
              <a:avLst/>
            </a:prstGeom>
            <a:solidFill>
              <a:schemeClr val="accent1">
                <a:lumMod val="5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Doughnut 451">
              <a:extLst>
                <a:ext uri="{FF2B5EF4-FFF2-40B4-BE49-F238E27FC236}">
                  <a16:creationId xmlns:a16="http://schemas.microsoft.com/office/drawing/2014/main" id="{13691A77-1557-D442-A295-11025B35BD16}"/>
                </a:ext>
              </a:extLst>
            </p:cNvPr>
            <p:cNvSpPr/>
            <p:nvPr/>
          </p:nvSpPr>
          <p:spPr>
            <a:xfrm>
              <a:off x="1661114" y="1555777"/>
              <a:ext cx="162000" cy="162000"/>
            </a:xfrm>
            <a:prstGeom prst="donut">
              <a:avLst>
                <a:gd name="adj" fmla="val 1393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3788A04-75D9-BF4C-8E37-6DE29C939CEA}"/>
                </a:ext>
              </a:extLst>
            </p:cNvPr>
            <p:cNvCxnSpPr>
              <a:cxnSpLocks/>
            </p:cNvCxnSpPr>
            <p:nvPr/>
          </p:nvCxnSpPr>
          <p:spPr>
            <a:xfrm>
              <a:off x="1739490" y="1561215"/>
              <a:ext cx="3600" cy="1368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1DF84077-00DE-EB44-A5AF-7DDEC389FD94}"/>
                </a:ext>
              </a:extLst>
            </p:cNvPr>
            <p:cNvGrpSpPr/>
            <p:nvPr/>
          </p:nvGrpSpPr>
          <p:grpSpPr>
            <a:xfrm>
              <a:off x="437465" y="2175742"/>
              <a:ext cx="1584603" cy="1575423"/>
              <a:chOff x="1933254" y="2010824"/>
              <a:chExt cx="1584603" cy="157542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55" name="Round Same-side Corner of Rectangle 454">
                <a:extLst>
                  <a:ext uri="{FF2B5EF4-FFF2-40B4-BE49-F238E27FC236}">
                    <a16:creationId xmlns:a16="http://schemas.microsoft.com/office/drawing/2014/main" id="{B158F1D2-A86E-C642-BD21-153F98C6CD0C}"/>
                  </a:ext>
                </a:extLst>
              </p:cNvPr>
              <p:cNvSpPr/>
              <p:nvPr/>
            </p:nvSpPr>
            <p:spPr>
              <a:xfrm>
                <a:off x="1933254" y="2266950"/>
                <a:ext cx="1547545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ound Same-side Corner of Rectangle 455">
                <a:extLst>
                  <a:ext uri="{FF2B5EF4-FFF2-40B4-BE49-F238E27FC236}">
                    <a16:creationId xmlns:a16="http://schemas.microsoft.com/office/drawing/2014/main" id="{CFFB204F-8978-B542-94EA-0B765F8AA9C3}"/>
                  </a:ext>
                </a:extLst>
              </p:cNvPr>
              <p:cNvSpPr/>
              <p:nvPr/>
            </p:nvSpPr>
            <p:spPr>
              <a:xfrm>
                <a:off x="1933254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ound Same-side Corner of Rectangle 456">
                <a:extLst>
                  <a:ext uri="{FF2B5EF4-FFF2-40B4-BE49-F238E27FC236}">
                    <a16:creationId xmlns:a16="http://schemas.microsoft.com/office/drawing/2014/main" id="{A72B60D3-E5F9-B348-BAEA-2D080D5448E9}"/>
                  </a:ext>
                </a:extLst>
              </p:cNvPr>
              <p:cNvSpPr/>
              <p:nvPr/>
            </p:nvSpPr>
            <p:spPr>
              <a:xfrm>
                <a:off x="2253281" y="2378075"/>
                <a:ext cx="1227518" cy="1208172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ound Same-side Corner of Rectangle 457">
                <a:extLst>
                  <a:ext uri="{FF2B5EF4-FFF2-40B4-BE49-F238E27FC236}">
                    <a16:creationId xmlns:a16="http://schemas.microsoft.com/office/drawing/2014/main" id="{2BF5B145-300A-484A-BA21-8F266DAAA7DD}"/>
                  </a:ext>
                </a:extLst>
              </p:cNvPr>
              <p:cNvSpPr/>
              <p:nvPr/>
            </p:nvSpPr>
            <p:spPr>
              <a:xfrm rot="183962">
                <a:off x="2274678" y="2103148"/>
                <a:ext cx="1227518" cy="1239190"/>
              </a:xfrm>
              <a:prstGeom prst="round2SameRect">
                <a:avLst>
                  <a:gd name="adj1" fmla="val 16667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ound Same-side Corner of Rectangle 458">
                <a:extLst>
                  <a:ext uri="{FF2B5EF4-FFF2-40B4-BE49-F238E27FC236}">
                    <a16:creationId xmlns:a16="http://schemas.microsoft.com/office/drawing/2014/main" id="{4A71FD5D-7AF2-EA4A-B5A3-07D3504DEA91}"/>
                  </a:ext>
                </a:extLst>
              </p:cNvPr>
              <p:cNvSpPr/>
              <p:nvPr/>
            </p:nvSpPr>
            <p:spPr>
              <a:xfrm rot="21437075">
                <a:off x="1934208" y="2143223"/>
                <a:ext cx="1227518" cy="1239190"/>
              </a:xfrm>
              <a:prstGeom prst="round2SameRect">
                <a:avLst>
                  <a:gd name="adj1" fmla="val 7932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20184D54-5310-E741-85C8-1E81ADC74366}"/>
                  </a:ext>
                </a:extLst>
              </p:cNvPr>
              <p:cNvSpPr/>
              <p:nvPr/>
            </p:nvSpPr>
            <p:spPr>
              <a:xfrm rot="20968656">
                <a:off x="2041071" y="2066527"/>
                <a:ext cx="1092200" cy="7542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ound Same-side Corner of Rectangle 460">
                <a:extLst>
                  <a:ext uri="{FF2B5EF4-FFF2-40B4-BE49-F238E27FC236}">
                    <a16:creationId xmlns:a16="http://schemas.microsoft.com/office/drawing/2014/main" id="{A97BD68C-92E5-4449-B80C-57E79C404DBD}"/>
                  </a:ext>
                </a:extLst>
              </p:cNvPr>
              <p:cNvSpPr/>
              <p:nvPr/>
            </p:nvSpPr>
            <p:spPr>
              <a:xfrm rot="21094666">
                <a:off x="2698383" y="2046193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ound Same-side Corner of Rectangle 461">
                <a:extLst>
                  <a:ext uri="{FF2B5EF4-FFF2-40B4-BE49-F238E27FC236}">
                    <a16:creationId xmlns:a16="http://schemas.microsoft.com/office/drawing/2014/main" id="{5DA821B6-F5FC-1240-9341-A9AD9099803B}"/>
                  </a:ext>
                </a:extLst>
              </p:cNvPr>
              <p:cNvSpPr/>
              <p:nvPr/>
            </p:nvSpPr>
            <p:spPr>
              <a:xfrm rot="20945369">
                <a:off x="2191865" y="2010824"/>
                <a:ext cx="1315826" cy="427704"/>
              </a:xfrm>
              <a:prstGeom prst="round2SameRect">
                <a:avLst>
                  <a:gd name="adj1" fmla="val 50000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ound Same-side Corner of Rectangle 462">
                <a:extLst>
                  <a:ext uri="{FF2B5EF4-FFF2-40B4-BE49-F238E27FC236}">
                    <a16:creationId xmlns:a16="http://schemas.microsoft.com/office/drawing/2014/main" id="{A02E22B0-C656-7B4E-A948-219C71DCB1B6}"/>
                  </a:ext>
                </a:extLst>
              </p:cNvPr>
              <p:cNvSpPr/>
              <p:nvPr/>
            </p:nvSpPr>
            <p:spPr>
              <a:xfrm rot="21094666">
                <a:off x="2692226" y="2170565"/>
                <a:ext cx="819474" cy="330391"/>
              </a:xfrm>
              <a:prstGeom prst="round2SameRect">
                <a:avLst>
                  <a:gd name="adj1" fmla="val 41701"/>
                  <a:gd name="adj2" fmla="val 30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4" name="Rounded Rectangle 463">
              <a:extLst>
                <a:ext uri="{FF2B5EF4-FFF2-40B4-BE49-F238E27FC236}">
                  <a16:creationId xmlns:a16="http://schemas.microsoft.com/office/drawing/2014/main" id="{69BC423C-E7B5-BF4B-AA53-82519647F4CC}"/>
                </a:ext>
              </a:extLst>
            </p:cNvPr>
            <p:cNvSpPr/>
            <p:nvPr/>
          </p:nvSpPr>
          <p:spPr>
            <a:xfrm>
              <a:off x="589735" y="2555532"/>
              <a:ext cx="1242391" cy="939501"/>
            </a:xfrm>
            <a:prstGeom prst="roundRect">
              <a:avLst>
                <a:gd name="adj" fmla="val 3333"/>
              </a:avLst>
            </a:prstGeom>
            <a:solidFill>
              <a:srgbClr val="9DD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83868B83-00C2-DE43-9A60-0A8C204DD36A}"/>
                </a:ext>
              </a:extLst>
            </p:cNvPr>
            <p:cNvSpPr/>
            <p:nvPr/>
          </p:nvSpPr>
          <p:spPr>
            <a:xfrm rot="760453">
              <a:off x="337814" y="3603070"/>
              <a:ext cx="726659" cy="437883"/>
            </a:xfrm>
            <a:prstGeom prst="ellipse">
              <a:avLst/>
            </a:prstGeom>
            <a:solidFill>
              <a:srgbClr val="BA7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474C66A4-880F-9C4E-873B-02829219A84B}"/>
                </a:ext>
              </a:extLst>
            </p:cNvPr>
            <p:cNvSpPr/>
            <p:nvPr/>
          </p:nvSpPr>
          <p:spPr>
            <a:xfrm rot="20202502">
              <a:off x="1358982" y="3610405"/>
              <a:ext cx="726659" cy="437883"/>
            </a:xfrm>
            <a:prstGeom prst="ellipse">
              <a:avLst/>
            </a:prstGeom>
            <a:solidFill>
              <a:srgbClr val="BA7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C4BAF42E-4E5B-F047-B4A2-D07D28E488B6}"/>
                </a:ext>
              </a:extLst>
            </p:cNvPr>
            <p:cNvSpPr/>
            <p:nvPr/>
          </p:nvSpPr>
          <p:spPr>
            <a:xfrm>
              <a:off x="840925" y="3616219"/>
              <a:ext cx="726659" cy="437883"/>
            </a:xfrm>
            <a:prstGeom prst="ellipse">
              <a:avLst/>
            </a:prstGeom>
            <a:solidFill>
              <a:srgbClr val="BA7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6763634B-5C57-DA40-AED3-AE48B1317EFC}"/>
                </a:ext>
              </a:extLst>
            </p:cNvPr>
            <p:cNvSpPr/>
            <p:nvPr/>
          </p:nvSpPr>
          <p:spPr>
            <a:xfrm>
              <a:off x="618458" y="5807332"/>
              <a:ext cx="1246349" cy="332773"/>
            </a:xfrm>
            <a:prstGeom prst="ellipse">
              <a:avLst/>
            </a:prstGeom>
            <a:solidFill>
              <a:srgbClr val="B19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ound Same-side Corner of Rectangle 468">
              <a:extLst>
                <a:ext uri="{FF2B5EF4-FFF2-40B4-BE49-F238E27FC236}">
                  <a16:creationId xmlns:a16="http://schemas.microsoft.com/office/drawing/2014/main" id="{8C24DA3C-BB02-F742-908F-A929632A276F}"/>
                </a:ext>
              </a:extLst>
            </p:cNvPr>
            <p:cNvSpPr/>
            <p:nvPr/>
          </p:nvSpPr>
          <p:spPr>
            <a:xfrm rot="10800000">
              <a:off x="618458" y="5944128"/>
              <a:ext cx="1246349" cy="204443"/>
            </a:xfrm>
            <a:prstGeom prst="round2SameRect">
              <a:avLst>
                <a:gd name="adj1" fmla="val 45656"/>
                <a:gd name="adj2" fmla="val 0"/>
              </a:avLst>
            </a:prstGeom>
            <a:solidFill>
              <a:srgbClr val="B19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D1D3C350-0360-CC4A-81AB-E6AE2EC9B500}"/>
                </a:ext>
              </a:extLst>
            </p:cNvPr>
            <p:cNvGrpSpPr/>
            <p:nvPr/>
          </p:nvGrpSpPr>
          <p:grpSpPr>
            <a:xfrm>
              <a:off x="478727" y="4413517"/>
              <a:ext cx="1482949" cy="1312330"/>
              <a:chOff x="1989668" y="4368800"/>
              <a:chExt cx="1482949" cy="1312330"/>
            </a:xfrm>
            <a:solidFill>
              <a:schemeClr val="tx1">
                <a:lumMod val="65000"/>
                <a:lumOff val="35000"/>
                <a:alpha val="78000"/>
              </a:schemeClr>
            </a:solidFill>
          </p:grpSpPr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EAD0D337-48C4-8E44-AF99-8F40C8E508FE}"/>
                  </a:ext>
                </a:extLst>
              </p:cNvPr>
              <p:cNvSpPr/>
              <p:nvPr/>
            </p:nvSpPr>
            <p:spPr>
              <a:xfrm>
                <a:off x="198966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DBCB2412-2C1C-A444-A402-63E67BC3D81C}"/>
                  </a:ext>
                </a:extLst>
              </p:cNvPr>
              <p:cNvSpPr/>
              <p:nvPr/>
            </p:nvSpPr>
            <p:spPr>
              <a:xfrm>
                <a:off x="2519428" y="4377267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5766D126-D695-CF42-A8EC-083E4143F83E}"/>
                  </a:ext>
                </a:extLst>
              </p:cNvPr>
              <p:cNvSpPr/>
              <p:nvPr/>
            </p:nvSpPr>
            <p:spPr>
              <a:xfrm>
                <a:off x="3051603" y="43688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6367E37D-15AB-7646-AD26-67EF511876AE}"/>
                  </a:ext>
                </a:extLst>
              </p:cNvPr>
              <p:cNvSpPr/>
              <p:nvPr/>
            </p:nvSpPr>
            <p:spPr>
              <a:xfrm>
                <a:off x="198966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2650C038-0BDB-F84F-A9E2-273390D141F7}"/>
                  </a:ext>
                </a:extLst>
              </p:cNvPr>
              <p:cNvSpPr/>
              <p:nvPr/>
            </p:nvSpPr>
            <p:spPr>
              <a:xfrm>
                <a:off x="2519428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B869B09E-F4BB-6744-B386-B2702F90ACB1}"/>
                  </a:ext>
                </a:extLst>
              </p:cNvPr>
              <p:cNvSpPr/>
              <p:nvPr/>
            </p:nvSpPr>
            <p:spPr>
              <a:xfrm>
                <a:off x="3057751" y="4724400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A1C50D15-6DEB-C249-B868-E6AD9A77879B}"/>
                  </a:ext>
                </a:extLst>
              </p:cNvPr>
              <p:cNvSpPr/>
              <p:nvPr/>
            </p:nvSpPr>
            <p:spPr>
              <a:xfrm>
                <a:off x="1989668" y="5071533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EB390A61-8199-2244-AE6B-B858DDD1F60C}"/>
                  </a:ext>
                </a:extLst>
              </p:cNvPr>
              <p:cNvSpPr/>
              <p:nvPr/>
            </p:nvSpPr>
            <p:spPr>
              <a:xfrm>
                <a:off x="2519428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659AC318-1FD8-AE48-9B9C-367825925253}"/>
                  </a:ext>
                </a:extLst>
              </p:cNvPr>
              <p:cNvSpPr/>
              <p:nvPr/>
            </p:nvSpPr>
            <p:spPr>
              <a:xfrm>
                <a:off x="3057751" y="5071532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16F1F9BA-A699-C044-997A-58D41862FFE3}"/>
                  </a:ext>
                </a:extLst>
              </p:cNvPr>
              <p:cNvSpPr/>
              <p:nvPr/>
            </p:nvSpPr>
            <p:spPr>
              <a:xfrm>
                <a:off x="2519428" y="5418664"/>
                <a:ext cx="414866" cy="2624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72CBF01A-55DF-8E4F-A0DC-35055B15EBC7}"/>
                  </a:ext>
                </a:extLst>
              </p:cNvPr>
              <p:cNvSpPr/>
              <p:nvPr/>
            </p:nvSpPr>
            <p:spPr>
              <a:xfrm rot="20826169">
                <a:off x="2035512" y="5458984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84378856-722E-CE45-A839-5D070EBE8140}"/>
                  </a:ext>
                </a:extLst>
              </p:cNvPr>
              <p:cNvSpPr/>
              <p:nvPr/>
            </p:nvSpPr>
            <p:spPr>
              <a:xfrm rot="780000">
                <a:off x="3102981" y="5458741"/>
                <a:ext cx="323179" cy="2044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6E59FD9-1644-114E-922F-05DF6BEA2BF4}"/>
                </a:ext>
              </a:extLst>
            </p:cNvPr>
            <p:cNvSpPr/>
            <p:nvPr/>
          </p:nvSpPr>
          <p:spPr>
            <a:xfrm rot="780000">
              <a:off x="531623" y="3726724"/>
              <a:ext cx="323179" cy="20446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EF7EEC7E-59FE-3E46-BEBB-438B70C19BD8}"/>
                </a:ext>
              </a:extLst>
            </p:cNvPr>
            <p:cNvGrpSpPr/>
            <p:nvPr/>
          </p:nvGrpSpPr>
          <p:grpSpPr>
            <a:xfrm>
              <a:off x="1576924" y="3670355"/>
              <a:ext cx="357841" cy="471999"/>
              <a:chOff x="4378447" y="3589648"/>
              <a:chExt cx="357841" cy="471999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C61FD3C7-EBC5-DC43-85F0-050DA2C11529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C017F870-54B5-CD42-817C-6417739B3FE5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AA08B09-F44A-A843-9476-CF573F1685BC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EDB469DB-30C1-B64F-992C-A58F4E659D58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016C480D-9E4E-B04A-BBC7-AAA681B5E86B}"/>
                </a:ext>
              </a:extLst>
            </p:cNvPr>
            <p:cNvGrpSpPr/>
            <p:nvPr/>
          </p:nvGrpSpPr>
          <p:grpSpPr>
            <a:xfrm rot="13894382">
              <a:off x="1609970" y="3872065"/>
              <a:ext cx="357841" cy="471999"/>
              <a:chOff x="4378447" y="3589648"/>
              <a:chExt cx="357841" cy="471999"/>
            </a:xfrm>
          </p:grpSpPr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7780A90B-A86D-0C47-A900-F5BAEE0026A7}"/>
                  </a:ext>
                </a:extLst>
              </p:cNvPr>
              <p:cNvSpPr/>
              <p:nvPr/>
            </p:nvSpPr>
            <p:spPr>
              <a:xfrm rot="20548791">
                <a:off x="4378447" y="3589648"/>
                <a:ext cx="357841" cy="260439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203CFCD7-0AE8-8545-ACB8-3905EC82F3D7}"/>
                  </a:ext>
                </a:extLst>
              </p:cNvPr>
              <p:cNvSpPr/>
              <p:nvPr/>
            </p:nvSpPr>
            <p:spPr>
              <a:xfrm rot="20520000">
                <a:off x="4488931" y="3780673"/>
                <a:ext cx="244258" cy="179561"/>
              </a:xfrm>
              <a:prstGeom prst="ellipse">
                <a:avLst/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00827C4-5A12-2D4F-92DC-138E21B30E8B}"/>
                  </a:ext>
                </a:extLst>
              </p:cNvPr>
              <p:cNvSpPr/>
              <p:nvPr/>
            </p:nvSpPr>
            <p:spPr>
              <a:xfrm rot="19114156">
                <a:off x="4460577" y="3679262"/>
                <a:ext cx="69498" cy="382385"/>
              </a:xfrm>
              <a:prstGeom prst="rect">
                <a:avLst/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E3ECCA6D-9300-9C43-9744-54042BEB550A}"/>
                  </a:ext>
                </a:extLst>
              </p:cNvPr>
              <p:cNvSpPr/>
              <p:nvPr/>
            </p:nvSpPr>
            <p:spPr>
              <a:xfrm rot="471679">
                <a:off x="4661429" y="3612663"/>
                <a:ext cx="65589" cy="382385"/>
              </a:xfrm>
              <a:prstGeom prst="rect">
                <a:avLst/>
              </a:prstGeom>
              <a:solidFill>
                <a:srgbClr val="BA7D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12FBB8CD-EF26-6D40-A49E-AC43180DDA3A}"/>
                </a:ext>
              </a:extLst>
            </p:cNvPr>
            <p:cNvSpPr/>
            <p:nvPr/>
          </p:nvSpPr>
          <p:spPr>
            <a:xfrm>
              <a:off x="1734790" y="3927244"/>
              <a:ext cx="144000" cy="144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17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8B3BA133-CB29-FB4A-B0FD-5BA532FD50F3}"/>
                </a:ext>
              </a:extLst>
            </p:cNvPr>
            <p:cNvGrpSpPr/>
            <p:nvPr/>
          </p:nvGrpSpPr>
          <p:grpSpPr>
            <a:xfrm>
              <a:off x="949168" y="3704412"/>
              <a:ext cx="528958" cy="398651"/>
              <a:chOff x="2460269" y="3629195"/>
              <a:chExt cx="528958" cy="398651"/>
            </a:xfrm>
          </p:grpSpPr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581BFD95-4426-4043-A3D6-2A4CB9A6550E}"/>
                  </a:ext>
                </a:extLst>
              </p:cNvPr>
              <p:cNvSpPr/>
              <p:nvPr/>
            </p:nvSpPr>
            <p:spPr>
              <a:xfrm>
                <a:off x="2460269" y="3629195"/>
                <a:ext cx="528958" cy="133353"/>
              </a:xfrm>
              <a:prstGeom prst="ellipse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Trapezium 496">
                <a:extLst>
                  <a:ext uri="{FF2B5EF4-FFF2-40B4-BE49-F238E27FC236}">
                    <a16:creationId xmlns:a16="http://schemas.microsoft.com/office/drawing/2014/main" id="{66908A39-054A-5B44-8D4B-27B48092B71B}"/>
                  </a:ext>
                </a:extLst>
              </p:cNvPr>
              <p:cNvSpPr/>
              <p:nvPr/>
            </p:nvSpPr>
            <p:spPr>
              <a:xfrm rot="10800000">
                <a:off x="2461985" y="3707557"/>
                <a:ext cx="527241" cy="241926"/>
              </a:xfrm>
              <a:prstGeom prst="trapezoid">
                <a:avLst/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ound Same-side Corner of Rectangle 497">
                <a:extLst>
                  <a:ext uri="{FF2B5EF4-FFF2-40B4-BE49-F238E27FC236}">
                    <a16:creationId xmlns:a16="http://schemas.microsoft.com/office/drawing/2014/main" id="{1DFEC673-DF8C-B543-ADBC-986FA746AA09}"/>
                  </a:ext>
                </a:extLst>
              </p:cNvPr>
              <p:cNvSpPr/>
              <p:nvPr/>
            </p:nvSpPr>
            <p:spPr>
              <a:xfrm rot="10800000">
                <a:off x="2517675" y="3840910"/>
                <a:ext cx="418246" cy="186936"/>
              </a:xfrm>
              <a:prstGeom prst="round2SameRect">
                <a:avLst>
                  <a:gd name="adj1" fmla="val 42989"/>
                  <a:gd name="adj2" fmla="val 0"/>
                </a:avLst>
              </a:prstGeom>
              <a:solidFill>
                <a:srgbClr val="545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093E0D7C-D1BC-174E-AC32-3C137DF02A8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000" y="3822011"/>
              <a:ext cx="180000" cy="0"/>
            </a:xfrm>
            <a:prstGeom prst="line">
              <a:avLst/>
            </a:prstGeom>
            <a:ln w="82550">
              <a:solidFill>
                <a:srgbClr val="00B0F0">
                  <a:alpha val="89938"/>
                </a:srgbClr>
              </a:solidFill>
            </a:ln>
            <a:effectLst>
              <a:softEdge rad="16271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7F6D8E67-4CF9-7F4F-ADF5-E578F02E273D}"/>
                </a:ext>
              </a:extLst>
            </p:cNvPr>
            <p:cNvCxnSpPr/>
            <p:nvPr/>
          </p:nvCxnSpPr>
          <p:spPr>
            <a:xfrm flipV="1">
              <a:off x="1979601" y="2210358"/>
              <a:ext cx="54481" cy="1284675"/>
            </a:xfrm>
            <a:prstGeom prst="line">
              <a:avLst/>
            </a:prstGeom>
            <a:ln w="12700">
              <a:solidFill>
                <a:srgbClr val="BA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2845F48-7850-6745-8825-4BCFFFBB73D8}"/>
              </a:ext>
            </a:extLst>
          </p:cNvPr>
          <p:cNvCxnSpPr>
            <a:cxnSpLocks/>
          </p:cNvCxnSpPr>
          <p:nvPr/>
        </p:nvCxnSpPr>
        <p:spPr>
          <a:xfrm>
            <a:off x="3832879" y="3783929"/>
            <a:ext cx="180000" cy="0"/>
          </a:xfrm>
          <a:prstGeom prst="line">
            <a:avLst/>
          </a:prstGeom>
          <a:ln w="82550">
            <a:solidFill>
              <a:srgbClr val="00B0F0">
                <a:alpha val="89938"/>
              </a:srgbClr>
            </a:solidFill>
          </a:ln>
          <a:effectLst>
            <a:softEdge rad="16271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186EC93A-5500-F04C-8971-0C7D108C4AF4}"/>
              </a:ext>
            </a:extLst>
          </p:cNvPr>
          <p:cNvCxnSpPr>
            <a:cxnSpLocks/>
          </p:cNvCxnSpPr>
          <p:nvPr/>
        </p:nvCxnSpPr>
        <p:spPr>
          <a:xfrm>
            <a:off x="5921225" y="3783929"/>
            <a:ext cx="180000" cy="0"/>
          </a:xfrm>
          <a:prstGeom prst="line">
            <a:avLst/>
          </a:prstGeom>
          <a:ln w="82550">
            <a:solidFill>
              <a:srgbClr val="00B0F0">
                <a:alpha val="89938"/>
              </a:srgbClr>
            </a:solidFill>
          </a:ln>
          <a:effectLst>
            <a:softEdge rad="16271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1D8BD5E7-1DAF-D44A-9A79-8FCAF439FD0E}"/>
              </a:ext>
            </a:extLst>
          </p:cNvPr>
          <p:cNvCxnSpPr>
            <a:cxnSpLocks/>
          </p:cNvCxnSpPr>
          <p:nvPr/>
        </p:nvCxnSpPr>
        <p:spPr>
          <a:xfrm>
            <a:off x="7941939" y="3786433"/>
            <a:ext cx="180000" cy="0"/>
          </a:xfrm>
          <a:prstGeom prst="line">
            <a:avLst/>
          </a:prstGeom>
          <a:ln w="82550">
            <a:solidFill>
              <a:srgbClr val="00B0F0">
                <a:alpha val="89938"/>
              </a:srgbClr>
            </a:solidFill>
          </a:ln>
          <a:effectLst>
            <a:softEdge rad="16271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DE98EBDB-F177-F548-9069-CFC43E33B4E9}"/>
              </a:ext>
            </a:extLst>
          </p:cNvPr>
          <p:cNvCxnSpPr>
            <a:cxnSpLocks/>
          </p:cNvCxnSpPr>
          <p:nvPr/>
        </p:nvCxnSpPr>
        <p:spPr>
          <a:xfrm>
            <a:off x="9975446" y="3782587"/>
            <a:ext cx="180000" cy="0"/>
          </a:xfrm>
          <a:prstGeom prst="line">
            <a:avLst/>
          </a:prstGeom>
          <a:ln w="82550">
            <a:solidFill>
              <a:srgbClr val="00B0F0">
                <a:alpha val="89938"/>
              </a:srgbClr>
            </a:solidFill>
          </a:ln>
          <a:effectLst>
            <a:softEdge rad="16271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0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EFF09B1-D170-8D4F-9E6F-F316553C4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3" r="34079"/>
          <a:stretch/>
        </p:blipFill>
        <p:spPr>
          <a:xfrm>
            <a:off x="-3402927" y="0"/>
            <a:ext cx="3022899" cy="6858000"/>
          </a:xfrm>
          <a:prstGeom prst="rect">
            <a:avLst/>
          </a:prstGeom>
        </p:spPr>
      </p:pic>
      <p:sp>
        <p:nvSpPr>
          <p:cNvPr id="373" name="Oval 372">
            <a:extLst>
              <a:ext uri="{FF2B5EF4-FFF2-40B4-BE49-F238E27FC236}">
                <a16:creationId xmlns:a16="http://schemas.microsoft.com/office/drawing/2014/main" id="{FD91C535-A97E-7A47-AE3A-D23DF20A5D93}"/>
              </a:ext>
            </a:extLst>
          </p:cNvPr>
          <p:cNvSpPr/>
          <p:nvPr/>
        </p:nvSpPr>
        <p:spPr>
          <a:xfrm>
            <a:off x="5416449" y="1057372"/>
            <a:ext cx="720000" cy="720000"/>
          </a:xfrm>
          <a:prstGeom prst="ellipse">
            <a:avLst/>
          </a:prstGeom>
          <a:solidFill>
            <a:schemeClr val="tx2">
              <a:lumMod val="60000"/>
              <a:lumOff val="4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1F3A7C3-75F5-4C48-B3A3-26190186EC64}"/>
              </a:ext>
            </a:extLst>
          </p:cNvPr>
          <p:cNvSpPr/>
          <p:nvPr/>
        </p:nvSpPr>
        <p:spPr>
          <a:xfrm>
            <a:off x="5730078" y="1370289"/>
            <a:ext cx="86824" cy="86824"/>
          </a:xfrm>
          <a:prstGeom prst="ellipse">
            <a:avLst/>
          </a:prstGeom>
          <a:solidFill>
            <a:schemeClr val="accent1">
              <a:lumMod val="5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F67431AD-932B-1145-8CA1-751148CDBA7C}"/>
              </a:ext>
            </a:extLst>
          </p:cNvPr>
          <p:cNvSpPr/>
          <p:nvPr/>
        </p:nvSpPr>
        <p:spPr>
          <a:xfrm>
            <a:off x="5746490" y="1130317"/>
            <a:ext cx="54000" cy="54000"/>
          </a:xfrm>
          <a:prstGeom prst="ellipse">
            <a:avLst/>
          </a:prstGeom>
          <a:solidFill>
            <a:schemeClr val="accent1">
              <a:lumMod val="5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B88EEF3A-F084-1540-BFFF-6DA833EE4FE1}"/>
              </a:ext>
            </a:extLst>
          </p:cNvPr>
          <p:cNvSpPr/>
          <p:nvPr/>
        </p:nvSpPr>
        <p:spPr>
          <a:xfrm>
            <a:off x="5972778" y="1543489"/>
            <a:ext cx="54000" cy="54000"/>
          </a:xfrm>
          <a:prstGeom prst="ellipse">
            <a:avLst/>
          </a:prstGeom>
          <a:solidFill>
            <a:schemeClr val="accent1">
              <a:lumMod val="5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AC650E62-AC4D-D245-B3DB-4E07B65DDE69}"/>
              </a:ext>
            </a:extLst>
          </p:cNvPr>
          <p:cNvSpPr/>
          <p:nvPr/>
        </p:nvSpPr>
        <p:spPr>
          <a:xfrm>
            <a:off x="5520546" y="1545681"/>
            <a:ext cx="54000" cy="54000"/>
          </a:xfrm>
          <a:prstGeom prst="ellipse">
            <a:avLst/>
          </a:prstGeom>
          <a:solidFill>
            <a:schemeClr val="accent1">
              <a:lumMod val="5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8205858C-B571-424A-9C2B-550B57212E82}"/>
              </a:ext>
            </a:extLst>
          </p:cNvPr>
          <p:cNvSpPr/>
          <p:nvPr/>
        </p:nvSpPr>
        <p:spPr>
          <a:xfrm>
            <a:off x="5755490" y="1287923"/>
            <a:ext cx="36000" cy="36000"/>
          </a:xfrm>
          <a:prstGeom prst="ellipse">
            <a:avLst/>
          </a:prstGeom>
          <a:solidFill>
            <a:schemeClr val="accent1">
              <a:lumMod val="5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72D78E2D-11ED-7245-9E07-725014BA78AE}"/>
              </a:ext>
            </a:extLst>
          </p:cNvPr>
          <p:cNvSpPr/>
          <p:nvPr/>
        </p:nvSpPr>
        <p:spPr>
          <a:xfrm>
            <a:off x="5860503" y="1455454"/>
            <a:ext cx="36000" cy="36000"/>
          </a:xfrm>
          <a:prstGeom prst="ellipse">
            <a:avLst/>
          </a:prstGeom>
          <a:solidFill>
            <a:schemeClr val="accent1">
              <a:lumMod val="5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F2336503-4AFD-8A4F-B06A-95E250C8A006}"/>
              </a:ext>
            </a:extLst>
          </p:cNvPr>
          <p:cNvSpPr/>
          <p:nvPr/>
        </p:nvSpPr>
        <p:spPr>
          <a:xfrm>
            <a:off x="5652682" y="1457185"/>
            <a:ext cx="36000" cy="36000"/>
          </a:xfrm>
          <a:prstGeom prst="ellipse">
            <a:avLst/>
          </a:prstGeom>
          <a:solidFill>
            <a:schemeClr val="accent1">
              <a:lumMod val="5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55A9427E-8903-454C-B364-D76B9E49E1EA}"/>
              </a:ext>
            </a:extLst>
          </p:cNvPr>
          <p:cNvSpPr/>
          <p:nvPr/>
        </p:nvSpPr>
        <p:spPr>
          <a:xfrm>
            <a:off x="6203503" y="1145743"/>
            <a:ext cx="313200" cy="313200"/>
          </a:xfrm>
          <a:prstGeom prst="ellipse">
            <a:avLst/>
          </a:prstGeom>
          <a:solidFill>
            <a:schemeClr val="accent1">
              <a:lumMod val="50000"/>
              <a:alpha val="411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Doughnut 382">
            <a:extLst>
              <a:ext uri="{FF2B5EF4-FFF2-40B4-BE49-F238E27FC236}">
                <a16:creationId xmlns:a16="http://schemas.microsoft.com/office/drawing/2014/main" id="{B9D8C6D8-590D-1741-8EF9-B408118AF1FD}"/>
              </a:ext>
            </a:extLst>
          </p:cNvPr>
          <p:cNvSpPr/>
          <p:nvPr/>
        </p:nvSpPr>
        <p:spPr>
          <a:xfrm>
            <a:off x="6279984" y="1222037"/>
            <a:ext cx="162000" cy="162000"/>
          </a:xfrm>
          <a:prstGeom prst="donut">
            <a:avLst>
              <a:gd name="adj" fmla="val 1393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74D9E6D-A14F-9B4D-9CFC-A0B15B89197B}"/>
              </a:ext>
            </a:extLst>
          </p:cNvPr>
          <p:cNvCxnSpPr>
            <a:cxnSpLocks/>
          </p:cNvCxnSpPr>
          <p:nvPr/>
        </p:nvCxnSpPr>
        <p:spPr>
          <a:xfrm>
            <a:off x="6358360" y="1227475"/>
            <a:ext cx="3600" cy="136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C74FEA8-9D8D-BC42-9D3A-FEE28633F1A4}"/>
              </a:ext>
            </a:extLst>
          </p:cNvPr>
          <p:cNvGrpSpPr/>
          <p:nvPr/>
        </p:nvGrpSpPr>
        <p:grpSpPr>
          <a:xfrm>
            <a:off x="5056335" y="2004658"/>
            <a:ext cx="1584603" cy="1575423"/>
            <a:chOff x="1933254" y="2010824"/>
            <a:chExt cx="1584603" cy="1575423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6" name="Round Same-side Corner of Rectangle 385">
              <a:extLst>
                <a:ext uri="{FF2B5EF4-FFF2-40B4-BE49-F238E27FC236}">
                  <a16:creationId xmlns:a16="http://schemas.microsoft.com/office/drawing/2014/main" id="{132C390B-F1B9-E242-9477-290611C38F6E}"/>
                </a:ext>
              </a:extLst>
            </p:cNvPr>
            <p:cNvSpPr/>
            <p:nvPr/>
          </p:nvSpPr>
          <p:spPr>
            <a:xfrm>
              <a:off x="1933254" y="2266950"/>
              <a:ext cx="1547545" cy="1208172"/>
            </a:xfrm>
            <a:prstGeom prst="round2SameRect">
              <a:avLst>
                <a:gd name="adj1" fmla="val 16667"/>
                <a:gd name="adj2" fmla="val 30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ound Same-side Corner of Rectangle 386">
              <a:extLst>
                <a:ext uri="{FF2B5EF4-FFF2-40B4-BE49-F238E27FC236}">
                  <a16:creationId xmlns:a16="http://schemas.microsoft.com/office/drawing/2014/main" id="{C799D9DC-46E9-A143-958D-0D02DFEF0910}"/>
                </a:ext>
              </a:extLst>
            </p:cNvPr>
            <p:cNvSpPr/>
            <p:nvPr/>
          </p:nvSpPr>
          <p:spPr>
            <a:xfrm>
              <a:off x="1933254" y="2378075"/>
              <a:ext cx="1227518" cy="1208172"/>
            </a:xfrm>
            <a:prstGeom prst="round2SameRect">
              <a:avLst>
                <a:gd name="adj1" fmla="val 16667"/>
                <a:gd name="adj2" fmla="val 30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ound Same-side Corner of Rectangle 387">
              <a:extLst>
                <a:ext uri="{FF2B5EF4-FFF2-40B4-BE49-F238E27FC236}">
                  <a16:creationId xmlns:a16="http://schemas.microsoft.com/office/drawing/2014/main" id="{0418084F-A9F2-324D-9DFA-3138FE80D942}"/>
                </a:ext>
              </a:extLst>
            </p:cNvPr>
            <p:cNvSpPr/>
            <p:nvPr/>
          </p:nvSpPr>
          <p:spPr>
            <a:xfrm>
              <a:off x="2253281" y="2378075"/>
              <a:ext cx="1227518" cy="1208172"/>
            </a:xfrm>
            <a:prstGeom prst="round2SameRect">
              <a:avLst>
                <a:gd name="adj1" fmla="val 16667"/>
                <a:gd name="adj2" fmla="val 30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ound Same-side Corner of Rectangle 388">
              <a:extLst>
                <a:ext uri="{FF2B5EF4-FFF2-40B4-BE49-F238E27FC236}">
                  <a16:creationId xmlns:a16="http://schemas.microsoft.com/office/drawing/2014/main" id="{6CBD65C4-15C1-9D4F-8719-C9F0EC1AB6DF}"/>
                </a:ext>
              </a:extLst>
            </p:cNvPr>
            <p:cNvSpPr/>
            <p:nvPr/>
          </p:nvSpPr>
          <p:spPr>
            <a:xfrm rot="183962">
              <a:off x="2274678" y="2103148"/>
              <a:ext cx="1227518" cy="1239190"/>
            </a:xfrm>
            <a:prstGeom prst="round2SameRect">
              <a:avLst>
                <a:gd name="adj1" fmla="val 16667"/>
                <a:gd name="adj2" fmla="val 30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ound Same-side Corner of Rectangle 389">
              <a:extLst>
                <a:ext uri="{FF2B5EF4-FFF2-40B4-BE49-F238E27FC236}">
                  <a16:creationId xmlns:a16="http://schemas.microsoft.com/office/drawing/2014/main" id="{633D59A8-7666-B944-9CD4-E20BFD998F59}"/>
                </a:ext>
              </a:extLst>
            </p:cNvPr>
            <p:cNvSpPr/>
            <p:nvPr/>
          </p:nvSpPr>
          <p:spPr>
            <a:xfrm rot="21437075">
              <a:off x="1934208" y="2143223"/>
              <a:ext cx="1227518" cy="1239190"/>
            </a:xfrm>
            <a:prstGeom prst="round2SameRect">
              <a:avLst>
                <a:gd name="adj1" fmla="val 7932"/>
                <a:gd name="adj2" fmla="val 30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7B9DB72-67E3-0949-BD9E-A1A9B43FABA1}"/>
                </a:ext>
              </a:extLst>
            </p:cNvPr>
            <p:cNvSpPr/>
            <p:nvPr/>
          </p:nvSpPr>
          <p:spPr>
            <a:xfrm rot="20968656">
              <a:off x="2041071" y="2066527"/>
              <a:ext cx="1092200" cy="7542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ound Same-side Corner of Rectangle 391">
              <a:extLst>
                <a:ext uri="{FF2B5EF4-FFF2-40B4-BE49-F238E27FC236}">
                  <a16:creationId xmlns:a16="http://schemas.microsoft.com/office/drawing/2014/main" id="{E460EAA3-C58C-3646-8F1F-529F8FBD63C8}"/>
                </a:ext>
              </a:extLst>
            </p:cNvPr>
            <p:cNvSpPr/>
            <p:nvPr/>
          </p:nvSpPr>
          <p:spPr>
            <a:xfrm rot="21094666">
              <a:off x="2698383" y="2046193"/>
              <a:ext cx="819474" cy="330391"/>
            </a:xfrm>
            <a:prstGeom prst="round2SameRect">
              <a:avLst>
                <a:gd name="adj1" fmla="val 41701"/>
                <a:gd name="adj2" fmla="val 30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ound Same-side Corner of Rectangle 392">
              <a:extLst>
                <a:ext uri="{FF2B5EF4-FFF2-40B4-BE49-F238E27FC236}">
                  <a16:creationId xmlns:a16="http://schemas.microsoft.com/office/drawing/2014/main" id="{4B3C6F60-F371-D849-8F02-0ACA46762AE4}"/>
                </a:ext>
              </a:extLst>
            </p:cNvPr>
            <p:cNvSpPr/>
            <p:nvPr/>
          </p:nvSpPr>
          <p:spPr>
            <a:xfrm rot="20945369">
              <a:off x="2191865" y="2010824"/>
              <a:ext cx="1315826" cy="427704"/>
            </a:xfrm>
            <a:prstGeom prst="round2SameRect">
              <a:avLst>
                <a:gd name="adj1" fmla="val 50000"/>
                <a:gd name="adj2" fmla="val 30744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ound Same-side Corner of Rectangle 393">
              <a:extLst>
                <a:ext uri="{FF2B5EF4-FFF2-40B4-BE49-F238E27FC236}">
                  <a16:creationId xmlns:a16="http://schemas.microsoft.com/office/drawing/2014/main" id="{FA71DDF9-8B2B-DB4F-BEF9-0EA32DC53FE9}"/>
                </a:ext>
              </a:extLst>
            </p:cNvPr>
            <p:cNvSpPr/>
            <p:nvPr/>
          </p:nvSpPr>
          <p:spPr>
            <a:xfrm rot="21094666">
              <a:off x="2692226" y="2170565"/>
              <a:ext cx="819474" cy="330391"/>
            </a:xfrm>
            <a:prstGeom prst="round2SameRect">
              <a:avLst>
                <a:gd name="adj1" fmla="val 41701"/>
                <a:gd name="adj2" fmla="val 30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5" name="Rounded Rectangle 394">
            <a:extLst>
              <a:ext uri="{FF2B5EF4-FFF2-40B4-BE49-F238E27FC236}">
                <a16:creationId xmlns:a16="http://schemas.microsoft.com/office/drawing/2014/main" id="{8BB9277E-7265-3F4E-AF1B-AEF4419AABD1}"/>
              </a:ext>
            </a:extLst>
          </p:cNvPr>
          <p:cNvSpPr/>
          <p:nvPr/>
        </p:nvSpPr>
        <p:spPr>
          <a:xfrm>
            <a:off x="5208605" y="2384448"/>
            <a:ext cx="1242391" cy="939501"/>
          </a:xfrm>
          <a:prstGeom prst="roundRect">
            <a:avLst>
              <a:gd name="adj" fmla="val 3333"/>
            </a:avLst>
          </a:prstGeom>
          <a:solidFill>
            <a:srgbClr val="9DD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1246A5EC-CABF-D44C-904A-623E3EF5BCEF}"/>
              </a:ext>
            </a:extLst>
          </p:cNvPr>
          <p:cNvSpPr/>
          <p:nvPr/>
        </p:nvSpPr>
        <p:spPr>
          <a:xfrm rot="780000">
            <a:off x="5150493" y="4235576"/>
            <a:ext cx="323179" cy="204460"/>
          </a:xfrm>
          <a:prstGeom prst="ellipse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30D5F381-8147-7747-B767-4ADA829B8ACB}"/>
              </a:ext>
            </a:extLst>
          </p:cNvPr>
          <p:cNvSpPr/>
          <p:nvPr/>
        </p:nvSpPr>
        <p:spPr>
          <a:xfrm rot="20548791">
            <a:off x="6195794" y="4179207"/>
            <a:ext cx="357841" cy="260439"/>
          </a:xfrm>
          <a:prstGeom prst="ellipse">
            <a:avLst/>
          </a:prstGeom>
          <a:solidFill>
            <a:srgbClr val="545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8FE75B9C-65DE-AB46-AD2A-085A4EFCFF96}"/>
              </a:ext>
            </a:extLst>
          </p:cNvPr>
          <p:cNvSpPr/>
          <p:nvPr/>
        </p:nvSpPr>
        <p:spPr>
          <a:xfrm rot="12843173">
            <a:off x="6145971" y="4552441"/>
            <a:ext cx="357841" cy="260439"/>
          </a:xfrm>
          <a:prstGeom prst="ellipse">
            <a:avLst/>
          </a:prstGeom>
          <a:solidFill>
            <a:srgbClr val="545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ACCD97C9-CA69-B548-9583-7DA4F35C6326}"/>
              </a:ext>
            </a:extLst>
          </p:cNvPr>
          <p:cNvSpPr/>
          <p:nvPr/>
        </p:nvSpPr>
        <p:spPr>
          <a:xfrm>
            <a:off x="6353660" y="4436096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  <a:alpha val="41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3403F065-0471-5B47-9DF3-0CB8D2D54EA7}"/>
              </a:ext>
            </a:extLst>
          </p:cNvPr>
          <p:cNvGrpSpPr/>
          <p:nvPr/>
        </p:nvGrpSpPr>
        <p:grpSpPr>
          <a:xfrm>
            <a:off x="5568038" y="3463964"/>
            <a:ext cx="528958" cy="398651"/>
            <a:chOff x="2460269" y="3629195"/>
            <a:chExt cx="528958" cy="3986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4100CE0-DB66-BE4E-9665-6471E34E5033}"/>
                </a:ext>
              </a:extLst>
            </p:cNvPr>
            <p:cNvSpPr/>
            <p:nvPr/>
          </p:nvSpPr>
          <p:spPr>
            <a:xfrm>
              <a:off x="2460269" y="3629195"/>
              <a:ext cx="528958" cy="133353"/>
            </a:xfrm>
            <a:prstGeom prst="ellipse">
              <a:avLst/>
            </a:prstGeom>
            <a:solidFill>
              <a:srgbClr val="545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Trapezium 427">
              <a:extLst>
                <a:ext uri="{FF2B5EF4-FFF2-40B4-BE49-F238E27FC236}">
                  <a16:creationId xmlns:a16="http://schemas.microsoft.com/office/drawing/2014/main" id="{46C6F019-E6AE-0B4D-A677-EB80D0030345}"/>
                </a:ext>
              </a:extLst>
            </p:cNvPr>
            <p:cNvSpPr/>
            <p:nvPr/>
          </p:nvSpPr>
          <p:spPr>
            <a:xfrm rot="10800000">
              <a:off x="2461985" y="3707557"/>
              <a:ext cx="527241" cy="241926"/>
            </a:xfrm>
            <a:prstGeom prst="trapezoid">
              <a:avLst/>
            </a:prstGeom>
            <a:solidFill>
              <a:srgbClr val="545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ound Same-side Corner of Rectangle 428">
              <a:extLst>
                <a:ext uri="{FF2B5EF4-FFF2-40B4-BE49-F238E27FC236}">
                  <a16:creationId xmlns:a16="http://schemas.microsoft.com/office/drawing/2014/main" id="{D2B50428-F049-7541-9146-287E6A47245B}"/>
                </a:ext>
              </a:extLst>
            </p:cNvPr>
            <p:cNvSpPr/>
            <p:nvPr/>
          </p:nvSpPr>
          <p:spPr>
            <a:xfrm rot="10800000">
              <a:off x="2517675" y="3840910"/>
              <a:ext cx="418246" cy="186936"/>
            </a:xfrm>
            <a:prstGeom prst="round2SameRect">
              <a:avLst>
                <a:gd name="adj1" fmla="val 42989"/>
                <a:gd name="adj2" fmla="val 0"/>
              </a:avLst>
            </a:prstGeom>
            <a:solidFill>
              <a:srgbClr val="545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0779EC80-6F22-ED45-8BEA-B1040790CD96}"/>
              </a:ext>
            </a:extLst>
          </p:cNvPr>
          <p:cNvCxnSpPr>
            <a:cxnSpLocks/>
          </p:cNvCxnSpPr>
          <p:nvPr/>
        </p:nvCxnSpPr>
        <p:spPr>
          <a:xfrm>
            <a:off x="5707506" y="4330863"/>
            <a:ext cx="244588" cy="0"/>
          </a:xfrm>
          <a:prstGeom prst="line">
            <a:avLst/>
          </a:prstGeom>
          <a:ln w="82550">
            <a:solidFill>
              <a:srgbClr val="00B0F0">
                <a:alpha val="89938"/>
              </a:srgbClr>
            </a:solidFill>
          </a:ln>
          <a:effectLst>
            <a:softEdge rad="16271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79B8B02C-A529-6F47-9F63-BE3CA8872FC8}"/>
              </a:ext>
            </a:extLst>
          </p:cNvPr>
          <p:cNvCxnSpPr>
            <a:cxnSpLocks/>
          </p:cNvCxnSpPr>
          <p:nvPr/>
        </p:nvCxnSpPr>
        <p:spPr>
          <a:xfrm flipV="1">
            <a:off x="6588946" y="2247209"/>
            <a:ext cx="53539" cy="103864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ound Same-side Corner of Rectangle 500">
            <a:extLst>
              <a:ext uri="{FF2B5EF4-FFF2-40B4-BE49-F238E27FC236}">
                <a16:creationId xmlns:a16="http://schemas.microsoft.com/office/drawing/2014/main" id="{23DDF581-0126-3344-9720-121404D8B3F9}"/>
              </a:ext>
            </a:extLst>
          </p:cNvPr>
          <p:cNvSpPr/>
          <p:nvPr/>
        </p:nvSpPr>
        <p:spPr>
          <a:xfrm rot="20945369" flipH="1">
            <a:off x="6448040" y="2217398"/>
            <a:ext cx="199633" cy="64890"/>
          </a:xfrm>
          <a:prstGeom prst="round2SameRect">
            <a:avLst>
              <a:gd name="adj1" fmla="val 50000"/>
              <a:gd name="adj2" fmla="val 30744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Mounsey</dc:creator>
  <cp:lastModifiedBy>Christopher Mounsey</cp:lastModifiedBy>
  <cp:revision>12</cp:revision>
  <dcterms:created xsi:type="dcterms:W3CDTF">2021-10-24T05:22:32Z</dcterms:created>
  <dcterms:modified xsi:type="dcterms:W3CDTF">2021-12-30T13:28:52Z</dcterms:modified>
</cp:coreProperties>
</file>