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9A6454-B416-4D75-B0BB-DA27E1BA4D6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7571FF-040F-48FD-B2DD-9EC21F14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F396-35DD-49C2-8147-F9A1545A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Driveway Junction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2BC6B-E695-40FB-AB1A-239600582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reduce it</a:t>
            </a:r>
          </a:p>
        </p:txBody>
      </p:sp>
    </p:spTree>
    <p:extLst>
      <p:ext uri="{BB962C8B-B14F-4D97-AF65-F5344CB8AC3E}">
        <p14:creationId xmlns:p14="http://schemas.microsoft.com/office/powerpoint/2010/main" val="7987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262-EDCE-4DDF-8E1B-A78766EB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60696" cy="706964"/>
          </a:xfrm>
        </p:spPr>
        <p:txBody>
          <a:bodyPr/>
          <a:lstStyle/>
          <a:p>
            <a:r>
              <a:rPr lang="en-US" dirty="0"/>
              <a:t>What is the most common collision type?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33794-143E-4131-A96B-8448BEC18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6" t="47292" r="43981" b="17291"/>
          <a:stretch/>
        </p:blipFill>
        <p:spPr>
          <a:xfrm>
            <a:off x="2507456" y="2429272"/>
            <a:ext cx="6274020" cy="38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3AF8-BFE7-4780-8609-CCA1A762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17846" cy="706964"/>
          </a:xfrm>
        </p:spPr>
        <p:txBody>
          <a:bodyPr/>
          <a:lstStyle/>
          <a:p>
            <a:r>
              <a:rPr lang="en-US" dirty="0"/>
              <a:t>Where should we place convex mirrors?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C606C22-351D-4D28-96E6-616AF294C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09" t="31443" r="34902" b="9744"/>
          <a:stretch/>
        </p:blipFill>
        <p:spPr>
          <a:xfrm>
            <a:off x="1154954" y="2717800"/>
            <a:ext cx="3379734" cy="341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ED3A9-D96A-4C98-B6B5-289F690E429E}"/>
              </a:ext>
            </a:extLst>
          </p:cNvPr>
          <p:cNvSpPr txBox="1"/>
          <p:nvPr/>
        </p:nvSpPr>
        <p:spPr>
          <a:xfrm>
            <a:off x="4964906" y="2836069"/>
            <a:ext cx="5357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Evidently in 2019, there are more incidences of angle-type collision nearer Seattle.</a:t>
            </a:r>
          </a:p>
          <a:p>
            <a:endParaRPr lang="en-US" dirty="0"/>
          </a:p>
          <a:p>
            <a:r>
              <a:rPr lang="en-US" dirty="0"/>
              <a:t>We need to use our resources to reduce the number of accidents on driveway junctions at nights near the city. </a:t>
            </a:r>
          </a:p>
          <a:p>
            <a:endParaRPr lang="en-US" dirty="0"/>
          </a:p>
          <a:p>
            <a:r>
              <a:rPr lang="en-US" dirty="0"/>
              <a:t>This could reduce the number of traffic congestions. </a:t>
            </a:r>
          </a:p>
        </p:txBody>
      </p:sp>
    </p:spTree>
    <p:extLst>
      <p:ext uri="{BB962C8B-B14F-4D97-AF65-F5344CB8AC3E}">
        <p14:creationId xmlns:p14="http://schemas.microsoft.com/office/powerpoint/2010/main" val="205246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Driveway Junction Accidents</vt:lpstr>
      <vt:lpstr>What is the most common collision type?</vt:lpstr>
      <vt:lpstr>Where should we place convex mirrors?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Driveway Junction Accidents</dc:title>
  <dc:creator>Celeste Campos</dc:creator>
  <cp:lastModifiedBy>Celeste Campos</cp:lastModifiedBy>
  <cp:revision>1</cp:revision>
  <dcterms:created xsi:type="dcterms:W3CDTF">2020-09-28T04:57:04Z</dcterms:created>
  <dcterms:modified xsi:type="dcterms:W3CDTF">2020-09-28T05:02:27Z</dcterms:modified>
</cp:coreProperties>
</file>