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cf198de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5cf198de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cf198d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cf198d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5cf198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5cf198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cf198de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cf198de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5cf198d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5cf198d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cf198d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cf198d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cf198de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cf198de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cf198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cf198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60552ac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60552ac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Group 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0700" y="2758500"/>
            <a:ext cx="85206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Python Pushers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3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2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2596000" y="18479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 END</a:t>
            </a:r>
            <a:endParaRPr sz="3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8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8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55950" y="506775"/>
            <a:ext cx="4946700" cy="30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F2328"/>
                </a:solidFill>
                <a:highlight>
                  <a:srgbClr val="FFFFFF"/>
                </a:highlight>
              </a:rPr>
              <a:t>Environmental Pollution </a:t>
            </a:r>
            <a:endParaRPr sz="250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F2328"/>
                </a:solidFill>
                <a:highlight>
                  <a:srgbClr val="FFFFFF"/>
                </a:highlight>
              </a:rPr>
              <a:t>&amp; </a:t>
            </a:r>
            <a:endParaRPr sz="250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F2328"/>
                </a:solidFill>
                <a:highlight>
                  <a:srgbClr val="FFFFFF"/>
                </a:highlight>
              </a:rPr>
              <a:t>Chronic Health Conditions: </a:t>
            </a:r>
            <a:r>
              <a:rPr lang="en" sz="2300" b="1">
                <a:solidFill>
                  <a:srgbClr val="1F2328"/>
                </a:solidFill>
                <a:highlight>
                  <a:srgbClr val="FFFFFF"/>
                </a:highlight>
              </a:rPr>
              <a:t>Uncovering the Connection</a:t>
            </a:r>
            <a:endParaRPr sz="230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9275" y="36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highlight>
                  <a:srgbClr val="CFE2F3"/>
                </a:highlight>
              </a:rPr>
              <a:t>Team Members</a:t>
            </a:r>
            <a:endParaRPr sz="2820">
              <a:highlight>
                <a:srgbClr val="CFE2F3"/>
              </a:highlight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64850"/>
            <a:ext cx="85206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65760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Carry Croghan</a:t>
            </a:r>
            <a:endParaRPr/>
          </a:p>
          <a:p>
            <a:pPr marL="36576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36576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5029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Johnte Williams</a:t>
            </a:r>
            <a:endParaRPr/>
          </a:p>
          <a:p>
            <a:pPr marL="45720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1148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Pace Fegley</a:t>
            </a:r>
            <a:endParaRPr/>
          </a:p>
          <a:p>
            <a:pPr marL="41148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1148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274320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Smita Singh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3425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>
                <a:solidFill>
                  <a:schemeClr val="dk2"/>
                </a:solidFill>
              </a:rPr>
              <a:t>Overview</a:t>
            </a:r>
            <a:endParaRPr sz="3466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296325" y="863550"/>
            <a:ext cx="4437600" cy="2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GOAL</a:t>
            </a:r>
            <a:endParaRPr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a correlation between areas that have high environmental pollution and chronic diseases prevalent in the population around those areas.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PURPOSE:</a:t>
            </a:r>
            <a:endParaRPr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communities affected by multiple environmental stressors experience a higher rate of chronic diseases?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0875" y="13466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0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08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80">
                <a:solidFill>
                  <a:schemeClr val="dk1"/>
                </a:solidFill>
              </a:rPr>
              <a:t>Describe the data you're working with, including where you got it from and any pre-processing you did.</a:t>
            </a:r>
            <a:endParaRPr sz="140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4128100" y="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080">
                <a:solidFill>
                  <a:schemeClr val="dk1"/>
                </a:solidFill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397900" y="23919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highlight>
                  <a:srgbClr val="CFE2F3"/>
                </a:highlight>
              </a:rPr>
              <a:t>Database Design</a:t>
            </a:r>
            <a:endParaRPr sz="4200">
              <a:highlight>
                <a:srgbClr val="CFE2F3"/>
              </a:highlight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Describe the database you designed to hold your data, including at least two tables (or collections).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83975" y="18304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dk2"/>
                </a:solidFill>
                <a:highlight>
                  <a:srgbClr val="CFE2F3"/>
                </a:highlight>
              </a:rPr>
              <a:t>Database Design</a:t>
            </a:r>
            <a:endParaRPr sz="6300">
              <a:highlight>
                <a:srgbClr val="CFE2F3"/>
              </a:highlight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database you designed to hold your data, including at least two tables (or collections).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60650" y="23831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dk2"/>
                </a:solidFill>
                <a:highlight>
                  <a:srgbClr val="CFE2F3"/>
                </a:highlight>
              </a:rPr>
              <a:t>Methods</a:t>
            </a:r>
            <a:endParaRPr sz="4500">
              <a:solidFill>
                <a:schemeClr val="dk2"/>
              </a:solidFill>
              <a:highlight>
                <a:srgbClr val="CFE2F3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Describe the methods you used to analyze your data and any insights you gained.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Cleaning Methods: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Python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Pandas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Numpy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2129500"/>
            <a:ext cx="4045200" cy="24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lang="en" sz="4100">
                <a:solidFill>
                  <a:schemeClr val="dk2"/>
                </a:solidFill>
                <a:highlight>
                  <a:srgbClr val="CFE2F3"/>
                </a:highlight>
              </a:rPr>
              <a:t>Machine Learning Model Design</a:t>
            </a:r>
            <a:endParaRPr sz="4500">
              <a:solidFill>
                <a:schemeClr val="dk2"/>
              </a:solidFill>
              <a:highlight>
                <a:srgbClr val="CFE2F3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Simple Light</vt:lpstr>
      <vt:lpstr>Group 1</vt:lpstr>
      <vt:lpstr>Environmental Pollution  &amp;  Chronic Health Conditions: Uncovering the Connection </vt:lpstr>
      <vt:lpstr>Team Members</vt:lpstr>
      <vt:lpstr>Overview</vt:lpstr>
      <vt:lpstr> </vt:lpstr>
      <vt:lpstr>PowerPoint Presentation</vt:lpstr>
      <vt:lpstr>Database Design</vt:lpstr>
      <vt:lpstr>Methods </vt:lpstr>
      <vt:lpstr>Machine Learning Model Design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Johnte Williams</dc:creator>
  <cp:lastModifiedBy>Johnte Williams</cp:lastModifiedBy>
  <cp:revision>1</cp:revision>
  <dcterms:modified xsi:type="dcterms:W3CDTF">2023-05-18T16:41:35Z</dcterms:modified>
</cp:coreProperties>
</file>