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6" y="1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cf198d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cf198d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5cf198d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5cf198d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5cf198de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5cf198de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5cf198de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5cf198de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cf198d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cf198d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5cf198de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5cf198de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5cf198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5cf198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cf198de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cf198de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8288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Group 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0700" y="2758500"/>
            <a:ext cx="8520600" cy="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Python Pushers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4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3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2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235825" y="680750"/>
            <a:ext cx="4596600" cy="30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 :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n"/>
              <a:t> </a:t>
            </a:r>
            <a:r>
              <a:rPr lang="en" sz="3300">
                <a:latin typeface="Georgia"/>
                <a:ea typeface="Georgia"/>
                <a:cs typeface="Georgia"/>
                <a:sym typeface="Georgia"/>
              </a:rPr>
              <a:t>CAUSE OF MY CONDITION</a:t>
            </a:r>
            <a:endParaRPr sz="33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Environmental Pollutants and Chronic Disease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9275" y="36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highlight>
                  <a:srgbClr val="CFE2F3"/>
                </a:highlight>
              </a:rPr>
              <a:t>Team Members</a:t>
            </a:r>
            <a:endParaRPr sz="2820">
              <a:highlight>
                <a:srgbClr val="CFE2F3"/>
              </a:highlight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64850"/>
            <a:ext cx="8520600" cy="3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65760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 Croghan</a:t>
            </a:r>
            <a:endParaRPr/>
          </a:p>
          <a:p>
            <a:pPr marL="36576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36576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5029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Johnte Williams</a:t>
            </a:r>
            <a:endParaRPr/>
          </a:p>
          <a:p>
            <a:pPr marL="45720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1148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Pace Fegley</a:t>
            </a:r>
            <a:endParaRPr/>
          </a:p>
          <a:p>
            <a:pPr marL="41148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1148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274320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Smita Singh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3425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466">
                <a:solidFill>
                  <a:schemeClr val="dk2"/>
                </a:solidFill>
              </a:rPr>
              <a:t>Overview</a:t>
            </a:r>
            <a:endParaRPr sz="3466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296325" y="863550"/>
            <a:ext cx="4437600" cy="2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GOAL</a:t>
            </a:r>
            <a:endParaRPr b="1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a correlation between areas that have high environmental pollution and chronic diseases prevalent in the population around those areas.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PURPOSE:</a:t>
            </a:r>
            <a:endParaRPr b="1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communities affected by multiple environmental stressors experience a higher rate of chronic diseases?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0875" y="13466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50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08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8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80">
                <a:solidFill>
                  <a:schemeClr val="dk1"/>
                </a:solidFill>
              </a:rPr>
              <a:t>Describe the data you're working with, including where you got it from and any pre-processing you did.</a:t>
            </a:r>
            <a:endParaRPr sz="1400"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255125" y="9259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080">
                <a:solidFill>
                  <a:schemeClr val="dk1"/>
                </a:solidFill>
              </a:rPr>
              <a:t>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4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4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400"/>
                            </p:stCondLst>
                            <p:childTnLst>
                              <p:par>
                                <p:cTn id="10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3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7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397900" y="23919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highlight>
                  <a:srgbClr val="CFE2F3"/>
                </a:highlight>
              </a:rPr>
              <a:t>Database Design</a:t>
            </a:r>
            <a:endParaRPr sz="4200">
              <a:highlight>
                <a:srgbClr val="CFE2F3"/>
              </a:highlight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Describe the database you designed to hold your data, including at least two tables (or collections).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83975" y="18304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chemeClr val="dk2"/>
                </a:solidFill>
                <a:highlight>
                  <a:srgbClr val="CFE2F3"/>
                </a:highlight>
              </a:rPr>
              <a:t>Database Design</a:t>
            </a:r>
            <a:endParaRPr sz="6300">
              <a:highlight>
                <a:srgbClr val="CFE2F3"/>
              </a:highlight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database you designed to hold your data, including at least two tables (or collections).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60650" y="23831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dk2"/>
                </a:solidFill>
                <a:highlight>
                  <a:srgbClr val="CFE2F3"/>
                </a:highlight>
              </a:rPr>
              <a:t>Methods</a:t>
            </a:r>
            <a:endParaRPr sz="4500">
              <a:solidFill>
                <a:schemeClr val="dk2"/>
              </a:solidFill>
              <a:highlight>
                <a:srgbClr val="CFE2F3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Describe the methods you used to analyze your data and any insights you gained.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Cleaning Methods: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Python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Pandas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Numpy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2596000" y="18479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THE END</a:t>
            </a:r>
            <a:endParaRPr sz="3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8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3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Simple Light</vt:lpstr>
      <vt:lpstr>Group 1</vt:lpstr>
      <vt:lpstr>PROJECT TITLE : The CAUSE OF MY CONDITION Environmental Pollutants and Chronic Disease</vt:lpstr>
      <vt:lpstr>Team Members</vt:lpstr>
      <vt:lpstr>Overview</vt:lpstr>
      <vt:lpstr> </vt:lpstr>
      <vt:lpstr>PowerPoint Presentation</vt:lpstr>
      <vt:lpstr>Database Design</vt:lpstr>
      <vt:lpstr>Methods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Johnte Williams</dc:creator>
  <cp:lastModifiedBy>Johnte Williams</cp:lastModifiedBy>
  <cp:revision>1</cp:revision>
  <dcterms:modified xsi:type="dcterms:W3CDTF">2023-05-17T14:40:25Z</dcterms:modified>
</cp:coreProperties>
</file>