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864"/>
  </p:normalViewPr>
  <p:slideViewPr>
    <p:cSldViewPr snapToGrid="0" snapToObjects="1">
      <p:cViewPr varScale="1">
        <p:scale>
          <a:sx n="110" d="100"/>
          <a:sy n="11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B028-7B7F-6B49-967E-AEAC207BA6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842F-97D2-FF48-BECE-180C21BC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down manual to allow user selection for basing pulse etc. Check box is also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F842F-97D2-FF48-BECE-180C21BC0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4C72-0EB9-2440-9640-E8C950B4C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70AC-1E8B-F044-8F94-365DFF9F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F0D2-A836-7142-B106-6005A2B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5BBC-68D2-CD4B-92C5-E00BE0BA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5D4C-5758-6648-BECB-9734267F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81A4-9028-A548-82A6-2C5C1C54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BAB59-4458-7542-A083-12467FC3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14B2-F2B5-D94D-B02A-59A90D0E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ACFD-4429-B849-A8B4-F540525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729D-7EDD-A84E-858C-165BF13C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9C2C-F9AB-3D4F-9521-D3E52B97C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6E986-8F99-BF45-A25B-F230A28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FE7-645D-BE45-9375-0C5F079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E5B3-344E-CB47-A01D-B71E68BF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B94E-7EF2-C54C-8715-211CEB2A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DE8A-363D-6144-9607-1ECCE2FE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249B-8AB2-0A46-8249-C009866F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7A94-6A8A-B64F-9EE6-281294E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ABAE-C97C-3747-B5D1-95856CE2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B0D3-83EE-9F49-906C-B9956DB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E215-9AA1-CE4E-93C7-B820D80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86B5-B098-124E-944A-C918BC51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60AE-B4D1-4D45-A5FC-7AD6563B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5874-BC02-864A-A225-8BA29EF4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E8A3-9101-F147-BBEC-7441FDE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67E-52F8-164E-BB69-0B1489DF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31BA-2BA1-A547-B0D7-7219F9CE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4CAF-9735-A94B-B6B1-D813E5AB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F966-95B7-9840-95EF-686EF86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9AEA-183C-794C-B661-366235F7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F7EA7-D8C7-4049-A823-2BE68B2D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479-0987-114E-A12B-EEFBBA6E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3460D-5B01-8D41-B04C-173D0907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8BA8B-F00E-C642-BCF0-B846E9BF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B620-50E1-6746-BA15-D91967487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966B6-096E-2D41-B7C2-D5465774E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87061-ED5F-3145-A5AE-F77B947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F720-2C21-C94F-9DF3-6274FB7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BC92A-461D-0F44-9B54-5D83CD9A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BBE1-ED75-EE47-A139-A30E50C9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B5A17-2105-374A-B8D1-140B05B4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331C-A6B6-294F-98D4-BE9EF635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805A5-993C-7E43-9F95-DB3B4BA6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AB5E4-A6D1-8A49-BF8D-C1197D6B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D43CA-692E-594C-9112-46F716E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98C78-5DB8-4B41-B9E1-155478E3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33AB-6CDA-D442-AD40-10AC76E1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3CEA-23FD-1C49-B805-7F97729E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CFDB-C56B-E647-AA70-C337CBC2D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3632-CCFA-704B-883E-8A62B928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E4481-C172-7B40-A435-31011E43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7A5EE-2596-FC4E-9282-2A44364F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B5D-4009-B94B-8527-AFFDA52E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F9E29-5C9E-8F46-BCB2-779E1148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1C23-2C6E-DB41-999F-37F50C8C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8702-ED09-E540-B960-B0D9D99C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F845-F3DC-4049-856C-45B79416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01D3-8034-9748-9C3D-11DDC87F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1712F-63F8-B148-B460-382295C9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9332-8D58-9B4C-AF5F-D959FDE7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2E1E-B8E7-5F42-A58A-5DE64C42E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0B0D-2E03-8A47-8C00-CBB953F9E19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6B7F-EC4B-734E-AB69-BDD76CD8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7F9-2EAF-8148-8801-AD4EA479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D629-2B63-3544-A133-72EAB196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29" y="156428"/>
            <a:ext cx="10515600" cy="5768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Metabolites to be included in the basis set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376200-CD88-D24C-A677-8A153447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0882"/>
              </p:ext>
            </p:extLst>
          </p:nvPr>
        </p:nvGraphicFramePr>
        <p:xfrm>
          <a:off x="549133" y="676955"/>
          <a:ext cx="61021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28">
                  <a:extLst>
                    <a:ext uri="{9D8B030D-6E8A-4147-A177-3AD203B41FA5}">
                      <a16:colId xmlns:a16="http://schemas.microsoft.com/office/drawing/2014/main" val="2993311423"/>
                    </a:ext>
                  </a:extLst>
                </a:gridCol>
                <a:gridCol w="1134520">
                  <a:extLst>
                    <a:ext uri="{9D8B030D-6E8A-4147-A177-3AD203B41FA5}">
                      <a16:colId xmlns:a16="http://schemas.microsoft.com/office/drawing/2014/main" val="2853008708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77894517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3681860240"/>
                    </a:ext>
                  </a:extLst>
                </a:gridCol>
                <a:gridCol w="1215025">
                  <a:extLst>
                    <a:ext uri="{9D8B030D-6E8A-4147-A177-3AD203B41FA5}">
                      <a16:colId xmlns:a16="http://schemas.microsoft.com/office/drawing/2014/main" val="3723274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HCr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Phenly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Scyllo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2HG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Cystat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0659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EF904D5-7BF0-914E-87E2-E70FC83CF9B1}"/>
              </a:ext>
            </a:extLst>
          </p:cNvPr>
          <p:cNvSpPr/>
          <p:nvPr/>
        </p:nvSpPr>
        <p:spPr>
          <a:xfrm>
            <a:off x="4664491" y="4939426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UnEdited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D2C0DB-06A7-0F49-A46F-7413C17CA9C3}"/>
              </a:ext>
            </a:extLst>
          </p:cNvPr>
          <p:cNvSpPr/>
          <p:nvPr/>
        </p:nvSpPr>
        <p:spPr>
          <a:xfrm>
            <a:off x="4664488" y="5265995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MEGA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24C4E-5D21-AD4A-A928-DD517566DAE2}"/>
              </a:ext>
            </a:extLst>
          </p:cNvPr>
          <p:cNvSpPr/>
          <p:nvPr/>
        </p:nvSpPr>
        <p:spPr>
          <a:xfrm>
            <a:off x="4664490" y="5592571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HERMES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B449CE-DFC0-C748-A747-061060A42B12}"/>
              </a:ext>
            </a:extLst>
          </p:cNvPr>
          <p:cNvSpPr/>
          <p:nvPr/>
        </p:nvSpPr>
        <p:spPr>
          <a:xfrm>
            <a:off x="4664490" y="5919142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HERCULES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9F41D-BB2B-294C-AE83-C601202E32D9}"/>
              </a:ext>
            </a:extLst>
          </p:cNvPr>
          <p:cNvSpPr/>
          <p:nvPr/>
        </p:nvSpPr>
        <p:spPr>
          <a:xfrm>
            <a:off x="4664488" y="4623741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Basing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BAFEA-1333-764E-B6D8-CD1E522396FA}"/>
              </a:ext>
            </a:extLst>
          </p:cNvPr>
          <p:cNvSpPr/>
          <p:nvPr/>
        </p:nvSpPr>
        <p:spPr>
          <a:xfrm>
            <a:off x="3088717" y="4939671"/>
            <a:ext cx="1339519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88883E-9B14-8B45-9060-93C85D56B981}"/>
              </a:ext>
            </a:extLst>
          </p:cNvPr>
          <p:cNvSpPr/>
          <p:nvPr/>
        </p:nvSpPr>
        <p:spPr>
          <a:xfrm>
            <a:off x="3088714" y="5266240"/>
            <a:ext cx="1339519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sLASER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A0E28F-2266-B444-A951-088AED618657}"/>
              </a:ext>
            </a:extLst>
          </p:cNvPr>
          <p:cNvSpPr/>
          <p:nvPr/>
        </p:nvSpPr>
        <p:spPr>
          <a:xfrm>
            <a:off x="3088714" y="4623986"/>
            <a:ext cx="1339519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Localization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F89D6C-7FE8-1343-9687-E097F347011A}"/>
              </a:ext>
            </a:extLst>
          </p:cNvPr>
          <p:cNvSpPr/>
          <p:nvPr/>
        </p:nvSpPr>
        <p:spPr>
          <a:xfrm>
            <a:off x="960764" y="4937356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Philips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1B9B6F-A48D-9847-A41C-3ED67F7994BE}"/>
              </a:ext>
            </a:extLst>
          </p:cNvPr>
          <p:cNvSpPr/>
          <p:nvPr/>
        </p:nvSpPr>
        <p:spPr>
          <a:xfrm>
            <a:off x="960761" y="5263925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Philips_Universal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176870-C7C0-974F-8D1F-94A5A125DE11}"/>
              </a:ext>
            </a:extLst>
          </p:cNvPr>
          <p:cNvSpPr/>
          <p:nvPr/>
        </p:nvSpPr>
        <p:spPr>
          <a:xfrm>
            <a:off x="960763" y="5590501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Siemens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FCE901-550A-7B43-9631-16B63191F3E4}"/>
              </a:ext>
            </a:extLst>
          </p:cNvPr>
          <p:cNvSpPr/>
          <p:nvPr/>
        </p:nvSpPr>
        <p:spPr>
          <a:xfrm>
            <a:off x="960761" y="4621671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Vendor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2B14457-FD1A-0D4C-92CC-D746E2C548C0}"/>
              </a:ext>
            </a:extLst>
          </p:cNvPr>
          <p:cNvSpPr txBox="1">
            <a:spLocks/>
          </p:cNvSpPr>
          <p:nvPr/>
        </p:nvSpPr>
        <p:spPr>
          <a:xfrm>
            <a:off x="417653" y="4080134"/>
            <a:ext cx="5678347" cy="54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 basing, localization and vendor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F8A76E-CBC6-FE42-94DA-A23E2CE28B53}"/>
              </a:ext>
            </a:extLst>
          </p:cNvPr>
          <p:cNvSpPr/>
          <p:nvPr/>
        </p:nvSpPr>
        <p:spPr>
          <a:xfrm>
            <a:off x="6717207" y="4635830"/>
            <a:ext cx="4681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e-mail address to receive your basis set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5871A3-25C5-094C-9879-EA2780B5E798}"/>
              </a:ext>
            </a:extLst>
          </p:cNvPr>
          <p:cNvSpPr/>
          <p:nvPr/>
        </p:nvSpPr>
        <p:spPr>
          <a:xfrm>
            <a:off x="6717210" y="4960878"/>
            <a:ext cx="4681472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850A4D-C196-374A-9EF2-B7BF5A19F95D}"/>
              </a:ext>
            </a:extLst>
          </p:cNvPr>
          <p:cNvSpPr/>
          <p:nvPr/>
        </p:nvSpPr>
        <p:spPr>
          <a:xfrm>
            <a:off x="-1063374" y="4587916"/>
            <a:ext cx="198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Drop down manual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4BE2E-B94B-6946-9A76-5C689C0AB730}"/>
              </a:ext>
            </a:extLst>
          </p:cNvPr>
          <p:cNvCxnSpPr>
            <a:cxnSpLocks/>
          </p:cNvCxnSpPr>
          <p:nvPr/>
        </p:nvCxnSpPr>
        <p:spPr>
          <a:xfrm>
            <a:off x="787080" y="4957248"/>
            <a:ext cx="0" cy="12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286B2CF-261F-AF40-9BF7-7BF33DB09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43188"/>
              </p:ext>
            </p:extLst>
          </p:nvPr>
        </p:nvGraphicFramePr>
        <p:xfrm>
          <a:off x="6961392" y="1449115"/>
          <a:ext cx="46814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387">
                  <a:extLst>
                    <a:ext uri="{9D8B030D-6E8A-4147-A177-3AD203B41FA5}">
                      <a16:colId xmlns:a16="http://schemas.microsoft.com/office/drawing/2014/main" val="3745849678"/>
                    </a:ext>
                  </a:extLst>
                </a:gridCol>
                <a:gridCol w="1389088">
                  <a:extLst>
                    <a:ext uri="{9D8B030D-6E8A-4147-A177-3AD203B41FA5}">
                      <a16:colId xmlns:a16="http://schemas.microsoft.com/office/drawing/2014/main" val="3069186416"/>
                    </a:ext>
                  </a:extLst>
                </a:gridCol>
              </a:tblGrid>
              <a:tr h="301423">
                <a:tc gridSpan="2"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For un-edited and MEGA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38238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TE (ms), default = 80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15969"/>
                  </a:ext>
                </a:extLst>
              </a:tr>
              <a:tr h="301423">
                <a:tc gridSpan="2">
                  <a:txBody>
                    <a:bodyPr/>
                    <a:lstStyle/>
                    <a:p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MEGA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05639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Edit On (ppm), default = 1.9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34058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Edit Off (ppm), default =  7.5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43717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Edited Target, default = GABA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9167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8970EA9-7F1F-8041-9BF0-A61957BC0E23}"/>
              </a:ext>
            </a:extLst>
          </p:cNvPr>
          <p:cNvGrpSpPr/>
          <p:nvPr/>
        </p:nvGrpSpPr>
        <p:grpSpPr>
          <a:xfrm>
            <a:off x="1634399" y="764250"/>
            <a:ext cx="4844814" cy="2827092"/>
            <a:chOff x="1646925" y="764250"/>
            <a:chExt cx="4844814" cy="28270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84C95F-267F-7F47-B4F1-A9F86A74D4DD}"/>
                </a:ext>
              </a:extLst>
            </p:cNvPr>
            <p:cNvGrpSpPr/>
            <p:nvPr/>
          </p:nvGrpSpPr>
          <p:grpSpPr>
            <a:xfrm>
              <a:off x="1646925" y="1125416"/>
              <a:ext cx="4844814" cy="2465926"/>
              <a:chOff x="1746119" y="1141315"/>
              <a:chExt cx="4844814" cy="24659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1DF8C-5D83-0C44-AB27-99556DD382B0}"/>
                  </a:ext>
                </a:extLst>
              </p:cNvPr>
              <p:cNvSpPr/>
              <p:nvPr/>
            </p:nvSpPr>
            <p:spPr>
              <a:xfrm>
                <a:off x="4071130" y="1151481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112E70-B26A-A440-89BC-4ED2C88FB7FE}"/>
                  </a:ext>
                </a:extLst>
              </p:cNvPr>
              <p:cNvSpPr/>
              <p:nvPr/>
            </p:nvSpPr>
            <p:spPr>
              <a:xfrm>
                <a:off x="4071127" y="151071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594AFF-9ED3-1C45-93E1-36DAC8C54D21}"/>
                  </a:ext>
                </a:extLst>
              </p:cNvPr>
              <p:cNvSpPr/>
              <p:nvPr/>
            </p:nvSpPr>
            <p:spPr>
              <a:xfrm>
                <a:off x="4071126" y="19038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94EFE9-BFAC-A54D-BF43-D94394CEAF84}"/>
                  </a:ext>
                </a:extLst>
              </p:cNvPr>
              <p:cNvSpPr/>
              <p:nvPr/>
            </p:nvSpPr>
            <p:spPr>
              <a:xfrm>
                <a:off x="4071126" y="22751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FC77B4-54DA-7549-96BC-B4CB6BB9D2A9}"/>
                  </a:ext>
                </a:extLst>
              </p:cNvPr>
              <p:cNvSpPr/>
              <p:nvPr/>
            </p:nvSpPr>
            <p:spPr>
              <a:xfrm>
                <a:off x="4071125" y="263435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7DCA0D-F06D-F142-8416-AE00010A5480}"/>
                  </a:ext>
                </a:extLst>
              </p:cNvPr>
              <p:cNvSpPr/>
              <p:nvPr/>
            </p:nvSpPr>
            <p:spPr>
              <a:xfrm>
                <a:off x="4071124" y="3005678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C0BF4C-22AB-0F41-9CD9-6BD73C17788D}"/>
                  </a:ext>
                </a:extLst>
              </p:cNvPr>
              <p:cNvSpPr/>
              <p:nvPr/>
            </p:nvSpPr>
            <p:spPr>
              <a:xfrm>
                <a:off x="4071124" y="337700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72E392-A383-BA41-87C1-1127172D5ECB}"/>
                  </a:ext>
                </a:extLst>
              </p:cNvPr>
              <p:cNvSpPr/>
              <p:nvPr/>
            </p:nvSpPr>
            <p:spPr>
              <a:xfrm>
                <a:off x="5156846" y="151071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CE2B95-21A7-6A45-86F6-AD310831B8DF}"/>
                  </a:ext>
                </a:extLst>
              </p:cNvPr>
              <p:cNvSpPr/>
              <p:nvPr/>
            </p:nvSpPr>
            <p:spPr>
              <a:xfrm>
                <a:off x="5156845" y="19038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D4ED42-AA6A-F54C-A2D4-15E6C31EF486}"/>
                  </a:ext>
                </a:extLst>
              </p:cNvPr>
              <p:cNvSpPr/>
              <p:nvPr/>
            </p:nvSpPr>
            <p:spPr>
              <a:xfrm>
                <a:off x="5156845" y="22751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BF52A6-4BE8-B04D-80EF-971960584828}"/>
                  </a:ext>
                </a:extLst>
              </p:cNvPr>
              <p:cNvSpPr/>
              <p:nvPr/>
            </p:nvSpPr>
            <p:spPr>
              <a:xfrm>
                <a:off x="5156844" y="263435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E44A13-D905-994E-AAD4-7A04312F8974}"/>
                  </a:ext>
                </a:extLst>
              </p:cNvPr>
              <p:cNvSpPr/>
              <p:nvPr/>
            </p:nvSpPr>
            <p:spPr>
              <a:xfrm>
                <a:off x="5156843" y="3005678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A5B1EE-1AD7-324E-BE60-D69724BF4E21}"/>
                  </a:ext>
                </a:extLst>
              </p:cNvPr>
              <p:cNvSpPr/>
              <p:nvPr/>
            </p:nvSpPr>
            <p:spPr>
              <a:xfrm>
                <a:off x="2918952" y="152323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7EAD81-0988-A94F-9383-ADE17A6BEBCD}"/>
                  </a:ext>
                </a:extLst>
              </p:cNvPr>
              <p:cNvSpPr/>
              <p:nvPr/>
            </p:nvSpPr>
            <p:spPr>
              <a:xfrm>
                <a:off x="2918951" y="191633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2DB45E-0F9D-AA47-B07B-5901FD2D10DB}"/>
                  </a:ext>
                </a:extLst>
              </p:cNvPr>
              <p:cNvSpPr/>
              <p:nvPr/>
            </p:nvSpPr>
            <p:spPr>
              <a:xfrm>
                <a:off x="2918951" y="228765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F8C638-F56A-4049-BCC1-A3A20E9F65AC}"/>
                  </a:ext>
                </a:extLst>
              </p:cNvPr>
              <p:cNvSpPr/>
              <p:nvPr/>
            </p:nvSpPr>
            <p:spPr>
              <a:xfrm>
                <a:off x="2918950" y="264688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2E043C-9679-B54E-B5A0-AF5449B3B0B4}"/>
                  </a:ext>
                </a:extLst>
              </p:cNvPr>
              <p:cNvSpPr/>
              <p:nvPr/>
            </p:nvSpPr>
            <p:spPr>
              <a:xfrm>
                <a:off x="2918949" y="30182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77C991-4524-1C4A-B1CF-D027BD722A44}"/>
                  </a:ext>
                </a:extLst>
              </p:cNvPr>
              <p:cNvSpPr/>
              <p:nvPr/>
            </p:nvSpPr>
            <p:spPr>
              <a:xfrm>
                <a:off x="2918949" y="33895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8428F0-4FBD-9346-8813-05483F72BFE5}"/>
                  </a:ext>
                </a:extLst>
              </p:cNvPr>
              <p:cNvSpPr/>
              <p:nvPr/>
            </p:nvSpPr>
            <p:spPr>
              <a:xfrm>
                <a:off x="1746122" y="152323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E47719-CEF7-E845-85A2-C0675AE7CF2E}"/>
                  </a:ext>
                </a:extLst>
              </p:cNvPr>
              <p:cNvSpPr/>
              <p:nvPr/>
            </p:nvSpPr>
            <p:spPr>
              <a:xfrm>
                <a:off x="1746121" y="191633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EEC189-1CBE-C047-9A4B-21BF2013F73B}"/>
                  </a:ext>
                </a:extLst>
              </p:cNvPr>
              <p:cNvSpPr/>
              <p:nvPr/>
            </p:nvSpPr>
            <p:spPr>
              <a:xfrm>
                <a:off x="1746121" y="228765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149386-038A-2F4D-BFAD-52209E4E95AA}"/>
                  </a:ext>
                </a:extLst>
              </p:cNvPr>
              <p:cNvSpPr/>
              <p:nvPr/>
            </p:nvSpPr>
            <p:spPr>
              <a:xfrm>
                <a:off x="1746120" y="264688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0793CE-35D7-DF46-8264-1AA366EF94C9}"/>
                  </a:ext>
                </a:extLst>
              </p:cNvPr>
              <p:cNvSpPr/>
              <p:nvPr/>
            </p:nvSpPr>
            <p:spPr>
              <a:xfrm>
                <a:off x="1746119" y="30182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ED0F285-C354-C642-85D7-DA27CA2FC316}"/>
                  </a:ext>
                </a:extLst>
              </p:cNvPr>
              <p:cNvSpPr/>
              <p:nvPr/>
            </p:nvSpPr>
            <p:spPr>
              <a:xfrm>
                <a:off x="1746119" y="33895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388B28-21CF-664A-8E67-712444328BED}"/>
                  </a:ext>
                </a:extLst>
              </p:cNvPr>
              <p:cNvSpPr/>
              <p:nvPr/>
            </p:nvSpPr>
            <p:spPr>
              <a:xfrm>
                <a:off x="6329676" y="151071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A60EB6-5A40-7042-B89C-1941A18D56C6}"/>
                  </a:ext>
                </a:extLst>
              </p:cNvPr>
              <p:cNvSpPr/>
              <p:nvPr/>
            </p:nvSpPr>
            <p:spPr>
              <a:xfrm>
                <a:off x="6329675" y="19038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4B896E-26CD-5644-9A0A-E9E7FABA560C}"/>
                  </a:ext>
                </a:extLst>
              </p:cNvPr>
              <p:cNvSpPr/>
              <p:nvPr/>
            </p:nvSpPr>
            <p:spPr>
              <a:xfrm>
                <a:off x="6329675" y="22751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429869-D66B-844A-9C06-C59F323AC030}"/>
                  </a:ext>
                </a:extLst>
              </p:cNvPr>
              <p:cNvSpPr/>
              <p:nvPr/>
            </p:nvSpPr>
            <p:spPr>
              <a:xfrm>
                <a:off x="5156843" y="1141315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F3FC10-02AC-0243-904B-9C89C0E838CA}"/>
                  </a:ext>
                </a:extLst>
              </p:cNvPr>
              <p:cNvSpPr/>
              <p:nvPr/>
            </p:nvSpPr>
            <p:spPr>
              <a:xfrm>
                <a:off x="2918949" y="1153841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3B311E4-97A5-DF40-ABE1-4074B50CE9E7}"/>
                  </a:ext>
                </a:extLst>
              </p:cNvPr>
              <p:cNvSpPr/>
              <p:nvPr/>
            </p:nvSpPr>
            <p:spPr>
              <a:xfrm>
                <a:off x="1746119" y="1153841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0444A66-AEB4-624F-BF94-71E594EEB7D1}"/>
                  </a:ext>
                </a:extLst>
              </p:cNvPr>
              <p:cNvSpPr/>
              <p:nvPr/>
            </p:nvSpPr>
            <p:spPr>
              <a:xfrm>
                <a:off x="6329673" y="1141315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E1C678E-B202-1C4F-ACED-FB7379547200}"/>
                </a:ext>
              </a:extLst>
            </p:cNvPr>
            <p:cNvSpPr/>
            <p:nvPr/>
          </p:nvSpPr>
          <p:spPr>
            <a:xfrm>
              <a:off x="1649013" y="764250"/>
              <a:ext cx="261257" cy="217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DB23283-843B-1643-971C-9793B6815271}"/>
              </a:ext>
            </a:extLst>
          </p:cNvPr>
          <p:cNvSpPr/>
          <p:nvPr/>
        </p:nvSpPr>
        <p:spPr>
          <a:xfrm>
            <a:off x="5049347" y="3350525"/>
            <a:ext cx="261257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735857-52EB-024E-8BE3-A89E7E8D884A}"/>
              </a:ext>
            </a:extLst>
          </p:cNvPr>
          <p:cNvSpPr/>
          <p:nvPr/>
        </p:nvSpPr>
        <p:spPr>
          <a:xfrm>
            <a:off x="6208310" y="2619970"/>
            <a:ext cx="261257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138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Hui</dc:creator>
  <cp:lastModifiedBy>Steve Hui</cp:lastModifiedBy>
  <cp:revision>16</cp:revision>
  <dcterms:created xsi:type="dcterms:W3CDTF">2021-10-11T18:25:27Z</dcterms:created>
  <dcterms:modified xsi:type="dcterms:W3CDTF">2021-10-19T19:35:48Z</dcterms:modified>
</cp:coreProperties>
</file>