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25"/>
  </p:notesMasterIdLst>
  <p:handoutMasterIdLst>
    <p:handoutMasterId r:id="rId26"/>
  </p:handoutMasterIdLst>
  <p:sldIdLst>
    <p:sldId id="459" r:id="rId5"/>
    <p:sldId id="477" r:id="rId6"/>
    <p:sldId id="475" r:id="rId7"/>
    <p:sldId id="460" r:id="rId8"/>
    <p:sldId id="461" r:id="rId9"/>
    <p:sldId id="476" r:id="rId10"/>
    <p:sldId id="463" r:id="rId11"/>
    <p:sldId id="462" r:id="rId12"/>
    <p:sldId id="468" r:id="rId13"/>
    <p:sldId id="466" r:id="rId14"/>
    <p:sldId id="470" r:id="rId15"/>
    <p:sldId id="472" r:id="rId16"/>
    <p:sldId id="478" r:id="rId17"/>
    <p:sldId id="479" r:id="rId18"/>
    <p:sldId id="480" r:id="rId19"/>
    <p:sldId id="481" r:id="rId20"/>
    <p:sldId id="474" r:id="rId21"/>
    <p:sldId id="473" r:id="rId22"/>
    <p:sldId id="465" r:id="rId23"/>
    <p:sldId id="4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2135E2-75B3-49D1-BF37-12A9EA3E9396}" name="Alec J Summers" initials="AS" userId="S::ASUMMERS@MITRE.ORG::d9c4246f-ffa8-4c52-a253-9dc5efe19e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B91711-2038-4517-8C8B-7320A8552125}" v="14" dt="2024-06-14T15:00:03.8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06"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M Christey" userId="f24da668-4c1f-41c0-850e-113e2bdf78cf" providerId="ADAL" clId="{9B26C445-C793-4083-A894-0925A117BEE4}"/>
    <pc:docChg chg="addSld modSld">
      <pc:chgData name="Steven M Christey" userId="f24da668-4c1f-41c0-850e-113e2bdf78cf" providerId="ADAL" clId="{9B26C445-C793-4083-A894-0925A117BEE4}" dt="2024-05-17T13:39:49.932" v="421" actId="20577"/>
      <pc:docMkLst>
        <pc:docMk/>
      </pc:docMkLst>
      <pc:sldChg chg="modSp mod">
        <pc:chgData name="Steven M Christey" userId="f24da668-4c1f-41c0-850e-113e2bdf78cf" providerId="ADAL" clId="{9B26C445-C793-4083-A894-0925A117BEE4}" dt="2024-05-17T13:32:20.312" v="105" actId="20577"/>
        <pc:sldMkLst>
          <pc:docMk/>
          <pc:sldMk cId="2907259356" sldId="460"/>
        </pc:sldMkLst>
        <pc:spChg chg="mod">
          <ac:chgData name="Steven M Christey" userId="f24da668-4c1f-41c0-850e-113e2bdf78cf" providerId="ADAL" clId="{9B26C445-C793-4083-A894-0925A117BEE4}" dt="2024-05-17T13:32:20.312" v="105" actId="20577"/>
          <ac:spMkLst>
            <pc:docMk/>
            <pc:sldMk cId="2907259356" sldId="460"/>
            <ac:spMk id="3" creationId="{7DA3C9E9-D4F0-DB41-C48C-89DFCBD73F13}"/>
          </ac:spMkLst>
        </pc:spChg>
      </pc:sldChg>
      <pc:sldChg chg="modSp mod">
        <pc:chgData name="Steven M Christey" userId="f24da668-4c1f-41c0-850e-113e2bdf78cf" providerId="ADAL" clId="{9B26C445-C793-4083-A894-0925A117BEE4}" dt="2024-05-17T13:34:02.980" v="175" actId="20577"/>
        <pc:sldMkLst>
          <pc:docMk/>
          <pc:sldMk cId="2466886506" sldId="468"/>
        </pc:sldMkLst>
        <pc:spChg chg="mod">
          <ac:chgData name="Steven M Christey" userId="f24da668-4c1f-41c0-850e-113e2bdf78cf" providerId="ADAL" clId="{9B26C445-C793-4083-A894-0925A117BEE4}" dt="2024-05-17T13:34:02.980" v="175" actId="20577"/>
          <ac:spMkLst>
            <pc:docMk/>
            <pc:sldMk cId="2466886506" sldId="468"/>
            <ac:spMk id="7" creationId="{08BB7B1D-0F00-C2BA-DFD8-E2EA206EAE48}"/>
          </ac:spMkLst>
        </pc:spChg>
      </pc:sldChg>
      <pc:sldChg chg="modSp mod">
        <pc:chgData name="Steven M Christey" userId="f24da668-4c1f-41c0-850e-113e2bdf78cf" providerId="ADAL" clId="{9B26C445-C793-4083-A894-0925A117BEE4}" dt="2024-05-17T13:36:59.354" v="338" actId="20577"/>
        <pc:sldMkLst>
          <pc:docMk/>
          <pc:sldMk cId="1541893098" sldId="469"/>
        </pc:sldMkLst>
        <pc:spChg chg="mod">
          <ac:chgData name="Steven M Christey" userId="f24da668-4c1f-41c0-850e-113e2bdf78cf" providerId="ADAL" clId="{9B26C445-C793-4083-A894-0925A117BEE4}" dt="2024-05-17T13:36:59.354" v="338" actId="20577"/>
          <ac:spMkLst>
            <pc:docMk/>
            <pc:sldMk cId="1541893098" sldId="469"/>
            <ac:spMk id="2" creationId="{C5868C60-C601-33D9-6213-A8C906F8FAFD}"/>
          </ac:spMkLst>
        </pc:spChg>
        <pc:graphicFrameChg chg="modGraphic">
          <ac:chgData name="Steven M Christey" userId="f24da668-4c1f-41c0-850e-113e2bdf78cf" providerId="ADAL" clId="{9B26C445-C793-4083-A894-0925A117BEE4}" dt="2024-05-17T13:36:46.283" v="314" actId="113"/>
          <ac:graphicFrameMkLst>
            <pc:docMk/>
            <pc:sldMk cId="1541893098" sldId="469"/>
            <ac:graphicFrameMk id="5" creationId="{773F59F7-3226-CCB9-4B08-819342F310F0}"/>
          </ac:graphicFrameMkLst>
        </pc:graphicFrameChg>
      </pc:sldChg>
      <pc:sldChg chg="modSp mod">
        <pc:chgData name="Steven M Christey" userId="f24da668-4c1f-41c0-850e-113e2bdf78cf" providerId="ADAL" clId="{9B26C445-C793-4083-A894-0925A117BEE4}" dt="2024-05-17T13:35:58.970" v="307"/>
        <pc:sldMkLst>
          <pc:docMk/>
          <pc:sldMk cId="3293668735" sldId="471"/>
        </pc:sldMkLst>
        <pc:spChg chg="mod">
          <ac:chgData name="Steven M Christey" userId="f24da668-4c1f-41c0-850e-113e2bdf78cf" providerId="ADAL" clId="{9B26C445-C793-4083-A894-0925A117BEE4}" dt="2024-05-17T13:35:08.470" v="183" actId="20577"/>
          <ac:spMkLst>
            <pc:docMk/>
            <pc:sldMk cId="3293668735" sldId="471"/>
            <ac:spMk id="2" creationId="{DED13FDB-3C68-9F75-FDA5-04BF0688B7E7}"/>
          </ac:spMkLst>
        </pc:spChg>
        <pc:spChg chg="mod">
          <ac:chgData name="Steven M Christey" userId="f24da668-4c1f-41c0-850e-113e2bdf78cf" providerId="ADAL" clId="{9B26C445-C793-4083-A894-0925A117BEE4}" dt="2024-05-17T13:35:58.970" v="307"/>
          <ac:spMkLst>
            <pc:docMk/>
            <pc:sldMk cId="3293668735" sldId="471"/>
            <ac:spMk id="3" creationId="{E89BBBBC-85CD-10E1-4115-37A837852E40}"/>
          </ac:spMkLst>
        </pc:spChg>
      </pc:sldChg>
      <pc:sldChg chg="modSp new mod">
        <pc:chgData name="Steven M Christey" userId="f24da668-4c1f-41c0-850e-113e2bdf78cf" providerId="ADAL" clId="{9B26C445-C793-4083-A894-0925A117BEE4}" dt="2024-05-17T13:39:49.932" v="421" actId="20577"/>
        <pc:sldMkLst>
          <pc:docMk/>
          <pc:sldMk cId="1259113184" sldId="475"/>
        </pc:sldMkLst>
        <pc:spChg chg="mod">
          <ac:chgData name="Steven M Christey" userId="f24da668-4c1f-41c0-850e-113e2bdf78cf" providerId="ADAL" clId="{9B26C445-C793-4083-A894-0925A117BEE4}" dt="2024-05-17T13:31:44.556" v="6" actId="20577"/>
          <ac:spMkLst>
            <pc:docMk/>
            <pc:sldMk cId="1259113184" sldId="475"/>
            <ac:spMk id="2" creationId="{2C9CB9CF-831B-DFBE-404B-6586117C9E56}"/>
          </ac:spMkLst>
        </pc:spChg>
        <pc:spChg chg="mod">
          <ac:chgData name="Steven M Christey" userId="f24da668-4c1f-41c0-850e-113e2bdf78cf" providerId="ADAL" clId="{9B26C445-C793-4083-A894-0925A117BEE4}" dt="2024-05-17T13:39:49.932" v="421" actId="20577"/>
          <ac:spMkLst>
            <pc:docMk/>
            <pc:sldMk cId="1259113184" sldId="475"/>
            <ac:spMk id="3" creationId="{32062DF9-CFF1-0BEE-15FF-59D403B018ED}"/>
          </ac:spMkLst>
        </pc:spChg>
      </pc:sldChg>
      <pc:sldChg chg="modSp new mod">
        <pc:chgData name="Steven M Christey" userId="f24da668-4c1f-41c0-850e-113e2bdf78cf" providerId="ADAL" clId="{9B26C445-C793-4083-A894-0925A117BEE4}" dt="2024-05-17T13:32:54.150" v="153" actId="13926"/>
        <pc:sldMkLst>
          <pc:docMk/>
          <pc:sldMk cId="2916453748" sldId="476"/>
        </pc:sldMkLst>
        <pc:spChg chg="mod">
          <ac:chgData name="Steven M Christey" userId="f24da668-4c1f-41c0-850e-113e2bdf78cf" providerId="ADAL" clId="{9B26C445-C793-4083-A894-0925A117BEE4}" dt="2024-05-17T13:32:54.150" v="153" actId="13926"/>
          <ac:spMkLst>
            <pc:docMk/>
            <pc:sldMk cId="2916453748" sldId="476"/>
            <ac:spMk id="2" creationId="{BCD68B71-3A55-5DC1-2624-D644891F8D19}"/>
          </ac:spMkLst>
        </pc:spChg>
      </pc:sldChg>
      <pc:sldChg chg="modSp new mod">
        <pc:chgData name="Steven M Christey" userId="f24da668-4c1f-41c0-850e-113e2bdf78cf" providerId="ADAL" clId="{9B26C445-C793-4083-A894-0925A117BEE4}" dt="2024-05-17T13:39:35.590" v="377" actId="207"/>
        <pc:sldMkLst>
          <pc:docMk/>
          <pc:sldMk cId="1929974198" sldId="477"/>
        </pc:sldMkLst>
        <pc:spChg chg="mod">
          <ac:chgData name="Steven M Christey" userId="f24da668-4c1f-41c0-850e-113e2bdf78cf" providerId="ADAL" clId="{9B26C445-C793-4083-A894-0925A117BEE4}" dt="2024-05-17T13:39:35.590" v="377" actId="207"/>
          <ac:spMkLst>
            <pc:docMk/>
            <pc:sldMk cId="1929974198" sldId="477"/>
            <ac:spMk id="2" creationId="{1FFDBAFC-0746-3005-3E93-2624A728C664}"/>
          </ac:spMkLst>
        </pc:spChg>
      </pc:sldChg>
    </pc:docChg>
  </pc:docChgLst>
  <pc:docChgLst>
    <pc:chgData name="Steven M Christey" userId="f24da668-4c1f-41c0-850e-113e2bdf78cf" providerId="ADAL" clId="{DE5B4B00-9574-4655-AC0B-516ACB43D33E}"/>
    <pc:docChg chg="undo custSel addSld delSld modSld">
      <pc:chgData name="Steven M Christey" userId="f24da668-4c1f-41c0-850e-113e2bdf78cf" providerId="ADAL" clId="{DE5B4B00-9574-4655-AC0B-516ACB43D33E}" dt="2024-05-31T14:54:41.715" v="2563" actId="20577"/>
      <pc:docMkLst>
        <pc:docMk/>
      </pc:docMkLst>
      <pc:sldChg chg="modSp mod">
        <pc:chgData name="Steven M Christey" userId="f24da668-4c1f-41c0-850e-113e2bdf78cf" providerId="ADAL" clId="{DE5B4B00-9574-4655-AC0B-516ACB43D33E}" dt="2024-05-30T18:07:01.985" v="10" actId="20577"/>
        <pc:sldMkLst>
          <pc:docMk/>
          <pc:sldMk cId="1454278300" sldId="459"/>
        </pc:sldMkLst>
        <pc:spChg chg="mod">
          <ac:chgData name="Steven M Christey" userId="f24da668-4c1f-41c0-850e-113e2bdf78cf" providerId="ADAL" clId="{DE5B4B00-9574-4655-AC0B-516ACB43D33E}" dt="2024-05-30T18:07:01.985" v="10" actId="20577"/>
          <ac:spMkLst>
            <pc:docMk/>
            <pc:sldMk cId="1454278300" sldId="459"/>
            <ac:spMk id="2" creationId="{33307706-4E65-00EA-9416-F4DD36CAAD0A}"/>
          </ac:spMkLst>
        </pc:spChg>
        <pc:spChg chg="mod">
          <ac:chgData name="Steven M Christey" userId="f24da668-4c1f-41c0-850e-113e2bdf78cf" providerId="ADAL" clId="{DE5B4B00-9574-4655-AC0B-516ACB43D33E}" dt="2024-05-30T18:06:54.328" v="3" actId="20577"/>
          <ac:spMkLst>
            <pc:docMk/>
            <pc:sldMk cId="1454278300" sldId="459"/>
            <ac:spMk id="3" creationId="{0992DF88-AC24-0FBF-1177-62DD9110498B}"/>
          </ac:spMkLst>
        </pc:spChg>
      </pc:sldChg>
      <pc:sldChg chg="modSp mod">
        <pc:chgData name="Steven M Christey" userId="f24da668-4c1f-41c0-850e-113e2bdf78cf" providerId="ADAL" clId="{DE5B4B00-9574-4655-AC0B-516ACB43D33E}" dt="2024-05-30T18:07:34.387" v="40" actId="20577"/>
        <pc:sldMkLst>
          <pc:docMk/>
          <pc:sldMk cId="2907259356" sldId="460"/>
        </pc:sldMkLst>
        <pc:spChg chg="mod">
          <ac:chgData name="Steven M Christey" userId="f24da668-4c1f-41c0-850e-113e2bdf78cf" providerId="ADAL" clId="{DE5B4B00-9574-4655-AC0B-516ACB43D33E}" dt="2024-05-30T18:07:34.387" v="40" actId="20577"/>
          <ac:spMkLst>
            <pc:docMk/>
            <pc:sldMk cId="2907259356" sldId="460"/>
            <ac:spMk id="3" creationId="{7DA3C9E9-D4F0-DB41-C48C-89DFCBD73F13}"/>
          </ac:spMkLst>
        </pc:spChg>
      </pc:sldChg>
      <pc:sldChg chg="modSp mod">
        <pc:chgData name="Steven M Christey" userId="f24da668-4c1f-41c0-850e-113e2bdf78cf" providerId="ADAL" clId="{DE5B4B00-9574-4655-AC0B-516ACB43D33E}" dt="2024-05-30T19:38:59.468" v="1862" actId="15"/>
        <pc:sldMkLst>
          <pc:docMk/>
          <pc:sldMk cId="1913963856" sldId="461"/>
        </pc:sldMkLst>
        <pc:spChg chg="mod">
          <ac:chgData name="Steven M Christey" userId="f24da668-4c1f-41c0-850e-113e2bdf78cf" providerId="ADAL" clId="{DE5B4B00-9574-4655-AC0B-516ACB43D33E}" dt="2024-05-30T19:38:59.468" v="1862" actId="15"/>
          <ac:spMkLst>
            <pc:docMk/>
            <pc:sldMk cId="1913963856" sldId="461"/>
            <ac:spMk id="3" creationId="{26B8C301-8ADC-3000-1900-5E4D047B34E9}"/>
          </ac:spMkLst>
        </pc:spChg>
      </pc:sldChg>
      <pc:sldChg chg="addSp delSp modSp mod">
        <pc:chgData name="Steven M Christey" userId="f24da668-4c1f-41c0-850e-113e2bdf78cf" providerId="ADAL" clId="{DE5B4B00-9574-4655-AC0B-516ACB43D33E}" dt="2024-05-31T03:02:52.501" v="2346" actId="20577"/>
        <pc:sldMkLst>
          <pc:docMk/>
          <pc:sldMk cId="3633073562" sldId="462"/>
        </pc:sldMkLst>
        <pc:spChg chg="mod">
          <ac:chgData name="Steven M Christey" userId="f24da668-4c1f-41c0-850e-113e2bdf78cf" providerId="ADAL" clId="{DE5B4B00-9574-4655-AC0B-516ACB43D33E}" dt="2024-05-30T18:13:59.578" v="682" actId="20577"/>
          <ac:spMkLst>
            <pc:docMk/>
            <pc:sldMk cId="3633073562" sldId="462"/>
            <ac:spMk id="2" creationId="{9CF9945E-9FE7-29DA-4337-E1BC688817B9}"/>
          </ac:spMkLst>
        </pc:spChg>
        <pc:spChg chg="mod">
          <ac:chgData name="Steven M Christey" userId="f24da668-4c1f-41c0-850e-113e2bdf78cf" providerId="ADAL" clId="{DE5B4B00-9574-4655-AC0B-516ACB43D33E}" dt="2024-05-31T03:02:52.501" v="2346" actId="20577"/>
          <ac:spMkLst>
            <pc:docMk/>
            <pc:sldMk cId="3633073562" sldId="462"/>
            <ac:spMk id="3" creationId="{302D9D2F-FFD9-49F1-E784-AE896B4C29BB}"/>
          </ac:spMkLst>
        </pc:spChg>
        <pc:spChg chg="add mod">
          <ac:chgData name="Steven M Christey" userId="f24da668-4c1f-41c0-850e-113e2bdf78cf" providerId="ADAL" clId="{DE5B4B00-9574-4655-AC0B-516ACB43D33E}" dt="2024-05-30T18:20:26.709" v="1260"/>
          <ac:spMkLst>
            <pc:docMk/>
            <pc:sldMk cId="3633073562" sldId="462"/>
            <ac:spMk id="5" creationId="{65CAFA0F-29B7-E511-E0FB-55AC0938106F}"/>
          </ac:spMkLst>
        </pc:spChg>
        <pc:picChg chg="del">
          <ac:chgData name="Steven M Christey" userId="f24da668-4c1f-41c0-850e-113e2bdf78cf" providerId="ADAL" clId="{DE5B4B00-9574-4655-AC0B-516ACB43D33E}" dt="2024-05-30T18:15:23.448" v="846" actId="478"/>
          <ac:picMkLst>
            <pc:docMk/>
            <pc:sldMk cId="3633073562" sldId="462"/>
            <ac:picMk id="6" creationId="{150BB984-5DCB-59C2-D3AA-005C6807399D}"/>
          </ac:picMkLst>
        </pc:picChg>
      </pc:sldChg>
      <pc:sldChg chg="modSp mod">
        <pc:chgData name="Steven M Christey" userId="f24da668-4c1f-41c0-850e-113e2bdf78cf" providerId="ADAL" clId="{DE5B4B00-9574-4655-AC0B-516ACB43D33E}" dt="2024-05-30T19:49:36.530" v="1864" actId="20577"/>
        <pc:sldMkLst>
          <pc:docMk/>
          <pc:sldMk cId="762755664" sldId="463"/>
        </pc:sldMkLst>
        <pc:spChg chg="mod">
          <ac:chgData name="Steven M Christey" userId="f24da668-4c1f-41c0-850e-113e2bdf78cf" providerId="ADAL" clId="{DE5B4B00-9574-4655-AC0B-516ACB43D33E}" dt="2024-05-30T19:49:36.530" v="1864" actId="20577"/>
          <ac:spMkLst>
            <pc:docMk/>
            <pc:sldMk cId="762755664" sldId="463"/>
            <ac:spMk id="2" creationId="{77CF7376-563D-EE7E-50F1-682FCD07ADB1}"/>
          </ac:spMkLst>
        </pc:spChg>
      </pc:sldChg>
      <pc:sldChg chg="modSp mod">
        <pc:chgData name="Steven M Christey" userId="f24da668-4c1f-41c0-850e-113e2bdf78cf" providerId="ADAL" clId="{DE5B4B00-9574-4655-AC0B-516ACB43D33E}" dt="2024-05-30T19:56:17" v="2049" actId="113"/>
        <pc:sldMkLst>
          <pc:docMk/>
          <pc:sldMk cId="878426279" sldId="466"/>
        </pc:sldMkLst>
        <pc:graphicFrameChg chg="mod modGraphic">
          <ac:chgData name="Steven M Christey" userId="f24da668-4c1f-41c0-850e-113e2bdf78cf" providerId="ADAL" clId="{DE5B4B00-9574-4655-AC0B-516ACB43D33E}" dt="2024-05-30T19:56:17" v="2049" actId="113"/>
          <ac:graphicFrameMkLst>
            <pc:docMk/>
            <pc:sldMk cId="878426279" sldId="466"/>
            <ac:graphicFrameMk id="5" creationId="{109DD466-8D98-55AD-52F4-85500FDEED2B}"/>
          </ac:graphicFrameMkLst>
        </pc:graphicFrameChg>
      </pc:sldChg>
      <pc:sldChg chg="addSp modSp mod">
        <pc:chgData name="Steven M Christey" userId="f24da668-4c1f-41c0-850e-113e2bdf78cf" providerId="ADAL" clId="{DE5B4B00-9574-4655-AC0B-516ACB43D33E}" dt="2024-05-31T01:21:22.941" v="2313" actId="1076"/>
        <pc:sldMkLst>
          <pc:docMk/>
          <pc:sldMk cId="2466886506" sldId="468"/>
        </pc:sldMkLst>
        <pc:spChg chg="add mod">
          <ac:chgData name="Steven M Christey" userId="f24da668-4c1f-41c0-850e-113e2bdf78cf" providerId="ADAL" clId="{DE5B4B00-9574-4655-AC0B-516ACB43D33E}" dt="2024-05-31T01:21:22.941" v="2313" actId="1076"/>
          <ac:spMkLst>
            <pc:docMk/>
            <pc:sldMk cId="2466886506" sldId="468"/>
            <ac:spMk id="3" creationId="{3E5138FC-E0B2-B214-DB18-2B86FB15FF2E}"/>
          </ac:spMkLst>
        </pc:spChg>
      </pc:sldChg>
      <pc:sldChg chg="modSp mod">
        <pc:chgData name="Steven M Christey" userId="f24da668-4c1f-41c0-850e-113e2bdf78cf" providerId="ADAL" clId="{DE5B4B00-9574-4655-AC0B-516ACB43D33E}" dt="2024-05-31T01:20:37.397" v="2311" actId="113"/>
        <pc:sldMkLst>
          <pc:docMk/>
          <pc:sldMk cId="1541893098" sldId="469"/>
        </pc:sldMkLst>
        <pc:spChg chg="mod">
          <ac:chgData name="Steven M Christey" userId="f24da668-4c1f-41c0-850e-113e2bdf78cf" providerId="ADAL" clId="{DE5B4B00-9574-4655-AC0B-516ACB43D33E}" dt="2024-05-30T18:26:47.638" v="1456" actId="20577"/>
          <ac:spMkLst>
            <pc:docMk/>
            <pc:sldMk cId="1541893098" sldId="469"/>
            <ac:spMk id="2" creationId="{C5868C60-C601-33D9-6213-A8C906F8FAFD}"/>
          </ac:spMkLst>
        </pc:spChg>
        <pc:graphicFrameChg chg="mod modGraphic">
          <ac:chgData name="Steven M Christey" userId="f24da668-4c1f-41c0-850e-113e2bdf78cf" providerId="ADAL" clId="{DE5B4B00-9574-4655-AC0B-516ACB43D33E}" dt="2024-05-31T01:20:37.397" v="2311" actId="113"/>
          <ac:graphicFrameMkLst>
            <pc:docMk/>
            <pc:sldMk cId="1541893098" sldId="469"/>
            <ac:graphicFrameMk id="5" creationId="{773F59F7-3226-CCB9-4B08-819342F310F0}"/>
          </ac:graphicFrameMkLst>
        </pc:graphicFrameChg>
      </pc:sldChg>
      <pc:sldChg chg="addSp modSp mod">
        <pc:chgData name="Steven M Christey" userId="f24da668-4c1f-41c0-850e-113e2bdf78cf" providerId="ADAL" clId="{DE5B4B00-9574-4655-AC0B-516ACB43D33E}" dt="2024-05-31T14:54:41.715" v="2563" actId="20577"/>
        <pc:sldMkLst>
          <pc:docMk/>
          <pc:sldMk cId="437446899" sldId="470"/>
        </pc:sldMkLst>
        <pc:spChg chg="mod">
          <ac:chgData name="Steven M Christey" userId="f24da668-4c1f-41c0-850e-113e2bdf78cf" providerId="ADAL" clId="{DE5B4B00-9574-4655-AC0B-516ACB43D33E}" dt="2024-05-30T18:23:07.619" v="1300" actId="20577"/>
          <ac:spMkLst>
            <pc:docMk/>
            <pc:sldMk cId="437446899" sldId="470"/>
            <ac:spMk id="2" creationId="{4838A1FA-491A-644F-9E4E-2F1A7EF1CDD1}"/>
          </ac:spMkLst>
        </pc:spChg>
        <pc:spChg chg="mod">
          <ac:chgData name="Steven M Christey" userId="f24da668-4c1f-41c0-850e-113e2bdf78cf" providerId="ADAL" clId="{DE5B4B00-9574-4655-AC0B-516ACB43D33E}" dt="2024-05-31T14:54:41.715" v="2563" actId="20577"/>
          <ac:spMkLst>
            <pc:docMk/>
            <pc:sldMk cId="437446899" sldId="470"/>
            <ac:spMk id="3" creationId="{9F04AA92-7E37-3037-3760-05FBE9407660}"/>
          </ac:spMkLst>
        </pc:spChg>
        <pc:graphicFrameChg chg="add mod modGraphic">
          <ac:chgData name="Steven M Christey" userId="f24da668-4c1f-41c0-850e-113e2bdf78cf" providerId="ADAL" clId="{DE5B4B00-9574-4655-AC0B-516ACB43D33E}" dt="2024-05-30T19:53:44.060" v="1887" actId="404"/>
          <ac:graphicFrameMkLst>
            <pc:docMk/>
            <pc:sldMk cId="437446899" sldId="470"/>
            <ac:graphicFrameMk id="5" creationId="{AE4F22BA-011A-7D64-1A62-9CF0D57F4CEA}"/>
          </ac:graphicFrameMkLst>
        </pc:graphicFrameChg>
      </pc:sldChg>
      <pc:sldChg chg="del">
        <pc:chgData name="Steven M Christey" userId="f24da668-4c1f-41c0-850e-113e2bdf78cf" providerId="ADAL" clId="{DE5B4B00-9574-4655-AC0B-516ACB43D33E}" dt="2024-05-30T18:27:06.531" v="1457" actId="47"/>
        <pc:sldMkLst>
          <pc:docMk/>
          <pc:sldMk cId="3293668735" sldId="471"/>
        </pc:sldMkLst>
      </pc:sldChg>
      <pc:sldChg chg="modSp mod">
        <pc:chgData name="Steven M Christey" userId="f24da668-4c1f-41c0-850e-113e2bdf78cf" providerId="ADAL" clId="{DE5B4B00-9574-4655-AC0B-516ACB43D33E}" dt="2024-05-31T03:04:05.084" v="2348" actId="20577"/>
        <pc:sldMkLst>
          <pc:docMk/>
          <pc:sldMk cId="3283710349" sldId="472"/>
        </pc:sldMkLst>
        <pc:spChg chg="mod">
          <ac:chgData name="Steven M Christey" userId="f24da668-4c1f-41c0-850e-113e2bdf78cf" providerId="ADAL" clId="{DE5B4B00-9574-4655-AC0B-516ACB43D33E}" dt="2024-05-31T03:04:05.084" v="2348" actId="20577"/>
          <ac:spMkLst>
            <pc:docMk/>
            <pc:sldMk cId="3283710349" sldId="472"/>
            <ac:spMk id="3" creationId="{34B7B4C5-7345-9BAA-52AF-E08E006CCD8B}"/>
          </ac:spMkLst>
        </pc:spChg>
      </pc:sldChg>
      <pc:sldChg chg="modSp mod">
        <pc:chgData name="Steven M Christey" userId="f24da668-4c1f-41c0-850e-113e2bdf78cf" providerId="ADAL" clId="{DE5B4B00-9574-4655-AC0B-516ACB43D33E}" dt="2024-05-31T01:19:01.297" v="2200" actId="14"/>
        <pc:sldMkLst>
          <pc:docMk/>
          <pc:sldMk cId="4159358811" sldId="474"/>
        </pc:sldMkLst>
        <pc:spChg chg="mod">
          <ac:chgData name="Steven M Christey" userId="f24da668-4c1f-41c0-850e-113e2bdf78cf" providerId="ADAL" clId="{DE5B4B00-9574-4655-AC0B-516ACB43D33E}" dt="2024-05-31T01:19:01.297" v="2200" actId="14"/>
          <ac:spMkLst>
            <pc:docMk/>
            <pc:sldMk cId="4159358811" sldId="474"/>
            <ac:spMk id="3" creationId="{075199B5-E8F0-9850-23D0-F4BBC4EFC09E}"/>
          </ac:spMkLst>
        </pc:spChg>
      </pc:sldChg>
      <pc:sldChg chg="modSp new del mod">
        <pc:chgData name="Steven M Christey" userId="f24da668-4c1f-41c0-850e-113e2bdf78cf" providerId="ADAL" clId="{DE5B4B00-9574-4655-AC0B-516ACB43D33E}" dt="2024-05-30T19:54:30.399" v="1969" actId="680"/>
        <pc:sldMkLst>
          <pc:docMk/>
          <pc:sldMk cId="18856247" sldId="478"/>
        </pc:sldMkLst>
        <pc:spChg chg="mod">
          <ac:chgData name="Steven M Christey" userId="f24da668-4c1f-41c0-850e-113e2bdf78cf" providerId="ADAL" clId="{DE5B4B00-9574-4655-AC0B-516ACB43D33E}" dt="2024-05-30T19:54:29.316" v="1968" actId="20577"/>
          <ac:spMkLst>
            <pc:docMk/>
            <pc:sldMk cId="18856247" sldId="478"/>
            <ac:spMk id="2" creationId="{5B36DAF3-99CB-6C83-32CD-353169AF231F}"/>
          </ac:spMkLst>
        </pc:spChg>
      </pc:sldChg>
    </pc:docChg>
  </pc:docChgLst>
  <pc:docChgLst>
    <pc:chgData name="Alec J Summers" userId="S::asummers@mitre.org::d9c4246f-ffa8-4c52-a253-9dc5efe19efc" providerId="AD" clId="Web-{7097D6A3-DA20-4EE1-AE4F-FADAE763BA05}"/>
    <pc:docChg chg="modSld">
      <pc:chgData name="Alec J Summers" userId="S::asummers@mitre.org::d9c4246f-ffa8-4c52-a253-9dc5efe19efc" providerId="AD" clId="Web-{7097D6A3-DA20-4EE1-AE4F-FADAE763BA05}" dt="2024-05-31T14:26:44.833" v="53" actId="20577"/>
      <pc:docMkLst>
        <pc:docMk/>
      </pc:docMkLst>
      <pc:sldChg chg="modSp">
        <pc:chgData name="Alec J Summers" userId="S::asummers@mitre.org::d9c4246f-ffa8-4c52-a253-9dc5efe19efc" providerId="AD" clId="Web-{7097D6A3-DA20-4EE1-AE4F-FADAE763BA05}" dt="2024-05-31T14:25:07.537" v="1" actId="20577"/>
        <pc:sldMkLst>
          <pc:docMk/>
          <pc:sldMk cId="1913963856" sldId="461"/>
        </pc:sldMkLst>
        <pc:spChg chg="mod">
          <ac:chgData name="Alec J Summers" userId="S::asummers@mitre.org::d9c4246f-ffa8-4c52-a253-9dc5efe19efc" providerId="AD" clId="Web-{7097D6A3-DA20-4EE1-AE4F-FADAE763BA05}" dt="2024-05-31T14:25:07.537" v="1" actId="20577"/>
          <ac:spMkLst>
            <pc:docMk/>
            <pc:sldMk cId="1913963856" sldId="461"/>
            <ac:spMk id="3" creationId="{26B8C301-8ADC-3000-1900-5E4D047B34E9}"/>
          </ac:spMkLst>
        </pc:spChg>
      </pc:sldChg>
      <pc:sldChg chg="modSp">
        <pc:chgData name="Alec J Summers" userId="S::asummers@mitre.org::d9c4246f-ffa8-4c52-a253-9dc5efe19efc" providerId="AD" clId="Web-{7097D6A3-DA20-4EE1-AE4F-FADAE763BA05}" dt="2024-05-31T14:26:44.833" v="53" actId="20577"/>
        <pc:sldMkLst>
          <pc:docMk/>
          <pc:sldMk cId="2916453748" sldId="476"/>
        </pc:sldMkLst>
        <pc:spChg chg="mod">
          <ac:chgData name="Alec J Summers" userId="S::asummers@mitre.org::d9c4246f-ffa8-4c52-a253-9dc5efe19efc" providerId="AD" clId="Web-{7097D6A3-DA20-4EE1-AE4F-FADAE763BA05}" dt="2024-05-31T14:26:44.833" v="53" actId="20577"/>
          <ac:spMkLst>
            <pc:docMk/>
            <pc:sldMk cId="2916453748" sldId="476"/>
            <ac:spMk id="3" creationId="{3C31467F-3532-A0F8-842A-70390AD501EB}"/>
          </ac:spMkLst>
        </pc:spChg>
      </pc:sldChg>
    </pc:docChg>
  </pc:docChgLst>
  <pc:docChgLst>
    <pc:chgData name="Alec J Summers" userId="S::asummers@mitre.org::d9c4246f-ffa8-4c52-a253-9dc5efe19efc" providerId="AD" clId="Web-{51CC448E-26C9-6516-1FAF-A289AC7BE50C}"/>
    <pc:docChg chg="modSld">
      <pc:chgData name="Alec J Summers" userId="S::asummers@mitre.org::d9c4246f-ffa8-4c52-a253-9dc5efe19efc" providerId="AD" clId="Web-{51CC448E-26C9-6516-1FAF-A289AC7BE50C}" dt="2024-05-17T14:00:39.469" v="680" actId="20577"/>
      <pc:docMkLst>
        <pc:docMk/>
      </pc:docMkLst>
      <pc:sldChg chg="modSp">
        <pc:chgData name="Alec J Summers" userId="S::asummers@mitre.org::d9c4246f-ffa8-4c52-a253-9dc5efe19efc" providerId="AD" clId="Web-{51CC448E-26C9-6516-1FAF-A289AC7BE50C}" dt="2024-05-17T13:53:45.344" v="0" actId="20577"/>
        <pc:sldMkLst>
          <pc:docMk/>
          <pc:sldMk cId="1454278300" sldId="459"/>
        </pc:sldMkLst>
        <pc:spChg chg="mod">
          <ac:chgData name="Alec J Summers" userId="S::asummers@mitre.org::d9c4246f-ffa8-4c52-a253-9dc5efe19efc" providerId="AD" clId="Web-{51CC448E-26C9-6516-1FAF-A289AC7BE50C}" dt="2024-05-17T13:53:45.344" v="0" actId="20577"/>
          <ac:spMkLst>
            <pc:docMk/>
            <pc:sldMk cId="1454278300" sldId="459"/>
            <ac:spMk id="2" creationId="{33307706-4E65-00EA-9416-F4DD36CAAD0A}"/>
          </ac:spMkLst>
        </pc:spChg>
      </pc:sldChg>
      <pc:sldChg chg="modSp">
        <pc:chgData name="Alec J Summers" userId="S::asummers@mitre.org::d9c4246f-ffa8-4c52-a253-9dc5efe19efc" providerId="AD" clId="Web-{51CC448E-26C9-6516-1FAF-A289AC7BE50C}" dt="2024-05-17T14:00:39.469" v="680" actId="20577"/>
        <pc:sldMkLst>
          <pc:docMk/>
          <pc:sldMk cId="1913963856" sldId="461"/>
        </pc:sldMkLst>
        <pc:spChg chg="mod">
          <ac:chgData name="Alec J Summers" userId="S::asummers@mitre.org::d9c4246f-ffa8-4c52-a253-9dc5efe19efc" providerId="AD" clId="Web-{51CC448E-26C9-6516-1FAF-A289AC7BE50C}" dt="2024-05-17T13:53:59.891" v="3" actId="20577"/>
          <ac:spMkLst>
            <pc:docMk/>
            <pc:sldMk cId="1913963856" sldId="461"/>
            <ac:spMk id="2" creationId="{356E793D-11C4-7EED-FF76-D5B77C284C02}"/>
          </ac:spMkLst>
        </pc:spChg>
        <pc:spChg chg="mod">
          <ac:chgData name="Alec J Summers" userId="S::asummers@mitre.org::d9c4246f-ffa8-4c52-a253-9dc5efe19efc" providerId="AD" clId="Web-{51CC448E-26C9-6516-1FAF-A289AC7BE50C}" dt="2024-05-17T14:00:39.469" v="680" actId="20577"/>
          <ac:spMkLst>
            <pc:docMk/>
            <pc:sldMk cId="1913963856" sldId="461"/>
            <ac:spMk id="3" creationId="{26B8C301-8ADC-3000-1900-5E4D047B34E9}"/>
          </ac:spMkLst>
        </pc:spChg>
      </pc:sldChg>
      <pc:sldChg chg="modSp">
        <pc:chgData name="Alec J Summers" userId="S::asummers@mitre.org::d9c4246f-ffa8-4c52-a253-9dc5efe19efc" providerId="AD" clId="Web-{51CC448E-26C9-6516-1FAF-A289AC7BE50C}" dt="2024-05-17T13:53:51.157" v="2" actId="20577"/>
        <pc:sldMkLst>
          <pc:docMk/>
          <pc:sldMk cId="762755664" sldId="463"/>
        </pc:sldMkLst>
        <pc:spChg chg="mod">
          <ac:chgData name="Alec J Summers" userId="S::asummers@mitre.org::d9c4246f-ffa8-4c52-a253-9dc5efe19efc" providerId="AD" clId="Web-{51CC448E-26C9-6516-1FAF-A289AC7BE50C}" dt="2024-05-17T13:53:51.157" v="2" actId="20577"/>
          <ac:spMkLst>
            <pc:docMk/>
            <pc:sldMk cId="762755664" sldId="463"/>
            <ac:spMk id="2" creationId="{77CF7376-563D-EE7E-50F1-682FCD07ADB1}"/>
          </ac:spMkLst>
        </pc:spChg>
      </pc:sldChg>
      <pc:sldChg chg="modSp">
        <pc:chgData name="Alec J Summers" userId="S::asummers@mitre.org::d9c4246f-ffa8-4c52-a253-9dc5efe19efc" providerId="AD" clId="Web-{51CC448E-26C9-6516-1FAF-A289AC7BE50C}" dt="2024-05-17T13:54:02.048" v="4" actId="20577"/>
        <pc:sldMkLst>
          <pc:docMk/>
          <pc:sldMk cId="2800714136" sldId="473"/>
        </pc:sldMkLst>
        <pc:spChg chg="mod">
          <ac:chgData name="Alec J Summers" userId="S::asummers@mitre.org::d9c4246f-ffa8-4c52-a253-9dc5efe19efc" providerId="AD" clId="Web-{51CC448E-26C9-6516-1FAF-A289AC7BE50C}" dt="2024-05-17T13:54:02.048" v="4" actId="20577"/>
          <ac:spMkLst>
            <pc:docMk/>
            <pc:sldMk cId="2800714136" sldId="473"/>
            <ac:spMk id="2" creationId="{8697078F-9773-589B-83C2-AAFF2A0EE3CF}"/>
          </ac:spMkLst>
        </pc:spChg>
      </pc:sldChg>
      <pc:sldChg chg="modSp">
        <pc:chgData name="Alec J Summers" userId="S::asummers@mitre.org::d9c4246f-ffa8-4c52-a253-9dc5efe19efc" providerId="AD" clId="Web-{51CC448E-26C9-6516-1FAF-A289AC7BE50C}" dt="2024-05-17T13:59:34.734" v="566" actId="20577"/>
        <pc:sldMkLst>
          <pc:docMk/>
          <pc:sldMk cId="2916453748" sldId="476"/>
        </pc:sldMkLst>
        <pc:spChg chg="mod">
          <ac:chgData name="Alec J Summers" userId="S::asummers@mitre.org::d9c4246f-ffa8-4c52-a253-9dc5efe19efc" providerId="AD" clId="Web-{51CC448E-26C9-6516-1FAF-A289AC7BE50C}" dt="2024-05-17T13:55:30.079" v="64" actId="20577"/>
          <ac:spMkLst>
            <pc:docMk/>
            <pc:sldMk cId="2916453748" sldId="476"/>
            <ac:spMk id="2" creationId="{BCD68B71-3A55-5DC1-2624-D644891F8D19}"/>
          </ac:spMkLst>
        </pc:spChg>
        <pc:spChg chg="mod">
          <ac:chgData name="Alec J Summers" userId="S::asummers@mitre.org::d9c4246f-ffa8-4c52-a253-9dc5efe19efc" providerId="AD" clId="Web-{51CC448E-26C9-6516-1FAF-A289AC7BE50C}" dt="2024-05-17T13:59:34.734" v="566" actId="20577"/>
          <ac:spMkLst>
            <pc:docMk/>
            <pc:sldMk cId="2916453748" sldId="476"/>
            <ac:spMk id="3" creationId="{3C31467F-3532-A0F8-842A-70390AD501EB}"/>
          </ac:spMkLst>
        </pc:spChg>
      </pc:sldChg>
      <pc:sldChg chg="modSp">
        <pc:chgData name="Alec J Summers" userId="S::asummers@mitre.org::d9c4246f-ffa8-4c52-a253-9dc5efe19efc" providerId="AD" clId="Web-{51CC448E-26C9-6516-1FAF-A289AC7BE50C}" dt="2024-05-17T13:53:45.423" v="1" actId="20577"/>
        <pc:sldMkLst>
          <pc:docMk/>
          <pc:sldMk cId="1929974198" sldId="477"/>
        </pc:sldMkLst>
        <pc:spChg chg="mod">
          <ac:chgData name="Alec J Summers" userId="S::asummers@mitre.org::d9c4246f-ffa8-4c52-a253-9dc5efe19efc" providerId="AD" clId="Web-{51CC448E-26C9-6516-1FAF-A289AC7BE50C}" dt="2024-05-17T13:53:45.423" v="1" actId="20577"/>
          <ac:spMkLst>
            <pc:docMk/>
            <pc:sldMk cId="1929974198" sldId="477"/>
            <ac:spMk id="2" creationId="{1FFDBAFC-0746-3005-3E93-2624A728C664}"/>
          </ac:spMkLst>
        </pc:spChg>
      </pc:sldChg>
    </pc:docChg>
  </pc:docChgLst>
  <pc:docChgLst>
    <pc:chgData name="Steven M Christey" userId="f24da668-4c1f-41c0-850e-113e2bdf78cf" providerId="ADAL" clId="{D0B91711-2038-4517-8C8B-7320A8552125}"/>
    <pc:docChg chg="undo custSel addSld delSld modSld">
      <pc:chgData name="Steven M Christey" userId="f24da668-4c1f-41c0-850e-113e2bdf78cf" providerId="ADAL" clId="{D0B91711-2038-4517-8C8B-7320A8552125}" dt="2024-06-14T15:50:34.119" v="2273" actId="20577"/>
      <pc:docMkLst>
        <pc:docMk/>
      </pc:docMkLst>
      <pc:sldChg chg="modSp mod">
        <pc:chgData name="Steven M Christey" userId="f24da668-4c1f-41c0-850e-113e2bdf78cf" providerId="ADAL" clId="{D0B91711-2038-4517-8C8B-7320A8552125}" dt="2024-06-14T01:46:15.883" v="12" actId="20577"/>
        <pc:sldMkLst>
          <pc:docMk/>
          <pc:sldMk cId="1454278300" sldId="459"/>
        </pc:sldMkLst>
        <pc:spChg chg="mod">
          <ac:chgData name="Steven M Christey" userId="f24da668-4c1f-41c0-850e-113e2bdf78cf" providerId="ADAL" clId="{D0B91711-2038-4517-8C8B-7320A8552125}" dt="2024-06-14T01:46:15.883" v="12" actId="20577"/>
          <ac:spMkLst>
            <pc:docMk/>
            <pc:sldMk cId="1454278300" sldId="459"/>
            <ac:spMk id="3" creationId="{0992DF88-AC24-0FBF-1177-62DD9110498B}"/>
          </ac:spMkLst>
        </pc:spChg>
      </pc:sldChg>
      <pc:sldChg chg="addSp modSp mod">
        <pc:chgData name="Steven M Christey" userId="f24da668-4c1f-41c0-850e-113e2bdf78cf" providerId="ADAL" clId="{D0B91711-2038-4517-8C8B-7320A8552125}" dt="2024-06-14T15:11:37.464" v="2136" actId="20577"/>
        <pc:sldMkLst>
          <pc:docMk/>
          <pc:sldMk cId="3633073562" sldId="462"/>
        </pc:sldMkLst>
        <pc:spChg chg="mod">
          <ac:chgData name="Steven M Christey" userId="f24da668-4c1f-41c0-850e-113e2bdf78cf" providerId="ADAL" clId="{D0B91711-2038-4517-8C8B-7320A8552125}" dt="2024-06-14T15:11:37.464" v="2136" actId="20577"/>
          <ac:spMkLst>
            <pc:docMk/>
            <pc:sldMk cId="3633073562" sldId="462"/>
            <ac:spMk id="3" creationId="{302D9D2F-FFD9-49F1-E784-AE896B4C29BB}"/>
          </ac:spMkLst>
        </pc:spChg>
        <pc:spChg chg="add mod">
          <ac:chgData name="Steven M Christey" userId="f24da668-4c1f-41c0-850e-113e2bdf78cf" providerId="ADAL" clId="{D0B91711-2038-4517-8C8B-7320A8552125}" dt="2024-06-14T01:51:02.583" v="17"/>
          <ac:spMkLst>
            <pc:docMk/>
            <pc:sldMk cId="3633073562" sldId="462"/>
            <ac:spMk id="5" creationId="{C6BD5636-9C69-6AA4-14C0-048067688B26}"/>
          </ac:spMkLst>
        </pc:spChg>
        <pc:spChg chg="add mod">
          <ac:chgData name="Steven M Christey" userId="f24da668-4c1f-41c0-850e-113e2bdf78cf" providerId="ADAL" clId="{D0B91711-2038-4517-8C8B-7320A8552125}" dt="2024-06-14T01:51:19.495" v="18"/>
          <ac:spMkLst>
            <pc:docMk/>
            <pc:sldMk cId="3633073562" sldId="462"/>
            <ac:spMk id="6" creationId="{6341136F-16AB-7F12-386F-DEB8A7D7E0DF}"/>
          </ac:spMkLst>
        </pc:spChg>
      </pc:sldChg>
      <pc:sldChg chg="modSp mod">
        <pc:chgData name="Steven M Christey" userId="f24da668-4c1f-41c0-850e-113e2bdf78cf" providerId="ADAL" clId="{D0B91711-2038-4517-8C8B-7320A8552125}" dt="2024-06-14T01:53:00.066" v="177" actId="20577"/>
        <pc:sldMkLst>
          <pc:docMk/>
          <pc:sldMk cId="2466886506" sldId="468"/>
        </pc:sldMkLst>
        <pc:spChg chg="mod">
          <ac:chgData name="Steven M Christey" userId="f24da668-4c1f-41c0-850e-113e2bdf78cf" providerId="ADAL" clId="{D0B91711-2038-4517-8C8B-7320A8552125}" dt="2024-06-14T01:53:00.066" v="177" actId="20577"/>
          <ac:spMkLst>
            <pc:docMk/>
            <pc:sldMk cId="2466886506" sldId="468"/>
            <ac:spMk id="7" creationId="{08BB7B1D-0F00-C2BA-DFD8-E2EA206EAE48}"/>
          </ac:spMkLst>
        </pc:spChg>
      </pc:sldChg>
      <pc:sldChg chg="del">
        <pc:chgData name="Steven M Christey" userId="f24da668-4c1f-41c0-850e-113e2bdf78cf" providerId="ADAL" clId="{D0B91711-2038-4517-8C8B-7320A8552125}" dt="2024-06-14T01:47:00.587" v="13" actId="2696"/>
        <pc:sldMkLst>
          <pc:docMk/>
          <pc:sldMk cId="1541893098" sldId="469"/>
        </pc:sldMkLst>
      </pc:sldChg>
      <pc:sldChg chg="add">
        <pc:chgData name="Steven M Christey" userId="f24da668-4c1f-41c0-850e-113e2bdf78cf" providerId="ADAL" clId="{D0B91711-2038-4517-8C8B-7320A8552125}" dt="2024-06-14T01:47:03.589" v="14"/>
        <pc:sldMkLst>
          <pc:docMk/>
          <pc:sldMk cId="2464188330" sldId="469"/>
        </pc:sldMkLst>
      </pc:sldChg>
      <pc:sldChg chg="modSp mod">
        <pc:chgData name="Steven M Christey" userId="f24da668-4c1f-41c0-850e-113e2bdf78cf" providerId="ADAL" clId="{D0B91711-2038-4517-8C8B-7320A8552125}" dt="2024-06-14T15:02:57.469" v="2075" actId="313"/>
        <pc:sldMkLst>
          <pc:docMk/>
          <pc:sldMk cId="4159358811" sldId="474"/>
        </pc:sldMkLst>
        <pc:spChg chg="mod">
          <ac:chgData name="Steven M Christey" userId="f24da668-4c1f-41c0-850e-113e2bdf78cf" providerId="ADAL" clId="{D0B91711-2038-4517-8C8B-7320A8552125}" dt="2024-06-14T15:02:57.469" v="2075" actId="313"/>
          <ac:spMkLst>
            <pc:docMk/>
            <pc:sldMk cId="4159358811" sldId="474"/>
            <ac:spMk id="3" creationId="{075199B5-E8F0-9850-23D0-F4BBC4EFC09E}"/>
          </ac:spMkLst>
        </pc:spChg>
      </pc:sldChg>
      <pc:sldChg chg="modSp mod">
        <pc:chgData name="Steven M Christey" userId="f24da668-4c1f-41c0-850e-113e2bdf78cf" providerId="ADAL" clId="{D0B91711-2038-4517-8C8B-7320A8552125}" dt="2024-06-14T15:10:09.757" v="2129" actId="20577"/>
        <pc:sldMkLst>
          <pc:docMk/>
          <pc:sldMk cId="2916453748" sldId="476"/>
        </pc:sldMkLst>
        <pc:spChg chg="mod">
          <ac:chgData name="Steven M Christey" userId="f24da668-4c1f-41c0-850e-113e2bdf78cf" providerId="ADAL" clId="{D0B91711-2038-4517-8C8B-7320A8552125}" dt="2024-06-14T15:10:09.757" v="2129" actId="20577"/>
          <ac:spMkLst>
            <pc:docMk/>
            <pc:sldMk cId="2916453748" sldId="476"/>
            <ac:spMk id="3" creationId="{3C31467F-3532-A0F8-842A-70390AD501EB}"/>
          </ac:spMkLst>
        </pc:spChg>
      </pc:sldChg>
      <pc:sldChg chg="addSp modSp new mod">
        <pc:chgData name="Steven M Christey" userId="f24da668-4c1f-41c0-850e-113e2bdf78cf" providerId="ADAL" clId="{D0B91711-2038-4517-8C8B-7320A8552125}" dt="2024-06-14T15:22:30.593" v="2250" actId="20577"/>
        <pc:sldMkLst>
          <pc:docMk/>
          <pc:sldMk cId="963500398" sldId="478"/>
        </pc:sldMkLst>
        <pc:spChg chg="mod">
          <ac:chgData name="Steven M Christey" userId="f24da668-4c1f-41c0-850e-113e2bdf78cf" providerId="ADAL" clId="{D0B91711-2038-4517-8C8B-7320A8552125}" dt="2024-06-14T14:41:19.895" v="424" actId="20577"/>
          <ac:spMkLst>
            <pc:docMk/>
            <pc:sldMk cId="963500398" sldId="478"/>
            <ac:spMk id="2" creationId="{0BC0A75D-7D17-0A50-C71B-0C0579C63422}"/>
          </ac:spMkLst>
        </pc:spChg>
        <pc:spChg chg="mod">
          <ac:chgData name="Steven M Christey" userId="f24da668-4c1f-41c0-850e-113e2bdf78cf" providerId="ADAL" clId="{D0B91711-2038-4517-8C8B-7320A8552125}" dt="2024-06-14T15:22:30.593" v="2250" actId="20577"/>
          <ac:spMkLst>
            <pc:docMk/>
            <pc:sldMk cId="963500398" sldId="478"/>
            <ac:spMk id="3" creationId="{AB118AA4-9CAB-BA6E-2461-851520F6A08C}"/>
          </ac:spMkLst>
        </pc:spChg>
        <pc:spChg chg="add">
          <ac:chgData name="Steven M Christey" userId="f24da668-4c1f-41c0-850e-113e2bdf78cf" providerId="ADAL" clId="{D0B91711-2038-4517-8C8B-7320A8552125}" dt="2024-06-14T14:41:33.992" v="454"/>
          <ac:spMkLst>
            <pc:docMk/>
            <pc:sldMk cId="963500398" sldId="478"/>
            <ac:spMk id="5" creationId="{952F92B4-2928-4DF3-80F2-E639887536C9}"/>
          </ac:spMkLst>
        </pc:spChg>
        <pc:spChg chg="add">
          <ac:chgData name="Steven M Christey" userId="f24da668-4c1f-41c0-850e-113e2bdf78cf" providerId="ADAL" clId="{D0B91711-2038-4517-8C8B-7320A8552125}" dt="2024-06-14T14:41:41.294" v="456"/>
          <ac:spMkLst>
            <pc:docMk/>
            <pc:sldMk cId="963500398" sldId="478"/>
            <ac:spMk id="6" creationId="{5969D5EB-A53A-7E03-0F8C-DF5EA1215337}"/>
          </ac:spMkLst>
        </pc:spChg>
      </pc:sldChg>
      <pc:sldChg chg="addSp modSp new mod">
        <pc:chgData name="Steven M Christey" userId="f24da668-4c1f-41c0-850e-113e2bdf78cf" providerId="ADAL" clId="{D0B91711-2038-4517-8C8B-7320A8552125}" dt="2024-06-14T14:48:02.045" v="1030" actId="6549"/>
        <pc:sldMkLst>
          <pc:docMk/>
          <pc:sldMk cId="1152279036" sldId="479"/>
        </pc:sldMkLst>
        <pc:spChg chg="mod">
          <ac:chgData name="Steven M Christey" userId="f24da668-4c1f-41c0-850e-113e2bdf78cf" providerId="ADAL" clId="{D0B91711-2038-4517-8C8B-7320A8552125}" dt="2024-06-14T14:47:05.105" v="913" actId="20577"/>
          <ac:spMkLst>
            <pc:docMk/>
            <pc:sldMk cId="1152279036" sldId="479"/>
            <ac:spMk id="2" creationId="{0A35088E-23C6-79B7-C26A-A4A3804C94E1}"/>
          </ac:spMkLst>
        </pc:spChg>
        <pc:spChg chg="mod">
          <ac:chgData name="Steven M Christey" userId="f24da668-4c1f-41c0-850e-113e2bdf78cf" providerId="ADAL" clId="{D0B91711-2038-4517-8C8B-7320A8552125}" dt="2024-06-14T14:48:02.045" v="1030" actId="6549"/>
          <ac:spMkLst>
            <pc:docMk/>
            <pc:sldMk cId="1152279036" sldId="479"/>
            <ac:spMk id="3" creationId="{D5A0BD02-6765-3349-1572-97964B6C1570}"/>
          </ac:spMkLst>
        </pc:spChg>
        <pc:spChg chg="add">
          <ac:chgData name="Steven M Christey" userId="f24da668-4c1f-41c0-850e-113e2bdf78cf" providerId="ADAL" clId="{D0B91711-2038-4517-8C8B-7320A8552125}" dt="2024-06-14T14:47:13.231" v="946"/>
          <ac:spMkLst>
            <pc:docMk/>
            <pc:sldMk cId="1152279036" sldId="479"/>
            <ac:spMk id="5" creationId="{8663834F-4A67-AC34-7D5B-4DE1B8DA81BB}"/>
          </ac:spMkLst>
        </pc:spChg>
      </pc:sldChg>
      <pc:sldChg chg="modSp new mod">
        <pc:chgData name="Steven M Christey" userId="f24da668-4c1f-41c0-850e-113e2bdf78cf" providerId="ADAL" clId="{D0B91711-2038-4517-8C8B-7320A8552125}" dt="2024-06-14T15:50:34.119" v="2273" actId="20577"/>
        <pc:sldMkLst>
          <pc:docMk/>
          <pc:sldMk cId="548372673" sldId="480"/>
        </pc:sldMkLst>
        <pc:spChg chg="mod">
          <ac:chgData name="Steven M Christey" userId="f24da668-4c1f-41c0-850e-113e2bdf78cf" providerId="ADAL" clId="{D0B91711-2038-4517-8C8B-7320A8552125}" dt="2024-06-14T15:50:34.119" v="2273" actId="20577"/>
          <ac:spMkLst>
            <pc:docMk/>
            <pc:sldMk cId="548372673" sldId="480"/>
            <ac:spMk id="2" creationId="{9E59D4D8-B9FE-F0F0-789A-B15EB4623BDD}"/>
          </ac:spMkLst>
        </pc:spChg>
        <pc:spChg chg="mod">
          <ac:chgData name="Steven M Christey" userId="f24da668-4c1f-41c0-850e-113e2bdf78cf" providerId="ADAL" clId="{D0B91711-2038-4517-8C8B-7320A8552125}" dt="2024-06-14T14:58:54.347" v="1698" actId="20577"/>
          <ac:spMkLst>
            <pc:docMk/>
            <pc:sldMk cId="548372673" sldId="480"/>
            <ac:spMk id="3" creationId="{382DCFA1-B421-6F59-4F21-24CDD0D823FD}"/>
          </ac:spMkLst>
        </pc:spChg>
      </pc:sldChg>
      <pc:sldChg chg="modSp new mod">
        <pc:chgData name="Steven M Christey" userId="f24da668-4c1f-41c0-850e-113e2bdf78cf" providerId="ADAL" clId="{D0B91711-2038-4517-8C8B-7320A8552125}" dt="2024-06-14T15:00:58.865" v="1758" actId="113"/>
        <pc:sldMkLst>
          <pc:docMk/>
          <pc:sldMk cId="1398599401" sldId="481"/>
        </pc:sldMkLst>
        <pc:spChg chg="mod">
          <ac:chgData name="Steven M Christey" userId="f24da668-4c1f-41c0-850e-113e2bdf78cf" providerId="ADAL" clId="{D0B91711-2038-4517-8C8B-7320A8552125}" dt="2024-06-14T14:59:33.479" v="1713" actId="6549"/>
          <ac:spMkLst>
            <pc:docMk/>
            <pc:sldMk cId="1398599401" sldId="481"/>
            <ac:spMk id="2" creationId="{BC5D4BB7-A38B-90B0-34DA-77508F6F54F3}"/>
          </ac:spMkLst>
        </pc:spChg>
        <pc:spChg chg="mod">
          <ac:chgData name="Steven M Christey" userId="f24da668-4c1f-41c0-850e-113e2bdf78cf" providerId="ADAL" clId="{D0B91711-2038-4517-8C8B-7320A8552125}" dt="2024-06-14T15:00:58.865" v="1758" actId="113"/>
          <ac:spMkLst>
            <pc:docMk/>
            <pc:sldMk cId="1398599401" sldId="481"/>
            <ac:spMk id="3" creationId="{38C8B69F-C693-27C8-9D7C-621C9FB9960C}"/>
          </ac:spMkLst>
        </pc:spChg>
      </pc:sldChg>
    </pc:docChg>
  </pc:docChgLst>
  <pc:docChgLst>
    <pc:chgData name="Alec J Summers" userId="S::asummers@mitre.org::d9c4246f-ffa8-4c52-a253-9dc5efe19efc" providerId="AD" clId="Web-{D4B05995-6B9D-56C7-B948-B4735477D264}"/>
    <pc:docChg chg="modSld">
      <pc:chgData name="Alec J Summers" userId="S::asummers@mitre.org::d9c4246f-ffa8-4c52-a253-9dc5efe19efc" providerId="AD" clId="Web-{D4B05995-6B9D-56C7-B948-B4735477D264}" dt="2024-05-17T14:59:56.382" v="238" actId="20577"/>
      <pc:docMkLst>
        <pc:docMk/>
      </pc:docMkLst>
      <pc:sldChg chg="modSp">
        <pc:chgData name="Alec J Summers" userId="S::asummers@mitre.org::d9c4246f-ffa8-4c52-a253-9dc5efe19efc" providerId="AD" clId="Web-{D4B05995-6B9D-56C7-B948-B4735477D264}" dt="2024-05-17T14:29:34.805" v="168" actId="20577"/>
        <pc:sldMkLst>
          <pc:docMk/>
          <pc:sldMk cId="1913963856" sldId="461"/>
        </pc:sldMkLst>
        <pc:spChg chg="mod">
          <ac:chgData name="Alec J Summers" userId="S::asummers@mitre.org::d9c4246f-ffa8-4c52-a253-9dc5efe19efc" providerId="AD" clId="Web-{D4B05995-6B9D-56C7-B948-B4735477D264}" dt="2024-05-17T14:29:34.805" v="168" actId="20577"/>
          <ac:spMkLst>
            <pc:docMk/>
            <pc:sldMk cId="1913963856" sldId="461"/>
            <ac:spMk id="3" creationId="{26B8C301-8ADC-3000-1900-5E4D047B34E9}"/>
          </ac:spMkLst>
        </pc:spChg>
      </pc:sldChg>
      <pc:sldChg chg="modSp">
        <pc:chgData name="Alec J Summers" userId="S::asummers@mitre.org::d9c4246f-ffa8-4c52-a253-9dc5efe19efc" providerId="AD" clId="Web-{D4B05995-6B9D-56C7-B948-B4735477D264}" dt="2024-05-17T14:42:45.774" v="169" actId="20577"/>
        <pc:sldMkLst>
          <pc:docMk/>
          <pc:sldMk cId="878426279" sldId="466"/>
        </pc:sldMkLst>
        <pc:spChg chg="mod">
          <ac:chgData name="Alec J Summers" userId="S::asummers@mitre.org::d9c4246f-ffa8-4c52-a253-9dc5efe19efc" providerId="AD" clId="Web-{D4B05995-6B9D-56C7-B948-B4735477D264}" dt="2024-05-17T14:42:45.774" v="169" actId="20577"/>
          <ac:spMkLst>
            <pc:docMk/>
            <pc:sldMk cId="878426279" sldId="466"/>
            <ac:spMk id="7" creationId="{C7FFEFD0-7014-A7E0-F87A-151531F5C831}"/>
          </ac:spMkLst>
        </pc:spChg>
      </pc:sldChg>
      <pc:sldChg chg="modSp">
        <pc:chgData name="Alec J Summers" userId="S::asummers@mitre.org::d9c4246f-ffa8-4c52-a253-9dc5efe19efc" providerId="AD" clId="Web-{D4B05995-6B9D-56C7-B948-B4735477D264}" dt="2024-05-17T14:59:56.382" v="238" actId="20577"/>
        <pc:sldMkLst>
          <pc:docMk/>
          <pc:sldMk cId="4159358811" sldId="474"/>
        </pc:sldMkLst>
        <pc:spChg chg="mod">
          <ac:chgData name="Alec J Summers" userId="S::asummers@mitre.org::d9c4246f-ffa8-4c52-a253-9dc5efe19efc" providerId="AD" clId="Web-{D4B05995-6B9D-56C7-B948-B4735477D264}" dt="2024-05-17T14:59:56.382" v="238" actId="20577"/>
          <ac:spMkLst>
            <pc:docMk/>
            <pc:sldMk cId="4159358811" sldId="474"/>
            <ac:spMk id="3" creationId="{075199B5-E8F0-9850-23D0-F4BBC4EFC09E}"/>
          </ac:spMkLst>
        </pc:spChg>
      </pc:sldChg>
      <pc:sldChg chg="modSp">
        <pc:chgData name="Alec J Summers" userId="S::asummers@mitre.org::d9c4246f-ffa8-4c52-a253-9dc5efe19efc" providerId="AD" clId="Web-{D4B05995-6B9D-56C7-B948-B4735477D264}" dt="2024-05-17T14:12:36.571" v="1" actId="20577"/>
        <pc:sldMkLst>
          <pc:docMk/>
          <pc:sldMk cId="1259113184" sldId="475"/>
        </pc:sldMkLst>
        <pc:spChg chg="mod">
          <ac:chgData name="Alec J Summers" userId="S::asummers@mitre.org::d9c4246f-ffa8-4c52-a253-9dc5efe19efc" providerId="AD" clId="Web-{D4B05995-6B9D-56C7-B948-B4735477D264}" dt="2024-05-17T14:12:36.571" v="1" actId="20577"/>
          <ac:spMkLst>
            <pc:docMk/>
            <pc:sldMk cId="1259113184" sldId="475"/>
            <ac:spMk id="3" creationId="{32062DF9-CFF1-0BEE-15FF-59D403B018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6/14/2024</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6/14/2024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4DAC16AF-BAEB-10AA-A2DC-4F3E26BE0CFB}"/>
              </a:ext>
            </a:extLst>
          </p:cNvPr>
          <p:cNvGrpSpPr/>
          <p:nvPr userDrawn="1"/>
        </p:nvGrpSpPr>
        <p:grpSpPr>
          <a:xfrm>
            <a:off x="549307" y="6235638"/>
            <a:ext cx="11382864" cy="506859"/>
            <a:chOff x="549307" y="6235638"/>
            <a:chExt cx="11382864" cy="506859"/>
          </a:xfrm>
        </p:grpSpPr>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4" name="Picture 3" descr="A yellow and orange logo&#10;&#10;Description automatically generated">
              <a:extLst>
                <a:ext uri="{FF2B5EF4-FFF2-40B4-BE49-F238E27FC236}">
                  <a16:creationId xmlns:a16="http://schemas.microsoft.com/office/drawing/2014/main" id="{52FA7006-2E64-3160-D2B2-478156BA878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742EEB6E-AAE9-B734-EE88-4EC8DC996CDB}"/>
              </a:ext>
            </a:extLst>
          </p:cNvPr>
          <p:cNvGrpSpPr/>
          <p:nvPr userDrawn="1"/>
        </p:nvGrpSpPr>
        <p:grpSpPr>
          <a:xfrm>
            <a:off x="549307" y="6235638"/>
            <a:ext cx="11382864" cy="506859"/>
            <a:chOff x="549307" y="6235638"/>
            <a:chExt cx="11382864" cy="506859"/>
          </a:xfrm>
        </p:grpSpPr>
        <p:sp>
          <p:nvSpPr>
            <p:cNvPr id="6" name="Text Box 34">
              <a:extLst>
                <a:ext uri="{FF2B5EF4-FFF2-40B4-BE49-F238E27FC236}">
                  <a16:creationId xmlns:a16="http://schemas.microsoft.com/office/drawing/2014/main" id="{DC740274-008C-0C73-052B-7BFB85A6125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679E3AF4-8BC0-E8A4-8342-8872316E562D}"/>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37DE3D48-D56F-4AD2-19B1-45D1D7A18B0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67B7FC7F-2E4A-A2DD-A643-D1A10522848F}"/>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0547FED3-2C30-F4E6-3048-5675580799A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3A100C9F-1BB7-9936-B8A6-747847D4A9B2}"/>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9E6DC674-ECE5-3A97-3A4F-24FD072B2318}"/>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6" name="Group 5">
            <a:extLst>
              <a:ext uri="{FF2B5EF4-FFF2-40B4-BE49-F238E27FC236}">
                <a16:creationId xmlns:a16="http://schemas.microsoft.com/office/drawing/2014/main" id="{BC9FA02B-B60F-9D2B-5710-AC8A7E290669}"/>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9E70A04F-8616-609D-8225-4AD857445D0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B10D3999-05E6-33A8-A37D-910C9BEEF84F}"/>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5D091212-3E63-BA3C-FC31-78CF32D9437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7B4F1BB6-1240-8E8E-8ECA-792F0BA789E2}"/>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89A8502D-2927-9695-96E9-8F406706FAB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FD79550B-F8ED-4931-306E-37D3DABEF2F3}"/>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2E308276-A53C-F438-D9CC-E4FAD93939E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F18E23BB-00FD-3A1E-8AFA-3B4C7BAF444F}"/>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C07B8B59-72BB-402C-0548-28CBE824E52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8670D7C2-1C0E-6F3C-06A2-3007B50B6FAB}"/>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77B58D0F-0F23-E688-7286-9D56CCB906F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C724F0B9-6491-4428-EFE8-683817A4F3D6}"/>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6DE9556C-601C-A625-8E9C-D685CD0558F6}"/>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AE786262-A183-4A27-F5B3-73D0CD43706A}"/>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1A59D5F2-3DA5-5D04-F413-02C29950E6B9}"/>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a:solidFill>
                  <a:schemeClr val="tx1">
                    <a:lumMod val="50000"/>
                    <a:lumOff val="50000"/>
                  </a:schemeClr>
                </a:solidFill>
              </a:rPr>
              <a:t> </a:t>
            </a:r>
            <a:endParaRPr lang="en-US" sz="140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686216" lvl="1" indent="-304046" defTabSz="1216185">
              <a:spcBef>
                <a:spcPts val="0"/>
              </a:spcBef>
              <a:spcAft>
                <a:spcPts val="798"/>
              </a:spcAft>
              <a:buClr>
                <a:schemeClr val="tx2"/>
              </a:buClr>
              <a:buChar char="–"/>
            </a:pPr>
            <a:r>
              <a:rPr lang="en-US"/>
              <a:t>Second level</a:t>
            </a:r>
          </a:p>
          <a:p>
            <a:pPr marL="994485" lvl="2" indent="-308269" defTabSz="1216185">
              <a:spcBef>
                <a:spcPts val="0"/>
              </a:spcBef>
              <a:spcAft>
                <a:spcPts val="798"/>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rxiv.org/abs/2304.1108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7706-4E65-00EA-9416-F4DD36CAAD0A}"/>
              </a:ext>
            </a:extLst>
          </p:cNvPr>
          <p:cNvSpPr>
            <a:spLocks noGrp="1"/>
          </p:cNvSpPr>
          <p:nvPr>
            <p:ph type="ctrTitle" sz="quarter"/>
          </p:nvPr>
        </p:nvSpPr>
        <p:spPr/>
        <p:txBody>
          <a:bodyPr/>
          <a:lstStyle/>
          <a:p>
            <a:pPr>
              <a:lnSpc>
                <a:spcPct val="81031"/>
              </a:lnSpc>
            </a:pPr>
            <a:r>
              <a:rPr lang="en-US" dirty="0"/>
              <a:t>CVE/CWE AI WG Meeting</a:t>
            </a:r>
          </a:p>
        </p:txBody>
      </p:sp>
      <p:sp>
        <p:nvSpPr>
          <p:cNvPr id="3" name="Subtitle 2">
            <a:extLst>
              <a:ext uri="{FF2B5EF4-FFF2-40B4-BE49-F238E27FC236}">
                <a16:creationId xmlns:a16="http://schemas.microsoft.com/office/drawing/2014/main" id="{0992DF88-AC24-0FBF-1177-62DD9110498B}"/>
              </a:ext>
            </a:extLst>
          </p:cNvPr>
          <p:cNvSpPr>
            <a:spLocks noGrp="1"/>
          </p:cNvSpPr>
          <p:nvPr>
            <p:ph type="subTitle" idx="1"/>
          </p:nvPr>
        </p:nvSpPr>
        <p:spPr/>
        <p:txBody>
          <a:bodyPr/>
          <a:lstStyle/>
          <a:p>
            <a:r>
              <a:rPr lang="en-US" dirty="0"/>
              <a:t>June 14, 2024</a:t>
            </a:r>
          </a:p>
        </p:txBody>
      </p:sp>
      <p:sp>
        <p:nvSpPr>
          <p:cNvPr id="4" name="Slide Number Placeholder 3">
            <a:extLst>
              <a:ext uri="{FF2B5EF4-FFF2-40B4-BE49-F238E27FC236}">
                <a16:creationId xmlns:a16="http://schemas.microsoft.com/office/drawing/2014/main" id="{E6E409A6-D173-9818-4308-05C2B7906106}"/>
              </a:ext>
            </a:extLst>
          </p:cNvPr>
          <p:cNvSpPr>
            <a:spLocks noGrp="1"/>
          </p:cNvSpPr>
          <p:nvPr>
            <p:ph type="sldNum" sz="quarter" idx="12"/>
          </p:nvPr>
        </p:nvSpPr>
        <p:spPr/>
        <p:txBody>
          <a:body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1</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45427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4ECE-66AB-8925-4CBA-9F04BF9BD2E4}"/>
              </a:ext>
            </a:extLst>
          </p:cNvPr>
          <p:cNvSpPr>
            <a:spLocks noGrp="1"/>
          </p:cNvSpPr>
          <p:nvPr>
            <p:ph type="title"/>
          </p:nvPr>
        </p:nvSpPr>
        <p:spPr/>
        <p:txBody>
          <a:bodyPr/>
          <a:lstStyle/>
          <a:p>
            <a:r>
              <a:rPr lang="en-US" dirty="0"/>
              <a:t>New Submission ES2405-84711fc4 - Insufficient Input Validation in Generative AI Applications</a:t>
            </a:r>
          </a:p>
        </p:txBody>
      </p:sp>
      <p:graphicFrame>
        <p:nvGraphicFramePr>
          <p:cNvPr id="5" name="Content Placeholder 4">
            <a:extLst>
              <a:ext uri="{FF2B5EF4-FFF2-40B4-BE49-F238E27FC236}">
                <a16:creationId xmlns:a16="http://schemas.microsoft.com/office/drawing/2014/main" id="{109DD466-8D98-55AD-52F4-85500FDEED2B}"/>
              </a:ext>
            </a:extLst>
          </p:cNvPr>
          <p:cNvGraphicFramePr>
            <a:graphicFrameLocks noGrp="1"/>
          </p:cNvGraphicFramePr>
          <p:nvPr>
            <p:ph idx="1"/>
            <p:extLst>
              <p:ext uri="{D42A27DB-BD31-4B8C-83A1-F6EECF244321}">
                <p14:modId xmlns:p14="http://schemas.microsoft.com/office/powerpoint/2010/main" val="2559052452"/>
              </p:ext>
            </p:extLst>
          </p:nvPr>
        </p:nvGraphicFramePr>
        <p:xfrm>
          <a:off x="615950" y="1371600"/>
          <a:ext cx="11237912" cy="3484880"/>
        </p:xfrm>
        <a:graphic>
          <a:graphicData uri="http://schemas.openxmlformats.org/drawingml/2006/table">
            <a:tbl>
              <a:tblPr firstRow="1" bandRow="1">
                <a:tableStyleId>{5C22544A-7EE6-4342-B048-85BDC9FD1C3A}</a:tableStyleId>
              </a:tblPr>
              <a:tblGrid>
                <a:gridCol w="1503306">
                  <a:extLst>
                    <a:ext uri="{9D8B030D-6E8A-4147-A177-3AD203B41FA5}">
                      <a16:colId xmlns:a16="http://schemas.microsoft.com/office/drawing/2014/main" val="984166173"/>
                    </a:ext>
                  </a:extLst>
                </a:gridCol>
                <a:gridCol w="9734606">
                  <a:extLst>
                    <a:ext uri="{9D8B030D-6E8A-4147-A177-3AD203B41FA5}">
                      <a16:colId xmlns:a16="http://schemas.microsoft.com/office/drawing/2014/main" val="1363273726"/>
                    </a:ext>
                  </a:extLst>
                </a:gridCol>
              </a:tblGrid>
              <a:tr h="370840">
                <a:tc>
                  <a:txBody>
                    <a:bodyPr/>
                    <a:lstStyle/>
                    <a:p>
                      <a:r>
                        <a:rPr lang="en-US"/>
                        <a:t>Element</a:t>
                      </a:r>
                    </a:p>
                  </a:txBody>
                  <a:tcPr>
                    <a:lnR w="12700" cap="flat" cmpd="sng" algn="ctr">
                      <a:solidFill>
                        <a:schemeClr val="tx1"/>
                      </a:solidFill>
                      <a:prstDash val="solid"/>
                      <a:round/>
                      <a:headEnd type="none" w="med" len="med"/>
                      <a:tailEnd type="none" w="med" len="med"/>
                    </a:lnR>
                  </a:tcPr>
                </a:tc>
                <a:tc>
                  <a:txBody>
                    <a:bodyPr/>
                    <a:lstStyle/>
                    <a:p>
                      <a:r>
                        <a:rPr lang="en-US"/>
                        <a:t>Value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17004014"/>
                  </a:ext>
                </a:extLst>
              </a:tr>
              <a:tr h="370840">
                <a:tc>
                  <a:txBody>
                    <a:bodyPr/>
                    <a:lstStyle/>
                    <a:p>
                      <a:r>
                        <a:rPr lang="en-US"/>
                        <a:t>Short Desc</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product </a:t>
                      </a:r>
                      <a:r>
                        <a:rPr lang="en-US" b="1" dirty="0"/>
                        <a:t>accepts user inputs </a:t>
                      </a:r>
                      <a:r>
                        <a:rPr lang="en-US" dirty="0"/>
                        <a:t>for a generative artificial intelligence application, </a:t>
                      </a:r>
                      <a:r>
                        <a:rPr lang="en-US" b="1" dirty="0"/>
                        <a:t>which can modify or bypass </a:t>
                      </a:r>
                      <a:r>
                        <a:rPr lang="en-US" dirty="0"/>
                        <a:t>the original instructions resulting in an unintended response.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01187089"/>
                  </a:ext>
                </a:extLst>
              </a:tr>
              <a:tr h="370840">
                <a:tc>
                  <a:txBody>
                    <a:bodyPr/>
                    <a:lstStyle/>
                    <a:p>
                      <a:r>
                        <a:rPr lang="en-US"/>
                        <a:t>Extended Desc</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Without sufficient validation to application user inputs, the generative artificial intelligence </a:t>
                      </a:r>
                      <a:r>
                        <a:rPr lang="en-US" b="1"/>
                        <a:t>model can change its original behavior </a:t>
                      </a:r>
                      <a:r>
                        <a:rPr lang="en-US"/>
                        <a:t>or provide unintended responses. This can be used to reveal model secrets, output biased responses, and possibly execute system commands, depending on application capabilities.  This flaw depends on the fact that </a:t>
                      </a:r>
                      <a:r>
                        <a:rPr lang="en-US" b="1"/>
                        <a:t>generative artificial intelligence models make no real distinction between the control and data planes</a:t>
                      </a:r>
                      <a:r>
                        <a:rPr lang="en-US"/>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33479083"/>
                  </a:ext>
                </a:extLst>
              </a:tr>
              <a:tr h="370840">
                <a:tc>
                  <a:txBody>
                    <a:bodyPr/>
                    <a:lstStyle/>
                    <a:p>
                      <a:r>
                        <a:rPr lang="en-US"/>
                        <a:t>Alternate Term(s)</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prompt injection</a:t>
                      </a:r>
                      <a:r>
                        <a:rPr lang="en-US"/>
                        <a:t>. Note to user: prompt injection is an attack and applies to multiple weaknesses, not just this one.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513041"/>
                  </a:ext>
                </a:extLst>
              </a:tr>
              <a:tr h="370840">
                <a:tc>
                  <a:txBody>
                    <a:bodyPr/>
                    <a:lstStyle/>
                    <a:p>
                      <a:r>
                        <a:rPr lang="en-US" dirty="0"/>
                        <a:t>Relationships</a:t>
                      </a:r>
                    </a:p>
                  </a:txBody>
                  <a:tcPr>
                    <a:lnR w="12700" cap="flat" cmpd="sng" algn="ctr">
                      <a:solidFill>
                        <a:schemeClr val="tx1"/>
                      </a:solidFill>
                      <a:prstDash val="solid"/>
                      <a:round/>
                      <a:headEnd type="none" w="med" len="med"/>
                      <a:tailEnd type="none" w="med" len="med"/>
                    </a:lnR>
                  </a:tcPr>
                </a:tc>
                <a:tc>
                  <a:txBody>
                    <a:bodyPr/>
                    <a:lstStyle/>
                    <a:p>
                      <a:r>
                        <a:rPr lang="en-US" dirty="0" err="1"/>
                        <a:t>ChildOf</a:t>
                      </a:r>
                      <a:r>
                        <a:rPr lang="en-US" dirty="0"/>
                        <a:t> CWE-20: Improper Input Validation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76529294"/>
                  </a:ext>
                </a:extLst>
              </a:tr>
            </a:tbl>
          </a:graphicData>
        </a:graphic>
      </p:graphicFrame>
      <p:sp>
        <p:nvSpPr>
          <p:cNvPr id="4" name="Slide Number Placeholder 3">
            <a:extLst>
              <a:ext uri="{FF2B5EF4-FFF2-40B4-BE49-F238E27FC236}">
                <a16:creationId xmlns:a16="http://schemas.microsoft.com/office/drawing/2014/main" id="{9AD84AA7-79FE-C177-F535-C77CC57CEEE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Box 5">
            <a:extLst>
              <a:ext uri="{FF2B5EF4-FFF2-40B4-BE49-F238E27FC236}">
                <a16:creationId xmlns:a16="http://schemas.microsoft.com/office/drawing/2014/main" id="{69914F47-F27A-C371-C533-F9420E8382A0}"/>
              </a:ext>
            </a:extLst>
          </p:cNvPr>
          <p:cNvSpPr txBox="1"/>
          <p:nvPr/>
        </p:nvSpPr>
        <p:spPr>
          <a:xfrm>
            <a:off x="615950" y="5301734"/>
            <a:ext cx="8614186" cy="369332"/>
          </a:xfrm>
          <a:prstGeom prst="rect">
            <a:avLst/>
          </a:prstGeom>
          <a:noFill/>
        </p:spPr>
        <p:txBody>
          <a:bodyPr wrap="square">
            <a:spAutoFit/>
          </a:bodyPr>
          <a:lstStyle/>
          <a:p>
            <a:r>
              <a:rPr lang="en-US" dirty="0"/>
              <a:t>https://github.com/CWE-CAPEC/CWE-Content-Development-Repository/issues/109</a:t>
            </a:r>
          </a:p>
        </p:txBody>
      </p:sp>
      <p:sp>
        <p:nvSpPr>
          <p:cNvPr id="7" name="TextBox 6">
            <a:extLst>
              <a:ext uri="{FF2B5EF4-FFF2-40B4-BE49-F238E27FC236}">
                <a16:creationId xmlns:a16="http://schemas.microsoft.com/office/drawing/2014/main" id="{C7FFEFD0-7014-A7E0-F87A-151531F5C831}"/>
              </a:ext>
            </a:extLst>
          </p:cNvPr>
          <p:cNvSpPr txBox="1"/>
          <p:nvPr/>
        </p:nvSpPr>
        <p:spPr>
          <a:xfrm>
            <a:off x="519131" y="5814681"/>
            <a:ext cx="6121612" cy="369332"/>
          </a:xfrm>
          <a:prstGeom prst="rect">
            <a:avLst/>
          </a:prstGeom>
          <a:noFill/>
        </p:spPr>
        <p:txBody>
          <a:bodyPr wrap="none" lIns="91440" tIns="45720" rIns="91440" bIns="45720" rtlCol="0" anchor="t">
            <a:spAutoFit/>
          </a:bodyPr>
          <a:lstStyle/>
          <a:p>
            <a:r>
              <a:rPr lang="en-US" b="1" i="1">
                <a:highlight>
                  <a:srgbClr val="FFFF00"/>
                </a:highlight>
              </a:rPr>
              <a:t>* Email </a:t>
            </a:r>
            <a:r>
              <a:rPr lang="en-US" b="1" i="1">
                <a:highlight>
                  <a:srgbClr val="FFFF00"/>
                </a:highlight>
                <a:hlinkClick r:id="rId2"/>
              </a:rPr>
              <a:t>cwe-submissions@mitre.org</a:t>
            </a:r>
            <a:r>
              <a:rPr lang="en-US" b="1" i="1">
                <a:highlight>
                  <a:srgbClr val="FFFF00"/>
                </a:highlight>
              </a:rPr>
              <a:t> if you need access to CDR</a:t>
            </a:r>
            <a:endParaRPr lang="en-US" b="1" i="1">
              <a:highlight>
                <a:srgbClr val="FFFF00"/>
              </a:highlight>
              <a:cs typeface="Calibri"/>
            </a:endParaRPr>
          </a:p>
        </p:txBody>
      </p:sp>
    </p:spTree>
    <p:extLst>
      <p:ext uri="{BB962C8B-B14F-4D97-AF65-F5344CB8AC3E}">
        <p14:creationId xmlns:p14="http://schemas.microsoft.com/office/powerpoint/2010/main" val="87842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A1FA-491A-644F-9E4E-2F1A7EF1CDD1}"/>
              </a:ext>
            </a:extLst>
          </p:cNvPr>
          <p:cNvSpPr>
            <a:spLocks noGrp="1"/>
          </p:cNvSpPr>
          <p:nvPr>
            <p:ph type="title"/>
          </p:nvPr>
        </p:nvSpPr>
        <p:spPr/>
        <p:txBody>
          <a:bodyPr/>
          <a:lstStyle/>
          <a:p>
            <a:r>
              <a:rPr lang="en-US" dirty="0"/>
              <a:t>Discussion: SUB.UNCLEAR - "Unclear weakness"</a:t>
            </a:r>
          </a:p>
        </p:txBody>
      </p:sp>
      <p:sp>
        <p:nvSpPr>
          <p:cNvPr id="3" name="Content Placeholder 2">
            <a:extLst>
              <a:ext uri="{FF2B5EF4-FFF2-40B4-BE49-F238E27FC236}">
                <a16:creationId xmlns:a16="http://schemas.microsoft.com/office/drawing/2014/main" id="{9F04AA92-7E37-3037-3760-05FBE9407660}"/>
              </a:ext>
            </a:extLst>
          </p:cNvPr>
          <p:cNvSpPr>
            <a:spLocks noGrp="1"/>
          </p:cNvSpPr>
          <p:nvPr>
            <p:ph idx="1"/>
          </p:nvPr>
        </p:nvSpPr>
        <p:spPr>
          <a:xfrm>
            <a:off x="615257" y="3186346"/>
            <a:ext cx="11237912" cy="1078364"/>
          </a:xfrm>
        </p:spPr>
        <p:txBody>
          <a:bodyPr/>
          <a:lstStyle/>
          <a:p>
            <a:r>
              <a:rPr lang="en-US" sz="1600" dirty="0"/>
              <a:t>What is actually happening "under the hood," i.e., what is the insecure behavior that requires input validation to “fix”?</a:t>
            </a:r>
          </a:p>
          <a:p>
            <a:pPr lvl="1"/>
            <a:r>
              <a:rPr lang="en-US" sz="1600" dirty="0"/>
              <a:t>Weaknesses in CWE are characterized by their behaviors</a:t>
            </a:r>
          </a:p>
          <a:p>
            <a:pPr lvl="1"/>
            <a:r>
              <a:rPr lang="en-US" sz="1600" dirty="0"/>
              <a:t>“No distinction between the control and data planes” - is this a fundamental design flaw that would always apply to every single app?</a:t>
            </a:r>
          </a:p>
          <a:p>
            <a:pPr lvl="2"/>
            <a:r>
              <a:rPr lang="en-US" sz="1600" dirty="0"/>
              <a:t>For prompt injection: “insufficient distinction between user inputs and system prompts”</a:t>
            </a:r>
          </a:p>
          <a:p>
            <a:pPr lvl="1"/>
            <a:r>
              <a:rPr lang="en-US" sz="1600" dirty="0"/>
              <a:t>A more specific example from last WG meeting: “using a natural language interface to query a database and you're not validating the output of your LLM”</a:t>
            </a:r>
          </a:p>
          <a:p>
            <a:r>
              <a:rPr lang="en-US" sz="1600" dirty="0"/>
              <a:t>What is meant by "generative artificial intelligence application"? Is it the model itself or an application that makes use of a model? Or is it both?</a:t>
            </a:r>
          </a:p>
          <a:p>
            <a:r>
              <a:rPr lang="en-US" sz="1600" dirty="0"/>
              <a:t>As written, does this address more than prompt injection? Is that good or bad?</a:t>
            </a:r>
          </a:p>
        </p:txBody>
      </p:sp>
      <p:sp>
        <p:nvSpPr>
          <p:cNvPr id="4" name="Slide Number Placeholder 3">
            <a:extLst>
              <a:ext uri="{FF2B5EF4-FFF2-40B4-BE49-F238E27FC236}">
                <a16:creationId xmlns:a16="http://schemas.microsoft.com/office/drawing/2014/main" id="{3DEE16A1-5B13-FFC4-F0B5-C2D13F55AC6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5" name="Content Placeholder 4">
            <a:extLst>
              <a:ext uri="{FF2B5EF4-FFF2-40B4-BE49-F238E27FC236}">
                <a16:creationId xmlns:a16="http://schemas.microsoft.com/office/drawing/2014/main" id="{AE4F22BA-011A-7D64-1A62-9CF0D57F4CEA}"/>
              </a:ext>
            </a:extLst>
          </p:cNvPr>
          <p:cNvGraphicFramePr>
            <a:graphicFrameLocks/>
          </p:cNvGraphicFramePr>
          <p:nvPr>
            <p:extLst>
              <p:ext uri="{D42A27DB-BD31-4B8C-83A1-F6EECF244321}">
                <p14:modId xmlns:p14="http://schemas.microsoft.com/office/powerpoint/2010/main" val="2310373268"/>
              </p:ext>
            </p:extLst>
          </p:nvPr>
        </p:nvGraphicFramePr>
        <p:xfrm>
          <a:off x="615257" y="1359553"/>
          <a:ext cx="11237912" cy="1772920"/>
        </p:xfrm>
        <a:graphic>
          <a:graphicData uri="http://schemas.openxmlformats.org/drawingml/2006/table">
            <a:tbl>
              <a:tblPr firstRow="1" bandRow="1">
                <a:tableStyleId>{5C22544A-7EE6-4342-B048-85BDC9FD1C3A}</a:tableStyleId>
              </a:tblPr>
              <a:tblGrid>
                <a:gridCol w="1503306">
                  <a:extLst>
                    <a:ext uri="{9D8B030D-6E8A-4147-A177-3AD203B41FA5}">
                      <a16:colId xmlns:a16="http://schemas.microsoft.com/office/drawing/2014/main" val="984166173"/>
                    </a:ext>
                  </a:extLst>
                </a:gridCol>
                <a:gridCol w="9734606">
                  <a:extLst>
                    <a:ext uri="{9D8B030D-6E8A-4147-A177-3AD203B41FA5}">
                      <a16:colId xmlns:a16="http://schemas.microsoft.com/office/drawing/2014/main" val="1363273726"/>
                    </a:ext>
                  </a:extLst>
                </a:gridCol>
              </a:tblGrid>
              <a:tr h="370840">
                <a:tc>
                  <a:txBody>
                    <a:bodyPr/>
                    <a:lstStyle/>
                    <a:p>
                      <a:r>
                        <a:rPr lang="en-US"/>
                        <a:t>Element</a:t>
                      </a:r>
                    </a:p>
                  </a:txBody>
                  <a:tcPr/>
                </a:tc>
                <a:tc>
                  <a:txBody>
                    <a:bodyPr/>
                    <a:lstStyle/>
                    <a:p>
                      <a:r>
                        <a:rPr lang="en-US"/>
                        <a:t>Value</a:t>
                      </a:r>
                    </a:p>
                  </a:txBody>
                  <a:tcPr/>
                </a:tc>
                <a:extLst>
                  <a:ext uri="{0D108BD9-81ED-4DB2-BD59-A6C34878D82A}">
                    <a16:rowId xmlns:a16="http://schemas.microsoft.com/office/drawing/2014/main" val="4117004014"/>
                  </a:ext>
                </a:extLst>
              </a:tr>
              <a:tr h="370840">
                <a:tc>
                  <a:txBody>
                    <a:bodyPr/>
                    <a:lstStyle/>
                    <a:p>
                      <a:r>
                        <a:rPr lang="en-US" sz="1600"/>
                        <a:t>Short Desc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The product </a:t>
                      </a:r>
                      <a:r>
                        <a:rPr lang="en-US" sz="1600" b="1" dirty="0"/>
                        <a:t>accepts user inputs </a:t>
                      </a:r>
                      <a:r>
                        <a:rPr lang="en-US" sz="1600" dirty="0"/>
                        <a:t>for a generative artificial intelligence application, </a:t>
                      </a:r>
                      <a:r>
                        <a:rPr lang="en-US" sz="1600" b="1" dirty="0"/>
                        <a:t>which can modify or bypass </a:t>
                      </a:r>
                      <a:r>
                        <a:rPr lang="en-US" sz="1600" dirty="0"/>
                        <a:t>the original instructions resulting in an unintended response.</a:t>
                      </a:r>
                    </a:p>
                  </a:txBody>
                  <a:tcPr/>
                </a:tc>
                <a:extLst>
                  <a:ext uri="{0D108BD9-81ED-4DB2-BD59-A6C34878D82A}">
                    <a16:rowId xmlns:a16="http://schemas.microsoft.com/office/drawing/2014/main" val="3101187089"/>
                  </a:ext>
                </a:extLst>
              </a:tr>
              <a:tr h="370840">
                <a:tc>
                  <a:txBody>
                    <a:bodyPr/>
                    <a:lstStyle/>
                    <a:p>
                      <a:r>
                        <a:rPr lang="en-US" sz="1600"/>
                        <a:t>Extended Desc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Without sufficient validation to application user inputs, the generative artificial intelligence </a:t>
                      </a:r>
                      <a:r>
                        <a:rPr lang="en-US" sz="1600" b="1" dirty="0"/>
                        <a:t>model can change its original behavior </a:t>
                      </a:r>
                      <a:r>
                        <a:rPr lang="en-US" sz="1600" dirty="0"/>
                        <a:t>or provide unintended responses...  This flaw depends on the fact that </a:t>
                      </a:r>
                      <a:r>
                        <a:rPr lang="en-US" sz="1600" b="1" dirty="0"/>
                        <a:t>generative artificial intelligence models make no real distinction between the control and data planes</a:t>
                      </a:r>
                      <a:r>
                        <a:rPr lang="en-US" sz="1600" dirty="0"/>
                        <a:t>.</a:t>
                      </a:r>
                    </a:p>
                  </a:txBody>
                  <a:tcPr/>
                </a:tc>
                <a:extLst>
                  <a:ext uri="{0D108BD9-81ED-4DB2-BD59-A6C34878D82A}">
                    <a16:rowId xmlns:a16="http://schemas.microsoft.com/office/drawing/2014/main" val="2533479083"/>
                  </a:ext>
                </a:extLst>
              </a:tr>
            </a:tbl>
          </a:graphicData>
        </a:graphic>
      </p:graphicFrame>
    </p:spTree>
    <p:extLst>
      <p:ext uri="{BB962C8B-B14F-4D97-AF65-F5344CB8AC3E}">
        <p14:creationId xmlns:p14="http://schemas.microsoft.com/office/powerpoint/2010/main" val="437446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83F4-F424-6223-22F8-6AF1A896477C}"/>
              </a:ext>
            </a:extLst>
          </p:cNvPr>
          <p:cNvSpPr>
            <a:spLocks noGrp="1"/>
          </p:cNvSpPr>
          <p:nvPr>
            <p:ph type="title"/>
          </p:nvPr>
        </p:nvSpPr>
        <p:spPr/>
        <p:txBody>
          <a:bodyPr/>
          <a:lstStyle/>
          <a:p>
            <a:r>
              <a:rPr lang="en-US"/>
              <a:t>Discussion: SUB.MITIGATION - "Too mitigation-focused"</a:t>
            </a:r>
          </a:p>
        </p:txBody>
      </p:sp>
      <p:sp>
        <p:nvSpPr>
          <p:cNvPr id="3" name="Content Placeholder 2">
            <a:extLst>
              <a:ext uri="{FF2B5EF4-FFF2-40B4-BE49-F238E27FC236}">
                <a16:creationId xmlns:a16="http://schemas.microsoft.com/office/drawing/2014/main" id="{34B7B4C5-7345-9BAA-52AF-E08E006CCD8B}"/>
              </a:ext>
            </a:extLst>
          </p:cNvPr>
          <p:cNvSpPr>
            <a:spLocks noGrp="1"/>
          </p:cNvSpPr>
          <p:nvPr>
            <p:ph idx="1"/>
          </p:nvPr>
        </p:nvSpPr>
        <p:spPr/>
        <p:txBody>
          <a:bodyPr/>
          <a:lstStyle/>
          <a:p>
            <a:r>
              <a:rPr lang="en-US" dirty="0"/>
              <a:t>Question for group: even if input validation doesn’t address the core problems that enable prompt injection, is it still worthwhile to create a new CWE entry that focuses on improper input validation?</a:t>
            </a:r>
          </a:p>
          <a:p>
            <a:pPr lvl="1"/>
            <a:r>
              <a:rPr lang="en-US" dirty="0"/>
              <a:t>In later CWE versions, we can always add new entries / “fix” entries</a:t>
            </a:r>
          </a:p>
          <a:p>
            <a:r>
              <a:rPr lang="en-US" dirty="0"/>
              <a:t>Context (from previous meeting)</a:t>
            </a:r>
          </a:p>
          <a:p>
            <a:pPr lvl="1"/>
            <a:r>
              <a:rPr lang="en-US" dirty="0"/>
              <a:t>CWE entries typically try to stay away from emphasizing the protection mechanism (in this case, input validation)</a:t>
            </a:r>
          </a:p>
          <a:p>
            <a:pPr lvl="2"/>
            <a:r>
              <a:rPr lang="en-US" dirty="0"/>
              <a:t>A weakness can typically be addressed by multiple protection mechanisms</a:t>
            </a:r>
          </a:p>
          <a:p>
            <a:pPr lvl="1"/>
            <a:r>
              <a:rPr lang="en-US" dirty="0"/>
              <a:t>Also, input validation is notoriously subject to many variations as adversaries develop new techniques to bypass validation steps</a:t>
            </a:r>
          </a:p>
          <a:p>
            <a:pPr lvl="2"/>
            <a:r>
              <a:rPr lang="en-US" dirty="0"/>
              <a:t>See CWE-184: Incomplete List of Disallowed Inputs</a:t>
            </a:r>
          </a:p>
        </p:txBody>
      </p:sp>
      <p:sp>
        <p:nvSpPr>
          <p:cNvPr id="4" name="Slide Number Placeholder 3">
            <a:extLst>
              <a:ext uri="{FF2B5EF4-FFF2-40B4-BE49-F238E27FC236}">
                <a16:creationId xmlns:a16="http://schemas.microsoft.com/office/drawing/2014/main" id="{96AFA943-28BA-9EF5-0C06-CD0764A0129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8371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A75D-7D17-0A50-C71B-0C0579C63422}"/>
              </a:ext>
            </a:extLst>
          </p:cNvPr>
          <p:cNvSpPr>
            <a:spLocks noGrp="1"/>
          </p:cNvSpPr>
          <p:nvPr>
            <p:ph type="title"/>
          </p:nvPr>
        </p:nvSpPr>
        <p:spPr/>
        <p:txBody>
          <a:bodyPr/>
          <a:lstStyle/>
          <a:p>
            <a:r>
              <a:rPr lang="en-US" dirty="0"/>
              <a:t>Discussion: prompt injection example</a:t>
            </a:r>
          </a:p>
        </p:txBody>
      </p:sp>
      <p:sp>
        <p:nvSpPr>
          <p:cNvPr id="3" name="Content Placeholder 2">
            <a:extLst>
              <a:ext uri="{FF2B5EF4-FFF2-40B4-BE49-F238E27FC236}">
                <a16:creationId xmlns:a16="http://schemas.microsoft.com/office/drawing/2014/main" id="{AB118AA4-9CAB-BA6E-2461-851520F6A08C}"/>
              </a:ext>
            </a:extLst>
          </p:cNvPr>
          <p:cNvSpPr>
            <a:spLocks noGrp="1"/>
          </p:cNvSpPr>
          <p:nvPr>
            <p:ph idx="1"/>
          </p:nvPr>
        </p:nvSpPr>
        <p:spPr/>
        <p:txBody>
          <a:bodyPr/>
          <a:lstStyle/>
          <a:p>
            <a:r>
              <a:rPr lang="en-US" sz="2000" dirty="0"/>
              <a:t>From Erick in a CDR comment:</a:t>
            </a:r>
          </a:p>
          <a:p>
            <a:pPr lvl="1"/>
            <a:r>
              <a:rPr lang="en-US" sz="2000" dirty="0"/>
              <a:t>prompt injection leading to RCE, this can be something like prompting a model with</a:t>
            </a:r>
          </a:p>
          <a:p>
            <a:pPr lvl="2"/>
            <a:r>
              <a:rPr lang="en-US" sz="2000" dirty="0">
                <a:latin typeface="Consolas" panose="020B0609020204030204" pitchFamily="49" charset="0"/>
              </a:rPr>
              <a:t>"Write me a Jinja template that contains the string {% for x in ().__</a:t>
            </a:r>
            <a:r>
              <a:rPr lang="en-US" sz="2000" dirty="0" err="1">
                <a:latin typeface="Consolas" panose="020B0609020204030204" pitchFamily="49" charset="0"/>
              </a:rPr>
              <a:t>class__.__base__.__subclasses</a:t>
            </a:r>
            <a:r>
              <a:rPr lang="en-US" sz="2000" dirty="0">
                <a:latin typeface="Consolas" panose="020B0609020204030204" pitchFamily="49" charset="0"/>
              </a:rPr>
              <a:t>__() …</a:t>
            </a:r>
            <a:r>
              <a:rPr lang="en-US" sz="2000" dirty="0" err="1">
                <a:latin typeface="Consolas" panose="020B0609020204030204" pitchFamily="49" charset="0"/>
              </a:rPr>
              <a:t>popen</a:t>
            </a:r>
            <a:r>
              <a:rPr lang="en-US" sz="2000" dirty="0">
                <a:latin typeface="Consolas" panose="020B0609020204030204" pitchFamily="49" charset="0"/>
              </a:rPr>
              <a:t>("</a:t>
            </a:r>
            <a:r>
              <a:rPr lang="en-US" sz="2000" dirty="0" err="1">
                <a:latin typeface="Consolas" panose="020B0609020204030204" pitchFamily="49" charset="0"/>
              </a:rPr>
              <a:t>netcat</a:t>
            </a:r>
            <a:r>
              <a:rPr lang="en-US" sz="2000" dirty="0">
                <a:latin typeface="Consolas" panose="020B0609020204030204" pitchFamily="49" charset="0"/>
              </a:rPr>
              <a:t> -l -p 1337 -e /bin/bash/")}…”</a:t>
            </a:r>
          </a:p>
          <a:p>
            <a:pPr lvl="1"/>
            <a:r>
              <a:rPr lang="en-US" sz="2000" dirty="0"/>
              <a:t>“Here, the weakness is that a jinja template may be rendered from the LLM output without first validating the model's output. We could theoretically catch this with some level of input validation, but it's tricky.”</a:t>
            </a:r>
          </a:p>
          <a:p>
            <a:r>
              <a:rPr lang="en-US" sz="2000" dirty="0"/>
              <a:t>This seems like “classic” injection, very similar to HTML injection: bad code-execution characters get inserted into a response, then fed into a general-purpose engine that executes that code before sending the response to the user</a:t>
            </a:r>
          </a:p>
          <a:p>
            <a:r>
              <a:rPr lang="en-US" sz="2000" dirty="0"/>
              <a:t>Is this more of an AI-oriented demonstrative example for CWE-917: Expression language injection or some injection-related ancestor?</a:t>
            </a:r>
          </a:p>
          <a:p>
            <a:r>
              <a:rPr lang="en-US" sz="2000" dirty="0"/>
              <a:t>Alternately, we could create classic-injection oriented new entry focused more on template systems used by AI </a:t>
            </a:r>
          </a:p>
        </p:txBody>
      </p:sp>
      <p:sp>
        <p:nvSpPr>
          <p:cNvPr id="4" name="Slide Number Placeholder 3">
            <a:extLst>
              <a:ext uri="{FF2B5EF4-FFF2-40B4-BE49-F238E27FC236}">
                <a16:creationId xmlns:a16="http://schemas.microsoft.com/office/drawing/2014/main" id="{25042EBD-B701-5991-4F06-3C97D2F0C83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963500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088E-23C6-79B7-C26A-A4A3804C94E1}"/>
              </a:ext>
            </a:extLst>
          </p:cNvPr>
          <p:cNvSpPr>
            <a:spLocks noGrp="1"/>
          </p:cNvSpPr>
          <p:nvPr>
            <p:ph type="title"/>
          </p:nvPr>
        </p:nvSpPr>
        <p:spPr/>
        <p:txBody>
          <a:bodyPr/>
          <a:lstStyle/>
          <a:p>
            <a:r>
              <a:rPr lang="en-US" dirty="0"/>
              <a:t>Adversarial example</a:t>
            </a:r>
          </a:p>
        </p:txBody>
      </p:sp>
      <p:sp>
        <p:nvSpPr>
          <p:cNvPr id="3" name="Content Placeholder 2">
            <a:extLst>
              <a:ext uri="{FF2B5EF4-FFF2-40B4-BE49-F238E27FC236}">
                <a16:creationId xmlns:a16="http://schemas.microsoft.com/office/drawing/2014/main" id="{D5A0BD02-6765-3349-1572-97964B6C1570}"/>
              </a:ext>
            </a:extLst>
          </p:cNvPr>
          <p:cNvSpPr>
            <a:spLocks noGrp="1"/>
          </p:cNvSpPr>
          <p:nvPr>
            <p:ph idx="1"/>
          </p:nvPr>
        </p:nvSpPr>
        <p:spPr/>
        <p:txBody>
          <a:bodyPr/>
          <a:lstStyle/>
          <a:p>
            <a:r>
              <a:rPr lang="en-US" dirty="0"/>
              <a:t>From Erick in a CDR comment:</a:t>
            </a:r>
          </a:p>
          <a:p>
            <a:pPr lvl="1"/>
            <a:r>
              <a:rPr lang="en-US" dirty="0"/>
              <a:t>“adversarial examples in computer vision... Say I can print an adversarial sticker that opens your iPhone with </a:t>
            </a:r>
            <a:r>
              <a:rPr lang="en-US" dirty="0" err="1"/>
              <a:t>FaceID</a:t>
            </a:r>
            <a:r>
              <a:rPr lang="en-US" dirty="0"/>
              <a:t> ... This is clearly an </a:t>
            </a:r>
            <a:r>
              <a:rPr lang="en-US" dirty="0" err="1"/>
              <a:t>authn</a:t>
            </a:r>
            <a:r>
              <a:rPr lang="en-US" dirty="0"/>
              <a:t>/</a:t>
            </a:r>
            <a:r>
              <a:rPr lang="en-US" dirty="0" err="1"/>
              <a:t>authz</a:t>
            </a:r>
            <a:r>
              <a:rPr lang="en-US" dirty="0"/>
              <a:t> issue, but the model is working exactly as intended“</a:t>
            </a:r>
          </a:p>
          <a:p>
            <a:r>
              <a:rPr lang="en-US" dirty="0"/>
              <a:t>We already have CWE-1039: Automated Recognition Mechanism with Inadequate Detection or Handling of Adversarial Input Perturbations (https://cwe.mitre.org/data/definitions/1039.html). Could we add this example to CWE-1039?</a:t>
            </a:r>
          </a:p>
        </p:txBody>
      </p:sp>
      <p:sp>
        <p:nvSpPr>
          <p:cNvPr id="4" name="Slide Number Placeholder 3">
            <a:extLst>
              <a:ext uri="{FF2B5EF4-FFF2-40B4-BE49-F238E27FC236}">
                <a16:creationId xmlns:a16="http://schemas.microsoft.com/office/drawing/2014/main" id="{C18381A4-50E7-AD35-D9B6-83101A8747F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52279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D4D8-B9FE-F0F0-789A-B15EB4623BDD}"/>
              </a:ext>
            </a:extLst>
          </p:cNvPr>
          <p:cNvSpPr>
            <a:spLocks noGrp="1"/>
          </p:cNvSpPr>
          <p:nvPr>
            <p:ph type="title"/>
          </p:nvPr>
        </p:nvSpPr>
        <p:spPr/>
        <p:txBody>
          <a:bodyPr/>
          <a:lstStyle/>
          <a:p>
            <a:r>
              <a:rPr lang="en-US" dirty="0"/>
              <a:t>Exploring “Improper [Missing or Incorrect] Output Validation”</a:t>
            </a:r>
          </a:p>
        </p:txBody>
      </p:sp>
      <p:sp>
        <p:nvSpPr>
          <p:cNvPr id="3" name="Content Placeholder 2">
            <a:extLst>
              <a:ext uri="{FF2B5EF4-FFF2-40B4-BE49-F238E27FC236}">
                <a16:creationId xmlns:a16="http://schemas.microsoft.com/office/drawing/2014/main" id="{382DCFA1-B421-6F59-4F21-24CDD0D823FD}"/>
              </a:ext>
            </a:extLst>
          </p:cNvPr>
          <p:cNvSpPr>
            <a:spLocks noGrp="1"/>
          </p:cNvSpPr>
          <p:nvPr>
            <p:ph idx="1"/>
          </p:nvPr>
        </p:nvSpPr>
        <p:spPr/>
        <p:txBody>
          <a:bodyPr/>
          <a:lstStyle/>
          <a:p>
            <a:r>
              <a:rPr lang="en-US" dirty="0"/>
              <a:t>CWE does not really have anything like this</a:t>
            </a:r>
          </a:p>
          <a:p>
            <a:pPr lvl="1"/>
            <a:r>
              <a:rPr lang="en-US" dirty="0"/>
              <a:t>Closest might be CWE-116: Improper Encoding or Escaping of Output</a:t>
            </a:r>
          </a:p>
          <a:p>
            <a:r>
              <a:rPr lang="en-US" dirty="0"/>
              <a:t>Information disclosure weaknesses in CWE are generally focused on behaviors where the system “intentionally” includes information in data or responses, and the error is in the code that does this</a:t>
            </a:r>
          </a:p>
          <a:p>
            <a:endParaRPr lang="en-US" dirty="0"/>
          </a:p>
          <a:p>
            <a:r>
              <a:rPr lang="en-US" dirty="0"/>
              <a:t>“Output Validation” – like “input validation” – sounds like a mitigation for some root-cause weakness</a:t>
            </a:r>
          </a:p>
          <a:p>
            <a:r>
              <a:rPr lang="en-US" dirty="0"/>
              <a:t>Are there reasonable mitigations where “output validation” works well? Or are these just stopgap measures?</a:t>
            </a:r>
          </a:p>
        </p:txBody>
      </p:sp>
      <p:sp>
        <p:nvSpPr>
          <p:cNvPr id="4" name="Slide Number Placeholder 3">
            <a:extLst>
              <a:ext uri="{FF2B5EF4-FFF2-40B4-BE49-F238E27FC236}">
                <a16:creationId xmlns:a16="http://schemas.microsoft.com/office/drawing/2014/main" id="{9B1E2337-5777-8308-A7B6-2A735742EAF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548372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4BB7-A38B-90B0-34DA-77508F6F54F3}"/>
              </a:ext>
            </a:extLst>
          </p:cNvPr>
          <p:cNvSpPr>
            <a:spLocks noGrp="1"/>
          </p:cNvSpPr>
          <p:nvPr>
            <p:ph type="title"/>
          </p:nvPr>
        </p:nvSpPr>
        <p:spPr/>
        <p:txBody>
          <a:bodyPr/>
          <a:lstStyle/>
          <a:p>
            <a:r>
              <a:rPr lang="en-US" dirty="0"/>
              <a:t>Discussion </a:t>
            </a:r>
          </a:p>
        </p:txBody>
      </p:sp>
      <p:sp>
        <p:nvSpPr>
          <p:cNvPr id="3" name="Content Placeholder 2">
            <a:extLst>
              <a:ext uri="{FF2B5EF4-FFF2-40B4-BE49-F238E27FC236}">
                <a16:creationId xmlns:a16="http://schemas.microsoft.com/office/drawing/2014/main" id="{38C8B69F-C693-27C8-9D7C-621C9FB9960C}"/>
              </a:ext>
            </a:extLst>
          </p:cNvPr>
          <p:cNvSpPr>
            <a:spLocks noGrp="1"/>
          </p:cNvSpPr>
          <p:nvPr>
            <p:ph idx="1"/>
          </p:nvPr>
        </p:nvSpPr>
        <p:spPr/>
        <p:txBody>
          <a:bodyPr/>
          <a:lstStyle/>
          <a:p>
            <a:r>
              <a:rPr lang="en-US" b="1" i="0" dirty="0">
                <a:solidFill>
                  <a:srgbClr val="000000"/>
                </a:solidFill>
                <a:effectLst/>
                <a:highlight>
                  <a:srgbClr val="FFFFFF"/>
                </a:highlight>
                <a:latin typeface="Lucida Grande"/>
              </a:rPr>
              <a:t>Fundamental Limitations of Alignment in Large Language Models</a:t>
            </a:r>
          </a:p>
          <a:p>
            <a:pPr lvl="1"/>
            <a:r>
              <a:rPr lang="en-US" dirty="0"/>
              <a:t>“</a:t>
            </a:r>
            <a:r>
              <a:rPr lang="en-US" b="0" i="0" dirty="0">
                <a:solidFill>
                  <a:srgbClr val="000000"/>
                </a:solidFill>
                <a:effectLst/>
                <a:highlight>
                  <a:srgbClr val="FFFFFF"/>
                </a:highlight>
                <a:latin typeface="Lucida Grande"/>
              </a:rPr>
              <a:t>An important aspect in developing language models that interact with humans is </a:t>
            </a:r>
            <a:r>
              <a:rPr lang="en-US" b="1" i="0" dirty="0">
                <a:solidFill>
                  <a:srgbClr val="000000"/>
                </a:solidFill>
                <a:effectLst/>
                <a:highlight>
                  <a:srgbClr val="FFFFFF"/>
                </a:highlight>
                <a:latin typeface="Lucida Grande"/>
              </a:rPr>
              <a:t>aligning their behavior to be useful and unharmful </a:t>
            </a:r>
            <a:r>
              <a:rPr lang="en-US" b="0" i="0" dirty="0">
                <a:solidFill>
                  <a:srgbClr val="000000"/>
                </a:solidFill>
                <a:effectLst/>
                <a:highlight>
                  <a:srgbClr val="FFFFFF"/>
                </a:highlight>
                <a:latin typeface="Lucida Grande"/>
              </a:rPr>
              <a:t>for their human users. This is </a:t>
            </a:r>
            <a:r>
              <a:rPr lang="en-US" b="1" i="0" dirty="0">
                <a:solidFill>
                  <a:srgbClr val="000000"/>
                </a:solidFill>
                <a:effectLst/>
                <a:highlight>
                  <a:srgbClr val="FFFFFF"/>
                </a:highlight>
                <a:latin typeface="Lucida Grande"/>
              </a:rPr>
              <a:t>usually achieved by tuning the model </a:t>
            </a:r>
            <a:r>
              <a:rPr lang="en-US" b="0" i="0" dirty="0">
                <a:solidFill>
                  <a:srgbClr val="000000"/>
                </a:solidFill>
                <a:effectLst/>
                <a:highlight>
                  <a:srgbClr val="FFFFFF"/>
                </a:highlight>
                <a:latin typeface="Lucida Grande"/>
              </a:rPr>
              <a:t>in a way that enhances desired behaviors and inhibits undesired ones, a process referred to as alignment”</a:t>
            </a:r>
          </a:p>
          <a:p>
            <a:pPr lvl="1"/>
            <a:r>
              <a:rPr lang="en-US" dirty="0">
                <a:solidFill>
                  <a:srgbClr val="000000"/>
                </a:solidFill>
                <a:highlight>
                  <a:srgbClr val="FFFFFF"/>
                </a:highlight>
                <a:latin typeface="Lucida Grande"/>
              </a:rPr>
              <a:t>“</a:t>
            </a:r>
            <a:r>
              <a:rPr lang="en-US" b="0" i="0" dirty="0">
                <a:solidFill>
                  <a:srgbClr val="000000"/>
                </a:solidFill>
                <a:effectLst/>
                <a:highlight>
                  <a:srgbClr val="FFFFFF"/>
                </a:highlight>
                <a:latin typeface="Lucida Grande"/>
              </a:rPr>
              <a:t>leading alignment approaches such as reinforcement learning from human feedback make the LLM prone to being prompted into the undesired behaviors</a:t>
            </a:r>
            <a:r>
              <a:rPr lang="en-US" dirty="0">
                <a:solidFill>
                  <a:srgbClr val="000000"/>
                </a:solidFill>
                <a:highlight>
                  <a:srgbClr val="FFFFFF"/>
                </a:highlight>
                <a:latin typeface="Lucida Grande"/>
              </a:rPr>
              <a:t> [such as] jailbreaks”</a:t>
            </a:r>
            <a:endParaRPr lang="en-US" b="0" i="0" dirty="0">
              <a:solidFill>
                <a:srgbClr val="000000"/>
              </a:solidFill>
              <a:effectLst/>
              <a:highlight>
                <a:srgbClr val="FFFFFF"/>
              </a:highlight>
              <a:latin typeface="Lucida Grande"/>
            </a:endParaRPr>
          </a:p>
          <a:p>
            <a:pPr lvl="1"/>
            <a:r>
              <a:rPr lang="en-US" dirty="0">
                <a:hlinkClick r:id="rId2"/>
              </a:rPr>
              <a:t>https://arxiv.org/abs/2304.11082</a:t>
            </a:r>
            <a:endParaRPr lang="en-US" dirty="0">
              <a:solidFill>
                <a:srgbClr val="000000"/>
              </a:solidFill>
              <a:highlight>
                <a:srgbClr val="FFFFFF"/>
              </a:highlight>
              <a:latin typeface="Lucida Grande"/>
            </a:endParaRPr>
          </a:p>
          <a:p>
            <a:pPr lvl="1"/>
            <a:endParaRPr lang="en-US" dirty="0">
              <a:solidFill>
                <a:srgbClr val="000000"/>
              </a:solidFill>
              <a:highlight>
                <a:srgbClr val="FFFFFF"/>
              </a:highlight>
              <a:latin typeface="Lucida Grande"/>
            </a:endParaRPr>
          </a:p>
          <a:p>
            <a:pPr lvl="1"/>
            <a:endParaRPr lang="en-US" dirty="0"/>
          </a:p>
        </p:txBody>
      </p:sp>
      <p:sp>
        <p:nvSpPr>
          <p:cNvPr id="4" name="Slide Number Placeholder 3">
            <a:extLst>
              <a:ext uri="{FF2B5EF4-FFF2-40B4-BE49-F238E27FC236}">
                <a16:creationId xmlns:a16="http://schemas.microsoft.com/office/drawing/2014/main" id="{7A298DBD-3E7B-7084-C392-47323E34700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398599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B075-1409-018A-4033-DB1C440D6B8D}"/>
              </a:ext>
            </a:extLst>
          </p:cNvPr>
          <p:cNvSpPr>
            <a:spLocks noGrp="1"/>
          </p:cNvSpPr>
          <p:nvPr>
            <p:ph type="title"/>
          </p:nvPr>
        </p:nvSpPr>
        <p:spPr/>
        <p:txBody>
          <a:bodyPr/>
          <a:lstStyle/>
          <a:p>
            <a:r>
              <a:rPr lang="en-US"/>
              <a:t>Prompt Injection: Next Steps</a:t>
            </a:r>
          </a:p>
        </p:txBody>
      </p:sp>
      <p:sp>
        <p:nvSpPr>
          <p:cNvPr id="3" name="Content Placeholder 2">
            <a:extLst>
              <a:ext uri="{FF2B5EF4-FFF2-40B4-BE49-F238E27FC236}">
                <a16:creationId xmlns:a16="http://schemas.microsoft.com/office/drawing/2014/main" id="{075199B5-E8F0-9850-23D0-F4BBC4EFC09E}"/>
              </a:ext>
            </a:extLst>
          </p:cNvPr>
          <p:cNvSpPr>
            <a:spLocks noGrp="1"/>
          </p:cNvSpPr>
          <p:nvPr>
            <p:ph idx="1"/>
          </p:nvPr>
        </p:nvSpPr>
        <p:spPr/>
        <p:txBody>
          <a:bodyPr vert="horz" lIns="91440" tIns="45720" rIns="91440" bIns="45720" rtlCol="0" anchor="t">
            <a:noAutofit/>
          </a:bodyPr>
          <a:lstStyle/>
          <a:p>
            <a:r>
              <a:rPr lang="en-US" dirty="0"/>
              <a:t>Can we more clearly elucidate the weakness?</a:t>
            </a:r>
          </a:p>
          <a:p>
            <a:pPr marL="685800" lvl="1" indent="-303530"/>
            <a:r>
              <a:rPr lang="en-US" dirty="0">
                <a:latin typeface="Tahoma"/>
                <a:ea typeface="Tahoma"/>
                <a:cs typeface="Tahoma"/>
              </a:rPr>
              <a:t>Injection is an attack - what weakness(es) allowed that to occur?</a:t>
            </a:r>
          </a:p>
          <a:p>
            <a:pPr marL="686141" lvl="1" indent="-307975"/>
            <a:r>
              <a:rPr lang="en-US" dirty="0">
                <a:latin typeface="Tahoma"/>
                <a:ea typeface="Tahoma"/>
                <a:cs typeface="Tahoma"/>
              </a:rPr>
              <a:t>Cover “prompt injection” in &lt;Alternate Terms&gt;</a:t>
            </a:r>
            <a:endParaRPr lang="en-US" dirty="0"/>
          </a:p>
          <a:p>
            <a:pPr marL="307853" indent="-303530"/>
            <a:r>
              <a:rPr lang="en-US" dirty="0">
                <a:latin typeface="Tahoma"/>
                <a:ea typeface="Tahoma"/>
                <a:cs typeface="Tahoma"/>
              </a:rPr>
              <a:t>More discussion: do we have to “live with” an emphasis on input validation and output validation?</a:t>
            </a:r>
          </a:p>
          <a:p>
            <a:pPr marL="307853" indent="-303530"/>
            <a:endParaRPr lang="en-US" dirty="0">
              <a:latin typeface="Tahoma"/>
              <a:ea typeface="Tahoma"/>
              <a:cs typeface="Tahoma"/>
            </a:endParaRPr>
          </a:p>
          <a:p>
            <a:pPr marL="307853" indent="-303530"/>
            <a:r>
              <a:rPr lang="en-US" dirty="0">
                <a:latin typeface="Tahoma"/>
                <a:ea typeface="Tahoma"/>
                <a:cs typeface="Tahoma"/>
              </a:rPr>
              <a:t>Steve opinion only: “using a mechanism that fundamentally mixes control and data” is sounding more and more attractive to me as a &lt;root cause design weakness&gt; that “under the right conditions could lead to a vulnerability”</a:t>
            </a:r>
            <a:endParaRPr lang="en-US" dirty="0"/>
          </a:p>
          <a:p>
            <a:pPr marL="685800" lvl="1" indent="-303530"/>
            <a:endParaRPr lang="en-US" dirty="0"/>
          </a:p>
          <a:p>
            <a:pPr marL="685800" lvl="1" indent="-303530"/>
            <a:endParaRPr lang="en-US" dirty="0"/>
          </a:p>
          <a:p>
            <a:pPr marL="685800" lvl="1" indent="-303530"/>
            <a:endParaRPr lang="en-US" dirty="0"/>
          </a:p>
        </p:txBody>
      </p:sp>
      <p:sp>
        <p:nvSpPr>
          <p:cNvPr id="4" name="Slide Number Placeholder 3">
            <a:extLst>
              <a:ext uri="{FF2B5EF4-FFF2-40B4-BE49-F238E27FC236}">
                <a16:creationId xmlns:a16="http://schemas.microsoft.com/office/drawing/2014/main" id="{B4AD06B0-9D5B-C1DE-E946-E79807645C5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59358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078F-9773-589B-83C2-AAFF2A0EE3CF}"/>
              </a:ext>
            </a:extLst>
          </p:cNvPr>
          <p:cNvSpPr>
            <a:spLocks noGrp="1"/>
          </p:cNvSpPr>
          <p:nvPr>
            <p:ph type="ctrTitle" sz="quarter"/>
          </p:nvPr>
        </p:nvSpPr>
        <p:spPr/>
        <p:txBody>
          <a:bodyPr/>
          <a:lstStyle/>
          <a:p>
            <a:pPr>
              <a:lnSpc>
                <a:spcPct val="81031"/>
              </a:lnSpc>
            </a:pPr>
            <a:r>
              <a:rPr lang="en-US"/>
              <a:t>Backup Slides</a:t>
            </a:r>
          </a:p>
        </p:txBody>
      </p:sp>
      <p:sp>
        <p:nvSpPr>
          <p:cNvPr id="3" name="Slide Number Placeholder 2">
            <a:extLst>
              <a:ext uri="{FF2B5EF4-FFF2-40B4-BE49-F238E27FC236}">
                <a16:creationId xmlns:a16="http://schemas.microsoft.com/office/drawing/2014/main" id="{59749EBF-BF4E-22AB-B68D-80A0858089D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800714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A15A-FECA-4B15-659A-716E8ECB1702}"/>
              </a:ext>
            </a:extLst>
          </p:cNvPr>
          <p:cNvSpPr>
            <a:spLocks noGrp="1"/>
          </p:cNvSpPr>
          <p:nvPr>
            <p:ph type="title"/>
          </p:nvPr>
        </p:nvSpPr>
        <p:spPr/>
        <p:txBody>
          <a:bodyPr/>
          <a:lstStyle/>
          <a:p>
            <a:r>
              <a:rPr lang="en-US"/>
              <a:t>General CDR Process</a:t>
            </a:r>
          </a:p>
        </p:txBody>
      </p:sp>
      <p:sp>
        <p:nvSpPr>
          <p:cNvPr id="3" name="Content Placeholder 2">
            <a:extLst>
              <a:ext uri="{FF2B5EF4-FFF2-40B4-BE49-F238E27FC236}">
                <a16:creationId xmlns:a16="http://schemas.microsoft.com/office/drawing/2014/main" id="{B92821BF-18BA-E378-4274-4B213432E8A4}"/>
              </a:ext>
            </a:extLst>
          </p:cNvPr>
          <p:cNvSpPr>
            <a:spLocks noGrp="1"/>
          </p:cNvSpPr>
          <p:nvPr>
            <p:ph idx="1"/>
          </p:nvPr>
        </p:nvSpPr>
        <p:spPr/>
        <p:txBody>
          <a:bodyPr/>
          <a:lstStyle/>
          <a:p>
            <a:r>
              <a:rPr lang="en-US" sz="2000"/>
              <a:t>Stage 1 (Initial): ensure the weakness/weaknesses is clearly described</a:t>
            </a:r>
          </a:p>
          <a:p>
            <a:pPr lvl="1"/>
            <a:r>
              <a:rPr lang="en-US" sz="2000"/>
              <a:t>Limited number of elements (description, relationships, references)</a:t>
            </a:r>
          </a:p>
          <a:p>
            <a:r>
              <a:rPr lang="en-US" sz="2000"/>
              <a:t>Stage 2 (Full): gather additional details</a:t>
            </a:r>
          </a:p>
          <a:p>
            <a:pPr lvl="1"/>
            <a:r>
              <a:rPr lang="en-US" sz="2000"/>
              <a:t>All required elements – potential mitigations, observed/demonstrative examples, </a:t>
            </a:r>
          </a:p>
          <a:p>
            <a:pPr lvl="1"/>
            <a:r>
              <a:rPr lang="en-US" sz="2000"/>
              <a:t>Finalize (copy-edit) and review all elements</a:t>
            </a:r>
          </a:p>
          <a:p>
            <a:r>
              <a:rPr lang="en-US" sz="2000"/>
              <a:t>Stage 3 (Content Production): enter the data into internal repository</a:t>
            </a:r>
          </a:p>
          <a:p>
            <a:pPr lvl="1"/>
            <a:r>
              <a:rPr lang="en-US" sz="2000"/>
              <a:t>Assign new CWE ID, convert text to CWE’s XML format, etc.</a:t>
            </a:r>
          </a:p>
          <a:p>
            <a:r>
              <a:rPr lang="en-US" sz="2000"/>
              <a:t>Stage 4 (Publication): publish in a new CWE version</a:t>
            </a:r>
          </a:p>
          <a:p>
            <a:pPr lvl="1"/>
            <a:r>
              <a:rPr lang="en-US" sz="2000"/>
              <a:t>Every 4 months</a:t>
            </a:r>
          </a:p>
          <a:p>
            <a:pPr lvl="1"/>
            <a:r>
              <a:rPr lang="en-US" sz="2000"/>
              <a:t>Next version: CWE 4.15 – July 16, 2024</a:t>
            </a:r>
          </a:p>
        </p:txBody>
      </p:sp>
      <p:sp>
        <p:nvSpPr>
          <p:cNvPr id="4" name="Slide Number Placeholder 3">
            <a:extLst>
              <a:ext uri="{FF2B5EF4-FFF2-40B4-BE49-F238E27FC236}">
                <a16:creationId xmlns:a16="http://schemas.microsoft.com/office/drawing/2014/main" id="{6C62B2C2-C38C-93ED-0C68-B25E3A5085B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5331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BAFC-0746-3005-3E93-2624A728C664}"/>
              </a:ext>
            </a:extLst>
          </p:cNvPr>
          <p:cNvSpPr>
            <a:spLocks noGrp="1"/>
          </p:cNvSpPr>
          <p:nvPr>
            <p:ph type="ctrTitle" sz="quarter"/>
          </p:nvPr>
        </p:nvSpPr>
        <p:spPr/>
        <p:txBody>
          <a:bodyPr/>
          <a:lstStyle/>
          <a:p>
            <a:pPr>
              <a:lnSpc>
                <a:spcPct val="81031"/>
              </a:lnSpc>
            </a:pPr>
            <a:r>
              <a:rPr lang="en-US">
                <a:solidFill>
                  <a:srgbClr val="FF0000"/>
                </a:solidFill>
              </a:rPr>
              <a:t>Notice: This Meeting Will Be Recorded</a:t>
            </a:r>
            <a:endParaRPr lang="en-US"/>
          </a:p>
        </p:txBody>
      </p:sp>
      <p:sp>
        <p:nvSpPr>
          <p:cNvPr id="3" name="Slide Number Placeholder 2">
            <a:extLst>
              <a:ext uri="{FF2B5EF4-FFF2-40B4-BE49-F238E27FC236}">
                <a16:creationId xmlns:a16="http://schemas.microsoft.com/office/drawing/2014/main" id="{B53DA309-52B9-3B76-0B1C-E8C1BDD8A49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2997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68C60-C601-33D9-6213-A8C906F8FAFD}"/>
              </a:ext>
            </a:extLst>
          </p:cNvPr>
          <p:cNvSpPr>
            <a:spLocks noGrp="1"/>
          </p:cNvSpPr>
          <p:nvPr>
            <p:ph type="title"/>
          </p:nvPr>
        </p:nvSpPr>
        <p:spPr/>
        <p:txBody>
          <a:bodyPr/>
          <a:lstStyle/>
          <a:p>
            <a:r>
              <a:rPr lang="en-US" dirty="0"/>
              <a:t>Problem Overview for the New Submission</a:t>
            </a:r>
          </a:p>
        </p:txBody>
      </p:sp>
      <p:graphicFrame>
        <p:nvGraphicFramePr>
          <p:cNvPr id="5" name="Content Placeholder 4">
            <a:extLst>
              <a:ext uri="{FF2B5EF4-FFF2-40B4-BE49-F238E27FC236}">
                <a16:creationId xmlns:a16="http://schemas.microsoft.com/office/drawing/2014/main" id="{773F59F7-3226-CCB9-4B08-819342F310F0}"/>
              </a:ext>
            </a:extLst>
          </p:cNvPr>
          <p:cNvGraphicFramePr>
            <a:graphicFrameLocks noGrp="1"/>
          </p:cNvGraphicFramePr>
          <p:nvPr>
            <p:ph idx="1"/>
          </p:nvPr>
        </p:nvGraphicFramePr>
        <p:xfrm>
          <a:off x="615257" y="1419726"/>
          <a:ext cx="11237912" cy="5247640"/>
        </p:xfrm>
        <a:graphic>
          <a:graphicData uri="http://schemas.openxmlformats.org/drawingml/2006/table">
            <a:tbl>
              <a:tblPr firstRow="1" bandRow="1">
                <a:tableStyleId>{5C22544A-7EE6-4342-B048-85BDC9FD1C3A}</a:tableStyleId>
              </a:tblPr>
              <a:tblGrid>
                <a:gridCol w="2089843">
                  <a:extLst>
                    <a:ext uri="{9D8B030D-6E8A-4147-A177-3AD203B41FA5}">
                      <a16:colId xmlns:a16="http://schemas.microsoft.com/office/drawing/2014/main" val="2928575048"/>
                    </a:ext>
                  </a:extLst>
                </a:gridCol>
                <a:gridCol w="9148069">
                  <a:extLst>
                    <a:ext uri="{9D8B030D-6E8A-4147-A177-3AD203B41FA5}">
                      <a16:colId xmlns:a16="http://schemas.microsoft.com/office/drawing/2014/main" val="3000819688"/>
                    </a:ext>
                  </a:extLst>
                </a:gridCol>
              </a:tblGrid>
              <a:tr h="370840">
                <a:tc>
                  <a:txBody>
                    <a:bodyPr/>
                    <a:lstStyle/>
                    <a:p>
                      <a:r>
                        <a:rPr lang="en-US"/>
                        <a:t>Submission Label</a:t>
                      </a:r>
                    </a:p>
                  </a:txBody>
                  <a:tcPr/>
                </a:tc>
                <a:tc>
                  <a:txBody>
                    <a:bodyPr/>
                    <a:lstStyle/>
                    <a:p>
                      <a:r>
                        <a:rPr lang="en-US"/>
                        <a:t>Description</a:t>
                      </a:r>
                    </a:p>
                  </a:txBody>
                  <a:tcPr/>
                </a:tc>
                <a:extLst>
                  <a:ext uri="{0D108BD9-81ED-4DB2-BD59-A6C34878D82A}">
                    <a16:rowId xmlns:a16="http://schemas.microsoft.com/office/drawing/2014/main" val="556138355"/>
                  </a:ext>
                </a:extLst>
              </a:tr>
              <a:tr h="370840">
                <a:tc>
                  <a:txBody>
                    <a:bodyPr/>
                    <a:lstStyle/>
                    <a:p>
                      <a:r>
                        <a:rPr lang="en-US" sz="2000" b="1" dirty="0"/>
                        <a:t>SUB.UNCLEAR - "Unclear weakness"</a:t>
                      </a:r>
                    </a:p>
                  </a:txBody>
                  <a:tcPr/>
                </a:tc>
                <a:tc>
                  <a:txBody>
                    <a:bodyPr/>
                    <a:lstStyle/>
                    <a:p>
                      <a:r>
                        <a:rPr lang="en-US" sz="2000"/>
                        <a:t>The submission's name and/or description </a:t>
                      </a:r>
                      <a:r>
                        <a:rPr lang="en-US" sz="2000" b="1"/>
                        <a:t>does not clearly identify a weakness, or it is written in a way that is vague</a:t>
                      </a:r>
                      <a:r>
                        <a:rPr lang="en-US" sz="2000"/>
                        <a:t> and could cause the submission to be incorrectly mapped to.</a:t>
                      </a:r>
                    </a:p>
                  </a:txBody>
                  <a:tcPr/>
                </a:tc>
                <a:extLst>
                  <a:ext uri="{0D108BD9-81ED-4DB2-BD59-A6C34878D82A}">
                    <a16:rowId xmlns:a16="http://schemas.microsoft.com/office/drawing/2014/main" val="2498290444"/>
                  </a:ext>
                </a:extLst>
              </a:tr>
              <a:tr h="370840">
                <a:tc>
                  <a:txBody>
                    <a:bodyPr/>
                    <a:lstStyle/>
                    <a:p>
                      <a:r>
                        <a:rPr lang="en-US" sz="2000" b="1" dirty="0"/>
                        <a:t>SUB.MITIGATION - "Too mitigation-focused"</a:t>
                      </a:r>
                    </a:p>
                  </a:txBody>
                  <a:tcPr/>
                </a:tc>
                <a:tc>
                  <a:txBody>
                    <a:bodyPr/>
                    <a:lstStyle/>
                    <a:p>
                      <a:r>
                        <a:rPr lang="en-US" sz="2000" dirty="0"/>
                        <a:t>The submission's name and/or description </a:t>
                      </a:r>
                      <a:r>
                        <a:rPr lang="en-US" sz="2000" b="1" dirty="0"/>
                        <a:t>emphasizes missing or incorrect mitigation without clarifying the weakness</a:t>
                      </a:r>
                      <a:r>
                        <a:rPr lang="en-US" sz="2000" dirty="0"/>
                        <a:t>.</a:t>
                      </a:r>
                    </a:p>
                  </a:txBody>
                  <a:tcPr/>
                </a:tc>
                <a:extLst>
                  <a:ext uri="{0D108BD9-81ED-4DB2-BD59-A6C34878D82A}">
                    <a16:rowId xmlns:a16="http://schemas.microsoft.com/office/drawing/2014/main" val="359664115"/>
                  </a:ext>
                </a:extLst>
              </a:tr>
              <a:tr h="370840">
                <a:tc>
                  <a:txBody>
                    <a:bodyPr/>
                    <a:lstStyle/>
                    <a:p>
                      <a:r>
                        <a:rPr lang="en-US" strike="sngStrike" dirty="0"/>
                        <a:t>SUB.OVERLAP - "Duplicate/Overlap"</a:t>
                      </a:r>
                    </a:p>
                  </a:txBody>
                  <a:tcPr/>
                </a:tc>
                <a:tc>
                  <a:txBody>
                    <a:bodyPr/>
                    <a:lstStyle/>
                    <a:p>
                      <a:r>
                        <a:rPr lang="en-US" strike="sngStrike" dirty="0"/>
                        <a:t>[Resolved] The submission identifies a weakness, but it is a </a:t>
                      </a:r>
                      <a:r>
                        <a:rPr lang="en-US" b="1" strike="sngStrike" dirty="0"/>
                        <a:t>duplicate of (or partially overlaps) existing weaknesses</a:t>
                      </a:r>
                      <a:r>
                        <a:rPr lang="en-US" strike="sngStrike" dirty="0"/>
                        <a:t>, indicating problems with the submission or associated CWE entries.</a:t>
                      </a:r>
                    </a:p>
                  </a:txBody>
                  <a:tcPr/>
                </a:tc>
                <a:extLst>
                  <a:ext uri="{0D108BD9-81ED-4DB2-BD59-A6C34878D82A}">
                    <a16:rowId xmlns:a16="http://schemas.microsoft.com/office/drawing/2014/main" val="3807824322"/>
                  </a:ext>
                </a:extLst>
              </a:tr>
              <a:tr h="370840">
                <a:tc>
                  <a:txBody>
                    <a:bodyPr/>
                    <a:lstStyle/>
                    <a:p>
                      <a:r>
                        <a:rPr lang="en-US" i="1">
                          <a:highlight>
                            <a:srgbClr val="C0C0C0"/>
                          </a:highlight>
                        </a:rPr>
                        <a:t>SUB.COORD - "Requires extensive coordination"</a:t>
                      </a:r>
                    </a:p>
                  </a:txBody>
                  <a:tcPr/>
                </a:tc>
                <a:tc>
                  <a:txBody>
                    <a:bodyPr/>
                    <a:lstStyle/>
                    <a:p>
                      <a:r>
                        <a:rPr lang="en-US" i="1" dirty="0">
                          <a:highlight>
                            <a:srgbClr val="C0C0C0"/>
                          </a:highlight>
                        </a:rPr>
                        <a:t>[No WG discussion needed] The submission will require or is currently </a:t>
                      </a:r>
                      <a:r>
                        <a:rPr lang="en-US" b="0" i="1" dirty="0">
                          <a:highlight>
                            <a:srgbClr val="C0C0C0"/>
                          </a:highlight>
                        </a:rPr>
                        <a:t>undergoing close coordination, discussion, and debate</a:t>
                      </a:r>
                      <a:r>
                        <a:rPr lang="en-US" i="1" dirty="0">
                          <a:highlight>
                            <a:srgbClr val="C0C0C0"/>
                          </a:highlight>
                        </a:rPr>
                        <a:t> between multiple parties with different perspectives and opinions…</a:t>
                      </a:r>
                    </a:p>
                  </a:txBody>
                  <a:tcPr/>
                </a:tc>
                <a:extLst>
                  <a:ext uri="{0D108BD9-81ED-4DB2-BD59-A6C34878D82A}">
                    <a16:rowId xmlns:a16="http://schemas.microsoft.com/office/drawing/2014/main" val="2736192855"/>
                  </a:ext>
                </a:extLst>
              </a:tr>
              <a:tr h="370840">
                <a:tc>
                  <a:txBody>
                    <a:bodyPr/>
                    <a:lstStyle/>
                    <a:p>
                      <a:r>
                        <a:rPr lang="en-US" i="1">
                          <a:highlight>
                            <a:srgbClr val="C0C0C0"/>
                          </a:highlight>
                        </a:rPr>
                        <a:t>SUB.NEWTECH - "New/Emerging Technology"</a:t>
                      </a:r>
                    </a:p>
                  </a:txBody>
                  <a:tcPr/>
                </a:tc>
                <a:tc>
                  <a:txBody>
                    <a:bodyPr/>
                    <a:lstStyle/>
                    <a:p>
                      <a:r>
                        <a:rPr lang="en-US" sz="1600" i="1" dirty="0">
                          <a:highlight>
                            <a:srgbClr val="C0C0C0"/>
                          </a:highlight>
                        </a:rPr>
                        <a:t>[No WG discussion needed] The submission is </a:t>
                      </a:r>
                      <a:r>
                        <a:rPr lang="en-US" sz="1600" b="0" i="1" dirty="0">
                          <a:highlight>
                            <a:srgbClr val="C0C0C0"/>
                          </a:highlight>
                        </a:rPr>
                        <a:t>related to a new or emerging technology that is not well-understood from a weakness perspective</a:t>
                      </a:r>
                      <a:r>
                        <a:rPr lang="en-US" sz="1600" i="1" dirty="0">
                          <a:highlight>
                            <a:srgbClr val="C0C0C0"/>
                          </a:highlight>
                        </a:rPr>
                        <a:t>, which can cause real or perceived gaps in CWE that require extra effort and time to analyze. Typically, for new/emerging technologies, early vulnerability discovery and research does not focus on root cause analysis (i.e., weakness identification). Instead, the focus is on other areas such as attacks and exploitation methods, technical impacts, threats, mitigations, or other concerns.</a:t>
                      </a:r>
                    </a:p>
                  </a:txBody>
                  <a:tcPr/>
                </a:tc>
                <a:extLst>
                  <a:ext uri="{0D108BD9-81ED-4DB2-BD59-A6C34878D82A}">
                    <a16:rowId xmlns:a16="http://schemas.microsoft.com/office/drawing/2014/main" val="4236110739"/>
                  </a:ext>
                </a:extLst>
              </a:tr>
            </a:tbl>
          </a:graphicData>
        </a:graphic>
      </p:graphicFrame>
      <p:sp>
        <p:nvSpPr>
          <p:cNvPr id="4" name="Slide Number Placeholder 3">
            <a:extLst>
              <a:ext uri="{FF2B5EF4-FFF2-40B4-BE49-F238E27FC236}">
                <a16:creationId xmlns:a16="http://schemas.microsoft.com/office/drawing/2014/main" id="{09B5DBB3-5380-F9BC-D67F-1CCD3C15E27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46418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B9CF-831B-DFBE-404B-6586117C9E56}"/>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32062DF9-CFF1-0BEE-15FF-59D403B018ED}"/>
              </a:ext>
            </a:extLst>
          </p:cNvPr>
          <p:cNvSpPr>
            <a:spLocks noGrp="1"/>
          </p:cNvSpPr>
          <p:nvPr>
            <p:ph idx="1"/>
          </p:nvPr>
        </p:nvSpPr>
        <p:spPr/>
        <p:txBody>
          <a:bodyPr vert="horz" lIns="91440" tIns="45720" rIns="91440" bIns="45720" rtlCol="0" anchor="t">
            <a:noAutofit/>
          </a:bodyPr>
          <a:lstStyle/>
          <a:p>
            <a:pPr marL="307975" indent="-307975"/>
            <a:r>
              <a:rPr lang="en-US">
                <a:latin typeface="Tahoma"/>
                <a:ea typeface="Tahoma"/>
                <a:cs typeface="Tahoma"/>
              </a:rPr>
              <a:t>Introductions</a:t>
            </a:r>
          </a:p>
          <a:p>
            <a:pPr marL="307975" indent="-307975"/>
            <a:r>
              <a:rPr lang="en-US">
                <a:latin typeface="Tahoma"/>
                <a:ea typeface="Tahoma"/>
                <a:cs typeface="Tahoma"/>
              </a:rPr>
              <a:t>WG Mission and Goals</a:t>
            </a:r>
          </a:p>
          <a:p>
            <a:pPr marL="307975" indent="-307975"/>
            <a:r>
              <a:rPr lang="en-US">
                <a:latin typeface="Tahoma"/>
                <a:ea typeface="Tahoma"/>
                <a:cs typeface="Tahoma"/>
              </a:rPr>
              <a:t>Co-Chairs</a:t>
            </a:r>
          </a:p>
          <a:p>
            <a:pPr marL="307975" indent="-307975"/>
            <a:r>
              <a:rPr lang="en-US">
                <a:latin typeface="Tahoma"/>
                <a:ea typeface="Tahoma"/>
                <a:cs typeface="Tahoma"/>
              </a:rPr>
              <a:t>CWE and Prompt Injection</a:t>
            </a:r>
          </a:p>
        </p:txBody>
      </p:sp>
      <p:sp>
        <p:nvSpPr>
          <p:cNvPr id="4" name="Slide Number Placeholder 3">
            <a:extLst>
              <a:ext uri="{FF2B5EF4-FFF2-40B4-BE49-F238E27FC236}">
                <a16:creationId xmlns:a16="http://schemas.microsoft.com/office/drawing/2014/main" id="{A3853FE8-0300-A6AF-2937-9333377584E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25911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E8641-60A1-E1B8-26DE-D672971CCAD9}"/>
              </a:ext>
            </a:extLst>
          </p:cNvPr>
          <p:cNvSpPr>
            <a:spLocks noGrp="1"/>
          </p:cNvSpPr>
          <p:nvPr>
            <p:ph type="title"/>
          </p:nvPr>
        </p:nvSpPr>
        <p:spPr/>
        <p:txBody>
          <a:bodyPr/>
          <a:lstStyle/>
          <a:p>
            <a:r>
              <a:rPr lang="en-US"/>
              <a:t>Participant Introductions</a:t>
            </a:r>
          </a:p>
        </p:txBody>
      </p:sp>
      <p:sp>
        <p:nvSpPr>
          <p:cNvPr id="3" name="Content Placeholder 2">
            <a:extLst>
              <a:ext uri="{FF2B5EF4-FFF2-40B4-BE49-F238E27FC236}">
                <a16:creationId xmlns:a16="http://schemas.microsoft.com/office/drawing/2014/main" id="{7DA3C9E9-D4F0-DB41-C48C-89DFCBD73F13}"/>
              </a:ext>
            </a:extLst>
          </p:cNvPr>
          <p:cNvSpPr>
            <a:spLocks noGrp="1"/>
          </p:cNvSpPr>
          <p:nvPr>
            <p:ph idx="1"/>
          </p:nvPr>
        </p:nvSpPr>
        <p:spPr/>
        <p:txBody>
          <a:bodyPr/>
          <a:lstStyle/>
          <a:p>
            <a:r>
              <a:rPr lang="en-US" dirty="0"/>
              <a:t>MITRE staff</a:t>
            </a:r>
          </a:p>
          <a:p>
            <a:pPr lvl="1"/>
            <a:r>
              <a:rPr lang="en-US" dirty="0"/>
              <a:t>Alec Summers</a:t>
            </a:r>
          </a:p>
          <a:p>
            <a:pPr lvl="1"/>
            <a:r>
              <a:rPr lang="en-US" dirty="0"/>
              <a:t>Steve Christey Coley</a:t>
            </a:r>
          </a:p>
          <a:p>
            <a:pPr lvl="1"/>
            <a:r>
              <a:rPr lang="en-US" dirty="0"/>
              <a:t>Bob Heinemann</a:t>
            </a:r>
          </a:p>
          <a:p>
            <a:pPr lvl="1"/>
            <a:endParaRPr lang="en-US" dirty="0"/>
          </a:p>
          <a:p>
            <a:r>
              <a:rPr lang="en-US" dirty="0"/>
              <a:t>Any new WG Group Members on this call?</a:t>
            </a:r>
          </a:p>
          <a:p>
            <a:pPr lvl="1"/>
            <a:endParaRPr lang="en-US" dirty="0"/>
          </a:p>
        </p:txBody>
      </p:sp>
      <p:sp>
        <p:nvSpPr>
          <p:cNvPr id="4" name="Slide Number Placeholder 3">
            <a:extLst>
              <a:ext uri="{FF2B5EF4-FFF2-40B4-BE49-F238E27FC236}">
                <a16:creationId xmlns:a16="http://schemas.microsoft.com/office/drawing/2014/main" id="{A9E2F16F-1747-8F29-4E72-D519CA1C2B3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07259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793D-11C4-7EED-FF76-D5B77C284C02}"/>
              </a:ext>
            </a:extLst>
          </p:cNvPr>
          <p:cNvSpPr>
            <a:spLocks noGrp="1"/>
          </p:cNvSpPr>
          <p:nvPr>
            <p:ph type="title"/>
          </p:nvPr>
        </p:nvSpPr>
        <p:spPr/>
        <p:txBody>
          <a:bodyPr/>
          <a:lstStyle/>
          <a:p>
            <a:r>
              <a:rPr lang="en-US">
                <a:latin typeface="Tahoma"/>
                <a:ea typeface="Tahoma"/>
                <a:cs typeface="Tahoma"/>
              </a:rPr>
              <a:t>AI WG Mission and Goals</a:t>
            </a:r>
          </a:p>
        </p:txBody>
      </p:sp>
      <p:sp>
        <p:nvSpPr>
          <p:cNvPr id="3" name="Content Placeholder 2">
            <a:extLst>
              <a:ext uri="{FF2B5EF4-FFF2-40B4-BE49-F238E27FC236}">
                <a16:creationId xmlns:a16="http://schemas.microsoft.com/office/drawing/2014/main" id="{26B8C301-8ADC-3000-1900-5E4D047B34E9}"/>
              </a:ext>
            </a:extLst>
          </p:cNvPr>
          <p:cNvSpPr>
            <a:spLocks noGrp="1"/>
          </p:cNvSpPr>
          <p:nvPr>
            <p:ph idx="1"/>
          </p:nvPr>
        </p:nvSpPr>
        <p:spPr/>
        <p:txBody>
          <a:bodyPr vert="horz" lIns="91440" tIns="45720" rIns="91440" bIns="45720" rtlCol="0" anchor="t">
            <a:noAutofit/>
          </a:bodyPr>
          <a:lstStyle/>
          <a:p>
            <a:pPr marL="307975" indent="-307975"/>
            <a:r>
              <a:rPr lang="en-US" dirty="0">
                <a:latin typeface="Tahoma"/>
                <a:ea typeface="Tahoma"/>
                <a:cs typeface="Tahoma"/>
              </a:rPr>
              <a:t>Draft proposal: </a:t>
            </a:r>
            <a:endParaRPr lang="en-US" dirty="0"/>
          </a:p>
          <a:p>
            <a:pPr marL="685800" lvl="1" indent="-303530"/>
            <a:r>
              <a:rPr lang="en-US" dirty="0">
                <a:latin typeface="Tahoma"/>
                <a:ea typeface="Tahoma"/>
                <a:cs typeface="Tahoma"/>
              </a:rPr>
              <a:t>Identify and address gaps in the CWE corpus where AI-related weaknesses are not adequately covered, and work collaboratively to fix them</a:t>
            </a:r>
            <a:endParaRPr lang="en-US" dirty="0"/>
          </a:p>
          <a:p>
            <a:pPr marL="307340" indent="-303530"/>
            <a:r>
              <a:rPr lang="en-US" dirty="0">
                <a:latin typeface="Tahoma"/>
                <a:ea typeface="Tahoma"/>
                <a:cs typeface="Tahoma"/>
              </a:rPr>
              <a:t>The proposal is only focused on CWE</a:t>
            </a:r>
            <a:endParaRPr lang="en-US">
              <a:latin typeface="Tahoma"/>
              <a:ea typeface="Tahoma"/>
              <a:cs typeface="Tahoma"/>
            </a:endParaRPr>
          </a:p>
          <a:p>
            <a:pPr marL="685800" lvl="1" indent="-303530"/>
            <a:r>
              <a:rPr lang="en-US" dirty="0">
                <a:latin typeface="Tahoma"/>
                <a:ea typeface="Tahoma"/>
                <a:cs typeface="Tahoma"/>
              </a:rPr>
              <a:t>What changes need to be made to include CVE-related concerns?</a:t>
            </a:r>
            <a:endParaRPr lang="en-US" dirty="0"/>
          </a:p>
          <a:p>
            <a:pPr marL="307340" indent="-303530"/>
            <a:r>
              <a:rPr lang="en-US" dirty="0">
                <a:latin typeface="Tahoma"/>
                <a:ea typeface="Tahoma"/>
                <a:cs typeface="Tahoma"/>
              </a:rPr>
              <a:t>Discussion </a:t>
            </a:r>
            <a:r>
              <a:rPr lang="en-US">
                <a:latin typeface="Tahoma"/>
                <a:ea typeface="Tahoma"/>
                <a:cs typeface="Tahoma"/>
              </a:rPr>
              <a:t>topics</a:t>
            </a:r>
            <a:r>
              <a:rPr lang="en-US" dirty="0">
                <a:latin typeface="Tahoma"/>
                <a:ea typeface="Tahoma"/>
                <a:cs typeface="Tahoma"/>
              </a:rPr>
              <a:t> raised in the last meeting</a:t>
            </a:r>
            <a:endParaRPr lang="en-US">
              <a:latin typeface="Tahoma"/>
              <a:ea typeface="Tahoma"/>
              <a:cs typeface="Tahoma"/>
            </a:endParaRPr>
          </a:p>
          <a:p>
            <a:pPr marL="685800" lvl="1" indent="-303530"/>
            <a:r>
              <a:rPr lang="en-US" dirty="0">
                <a:latin typeface="Tahoma"/>
                <a:ea typeface="Tahoma"/>
                <a:cs typeface="Tahoma"/>
              </a:rPr>
              <a:t>For things that don't fit in CVE/CWE – where should they go? PSIRT teams are struggling with this.</a:t>
            </a:r>
          </a:p>
          <a:p>
            <a:pPr marL="685800" lvl="1" indent="-303530"/>
            <a:r>
              <a:rPr lang="en-US" dirty="0">
                <a:latin typeface="Tahoma"/>
                <a:ea typeface="Tahoma"/>
                <a:cs typeface="Tahoma"/>
              </a:rPr>
              <a:t>Incorporate scope of programs into above mission language </a:t>
            </a:r>
            <a:endParaRPr lang="en-US" dirty="0"/>
          </a:p>
          <a:p>
            <a:pPr marL="685800" lvl="1" indent="-307975"/>
            <a:r>
              <a:rPr lang="en-US" dirty="0">
                <a:latin typeface="Tahoma"/>
                <a:ea typeface="Tahoma"/>
                <a:cs typeface="Tahoma"/>
              </a:rPr>
              <a:t>Not all AI-related security issues may be within CVE &amp; CWE scope</a:t>
            </a:r>
            <a:endParaRPr lang="en-US">
              <a:latin typeface="Tahoma"/>
              <a:ea typeface="Tahoma"/>
              <a:cs typeface="Tahoma"/>
            </a:endParaRPr>
          </a:p>
          <a:p>
            <a:pPr marL="994410" lvl="2" indent="-307975"/>
            <a:endParaRPr lang="en-US" dirty="0">
              <a:latin typeface="Tahoma"/>
              <a:ea typeface="Tahoma"/>
              <a:cs typeface="Tahoma"/>
            </a:endParaRPr>
          </a:p>
          <a:p>
            <a:pPr marL="307975" indent="-307975"/>
            <a:endParaRPr lang="en-US" dirty="0"/>
          </a:p>
        </p:txBody>
      </p:sp>
      <p:sp>
        <p:nvSpPr>
          <p:cNvPr id="4" name="Slide Number Placeholder 3">
            <a:extLst>
              <a:ext uri="{FF2B5EF4-FFF2-40B4-BE49-F238E27FC236}">
                <a16:creationId xmlns:a16="http://schemas.microsoft.com/office/drawing/2014/main" id="{920D731B-D04D-8897-2250-FF83CB9FAF9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1396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8B71-3A55-5DC1-2624-D644891F8D19}"/>
              </a:ext>
            </a:extLst>
          </p:cNvPr>
          <p:cNvSpPr>
            <a:spLocks noGrp="1"/>
          </p:cNvSpPr>
          <p:nvPr>
            <p:ph type="title"/>
          </p:nvPr>
        </p:nvSpPr>
        <p:spPr/>
        <p:txBody>
          <a:bodyPr/>
          <a:lstStyle/>
          <a:p>
            <a:r>
              <a:rPr lang="en-US">
                <a:latin typeface="Tahoma"/>
                <a:ea typeface="Tahoma"/>
                <a:cs typeface="Tahoma"/>
              </a:rPr>
              <a:t>WG Leadership Structure</a:t>
            </a:r>
            <a:endParaRPr lang="en-US">
              <a:highlight>
                <a:srgbClr val="FFFF00"/>
              </a:highlight>
            </a:endParaRPr>
          </a:p>
        </p:txBody>
      </p:sp>
      <p:sp>
        <p:nvSpPr>
          <p:cNvPr id="3" name="Content Placeholder 2">
            <a:extLst>
              <a:ext uri="{FF2B5EF4-FFF2-40B4-BE49-F238E27FC236}">
                <a16:creationId xmlns:a16="http://schemas.microsoft.com/office/drawing/2014/main" id="{3C31467F-3532-A0F8-842A-70390AD501EB}"/>
              </a:ext>
            </a:extLst>
          </p:cNvPr>
          <p:cNvSpPr>
            <a:spLocks noGrp="1"/>
          </p:cNvSpPr>
          <p:nvPr>
            <p:ph idx="1"/>
          </p:nvPr>
        </p:nvSpPr>
        <p:spPr/>
        <p:txBody>
          <a:bodyPr vert="horz" lIns="91440" tIns="45720" rIns="91440" bIns="45720" rtlCol="0" anchor="t">
            <a:noAutofit/>
          </a:bodyPr>
          <a:lstStyle/>
          <a:p>
            <a:pPr marL="307975" indent="-307975"/>
            <a:r>
              <a:rPr lang="en-US" dirty="0">
                <a:latin typeface="Tahoma"/>
                <a:ea typeface="Tahoma"/>
                <a:cs typeface="Tahoma"/>
              </a:rPr>
              <a:t>CVE and CWE working groups are governed by the CVE and CWE Boards, respectively</a:t>
            </a:r>
          </a:p>
          <a:p>
            <a:pPr marL="307975" indent="-307975"/>
            <a:endParaRPr lang="en-US" dirty="0">
              <a:latin typeface="Tahoma"/>
              <a:ea typeface="Tahoma"/>
              <a:cs typeface="Tahoma"/>
            </a:endParaRPr>
          </a:p>
          <a:p>
            <a:pPr marL="307975" indent="-307975"/>
            <a:r>
              <a:rPr lang="en-US" dirty="0">
                <a:latin typeface="Tahoma"/>
                <a:ea typeface="Tahoma"/>
                <a:cs typeface="Tahoma"/>
              </a:rPr>
              <a:t>This group was launched after approval from the CWE Board</a:t>
            </a:r>
          </a:p>
          <a:p>
            <a:pPr marL="685800" lvl="1" indent="-303530"/>
            <a:r>
              <a:rPr lang="en-US" dirty="0">
                <a:latin typeface="Tahoma"/>
                <a:ea typeface="Tahoma"/>
                <a:cs typeface="Tahoma"/>
              </a:rPr>
              <a:t>Periodic reporting of status and activities </a:t>
            </a:r>
          </a:p>
          <a:p>
            <a:pPr marL="685800" lvl="1" indent="-303530"/>
            <a:endParaRPr lang="en-US" dirty="0">
              <a:latin typeface="Tahoma"/>
              <a:ea typeface="Tahoma"/>
              <a:cs typeface="Tahoma"/>
            </a:endParaRPr>
          </a:p>
          <a:p>
            <a:pPr marL="307975" indent="-307975"/>
            <a:r>
              <a:rPr lang="en-US" dirty="0">
                <a:latin typeface="Tahoma"/>
                <a:ea typeface="Tahoma"/>
                <a:cs typeface="Tahoma"/>
              </a:rPr>
              <a:t>Working Groups are most effective when led by a set of chairs/co-chairs that represent the diverse CVE/CWE stakeholder communities</a:t>
            </a:r>
          </a:p>
          <a:p>
            <a:pPr marL="685800" lvl="1" indent="-303530"/>
            <a:r>
              <a:rPr lang="en-US" dirty="0">
                <a:latin typeface="Tahoma"/>
                <a:ea typeface="Tahoma"/>
                <a:cs typeface="Tahoma"/>
              </a:rPr>
              <a:t>If you are interested in being a chair / co-chair, please email </a:t>
            </a:r>
            <a:r>
              <a:rPr lang="en-US" dirty="0">
                <a:latin typeface="Tahoma"/>
                <a:ea typeface="Tahoma"/>
                <a:cs typeface="Tahoma"/>
                <a:hlinkClick r:id="rId2"/>
              </a:rPr>
              <a:t>cwe@mitre.org</a:t>
            </a:r>
            <a:r>
              <a:rPr lang="en-US" dirty="0">
                <a:latin typeface="Tahoma"/>
                <a:ea typeface="Tahoma"/>
                <a:cs typeface="Tahoma"/>
              </a:rPr>
              <a:t> or let us know in the chat</a:t>
            </a:r>
          </a:p>
          <a:p>
            <a:pPr marL="685800" lvl="1" indent="-303530"/>
            <a:r>
              <a:rPr lang="en-US" dirty="0">
                <a:latin typeface="Tahoma"/>
                <a:ea typeface="Tahoma"/>
                <a:cs typeface="Tahoma"/>
              </a:rPr>
              <a:t>Chair(s) will be formally introduced next meeting</a:t>
            </a:r>
          </a:p>
          <a:p>
            <a:pPr marL="685800" lvl="1" indent="-303530"/>
            <a:r>
              <a:rPr lang="en-US" dirty="0">
                <a:latin typeface="Tahoma"/>
                <a:ea typeface="Tahoma"/>
                <a:cs typeface="Tahoma"/>
              </a:rPr>
              <a:t>Co-chairs announced: Deana O’Meara and Kate Farris</a:t>
            </a:r>
          </a:p>
        </p:txBody>
      </p:sp>
      <p:sp>
        <p:nvSpPr>
          <p:cNvPr id="4" name="Slide Number Placeholder 3">
            <a:extLst>
              <a:ext uri="{FF2B5EF4-FFF2-40B4-BE49-F238E27FC236}">
                <a16:creationId xmlns:a16="http://schemas.microsoft.com/office/drawing/2014/main" id="{1524C0D1-A5B6-D75F-6700-345DFE52A57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1645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7376-563D-EE7E-50F1-682FCD07ADB1}"/>
              </a:ext>
            </a:extLst>
          </p:cNvPr>
          <p:cNvSpPr>
            <a:spLocks noGrp="1"/>
          </p:cNvSpPr>
          <p:nvPr>
            <p:ph type="ctrTitle" sz="quarter"/>
          </p:nvPr>
        </p:nvSpPr>
        <p:spPr/>
        <p:txBody>
          <a:bodyPr/>
          <a:lstStyle/>
          <a:p>
            <a:pPr>
              <a:lnSpc>
                <a:spcPct val="81031"/>
              </a:lnSpc>
            </a:pPr>
            <a:r>
              <a:rPr lang="en-US" dirty="0"/>
              <a:t>CWE: Prompt Injection Weakness(es)</a:t>
            </a:r>
          </a:p>
        </p:txBody>
      </p:sp>
      <p:sp>
        <p:nvSpPr>
          <p:cNvPr id="3" name="Slide Number Placeholder 2">
            <a:extLst>
              <a:ext uri="{FF2B5EF4-FFF2-40B4-BE49-F238E27FC236}">
                <a16:creationId xmlns:a16="http://schemas.microsoft.com/office/drawing/2014/main" id="{FB910497-E777-8587-2D27-ECD98AEE4CB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762755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945E-9FE7-29DA-4337-E1BC688817B9}"/>
              </a:ext>
            </a:extLst>
          </p:cNvPr>
          <p:cNvSpPr>
            <a:spLocks noGrp="1"/>
          </p:cNvSpPr>
          <p:nvPr>
            <p:ph type="title"/>
          </p:nvPr>
        </p:nvSpPr>
        <p:spPr/>
        <p:txBody>
          <a:bodyPr/>
          <a:lstStyle/>
          <a:p>
            <a:r>
              <a:rPr lang="en-US" dirty="0"/>
              <a:t>Prompt Injection – Status Update</a:t>
            </a:r>
          </a:p>
        </p:txBody>
      </p:sp>
      <p:sp>
        <p:nvSpPr>
          <p:cNvPr id="3" name="Content Placeholder 2">
            <a:extLst>
              <a:ext uri="{FF2B5EF4-FFF2-40B4-BE49-F238E27FC236}">
                <a16:creationId xmlns:a16="http://schemas.microsoft.com/office/drawing/2014/main" id="{302D9D2F-FFD9-49F1-E784-AE896B4C29BB}"/>
              </a:ext>
            </a:extLst>
          </p:cNvPr>
          <p:cNvSpPr>
            <a:spLocks noGrp="1"/>
          </p:cNvSpPr>
          <p:nvPr>
            <p:ph idx="1"/>
          </p:nvPr>
        </p:nvSpPr>
        <p:spPr>
          <a:xfrm>
            <a:off x="616449" y="1371601"/>
            <a:ext cx="10819338" cy="4794737"/>
          </a:xfrm>
        </p:spPr>
        <p:txBody>
          <a:bodyPr/>
          <a:lstStyle/>
          <a:p>
            <a:r>
              <a:rPr lang="en-US" sz="2000" dirty="0"/>
              <a:t>Use of CDR (Content Development Repository)</a:t>
            </a:r>
          </a:p>
          <a:p>
            <a:pPr lvl="1"/>
            <a:r>
              <a:rPr lang="en-US" sz="2000" dirty="0"/>
              <a:t>Main submission: </a:t>
            </a:r>
            <a:r>
              <a:rPr lang="en-US" sz="2000" i="1" dirty="0"/>
              <a:t>ES2405-84711fc4 - Insufficient Input Validation in Generative AI Applications</a:t>
            </a:r>
          </a:p>
          <a:p>
            <a:pPr lvl="1"/>
            <a:r>
              <a:rPr lang="en-US" sz="2000" dirty="0"/>
              <a:t>https://github.com/CWE-CAPEC/CWE-Content-Development-Repository/issues/109</a:t>
            </a:r>
          </a:p>
          <a:p>
            <a:r>
              <a:rPr lang="en-US" sz="2000" dirty="0"/>
              <a:t>Goal: new CWE entry in CWE 4.15 (July 16)</a:t>
            </a:r>
          </a:p>
          <a:p>
            <a:pPr lvl="1"/>
            <a:r>
              <a:rPr lang="en-US" sz="2000" dirty="0"/>
              <a:t>Pending community consensus</a:t>
            </a:r>
          </a:p>
          <a:p>
            <a:pPr lvl="1"/>
            <a:r>
              <a:rPr lang="en-US" sz="2000" dirty="0"/>
              <a:t>Approximately 4 weeks left to produce a &lt;detailed&gt; submission</a:t>
            </a:r>
          </a:p>
          <a:p>
            <a:pPr lvl="2"/>
            <a:r>
              <a:rPr lang="en-US" sz="2000" dirty="0"/>
              <a:t>Common consequences, potential mitigations, applicable platforms, modes of introduction, demonstrative examples, observed examples, references, etc.</a:t>
            </a:r>
          </a:p>
          <a:p>
            <a:r>
              <a:rPr lang="en-US" sz="2000" dirty="0"/>
              <a:t>Few comments seen on CDR/email so far</a:t>
            </a:r>
          </a:p>
        </p:txBody>
      </p:sp>
      <p:sp>
        <p:nvSpPr>
          <p:cNvPr id="4" name="Slide Number Placeholder 3">
            <a:extLst>
              <a:ext uri="{FF2B5EF4-FFF2-40B4-BE49-F238E27FC236}">
                <a16:creationId xmlns:a16="http://schemas.microsoft.com/office/drawing/2014/main" id="{C1306989-6AE6-8828-1342-4E303BE9420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63307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0783-4377-73AF-E950-991F81DDD257}"/>
              </a:ext>
            </a:extLst>
          </p:cNvPr>
          <p:cNvSpPr>
            <a:spLocks noGrp="1"/>
          </p:cNvSpPr>
          <p:nvPr>
            <p:ph type="title"/>
          </p:nvPr>
        </p:nvSpPr>
        <p:spPr/>
        <p:txBody>
          <a:bodyPr/>
          <a:lstStyle/>
          <a:p>
            <a:r>
              <a:rPr lang="en-US"/>
              <a:t>CDR Stages and Phases</a:t>
            </a:r>
          </a:p>
        </p:txBody>
      </p:sp>
      <p:pic>
        <p:nvPicPr>
          <p:cNvPr id="6" name="Content Placeholder 5" descr="A diagram of process and text&#10;&#10;Description automatically generated with medium confidence">
            <a:extLst>
              <a:ext uri="{FF2B5EF4-FFF2-40B4-BE49-F238E27FC236}">
                <a16:creationId xmlns:a16="http://schemas.microsoft.com/office/drawing/2014/main" id="{3D6FE0B4-3475-0788-98A3-CCDB021F30DB}"/>
              </a:ext>
            </a:extLst>
          </p:cNvPr>
          <p:cNvPicPr>
            <a:picLocks noGrp="1" noChangeAspect="1"/>
          </p:cNvPicPr>
          <p:nvPr>
            <p:ph idx="1"/>
          </p:nvPr>
        </p:nvPicPr>
        <p:blipFill>
          <a:blip r:embed="rId2"/>
          <a:stretch>
            <a:fillRect/>
          </a:stretch>
        </p:blipFill>
        <p:spPr>
          <a:xfrm>
            <a:off x="616447" y="1486062"/>
            <a:ext cx="11236721" cy="4798991"/>
          </a:xfrm>
        </p:spPr>
      </p:pic>
      <p:sp>
        <p:nvSpPr>
          <p:cNvPr id="4" name="Slide Number Placeholder 3">
            <a:extLst>
              <a:ext uri="{FF2B5EF4-FFF2-40B4-BE49-F238E27FC236}">
                <a16:creationId xmlns:a16="http://schemas.microsoft.com/office/drawing/2014/main" id="{2658619B-0B38-4D39-0659-C593621513D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7" name="TextBox 6">
            <a:extLst>
              <a:ext uri="{FF2B5EF4-FFF2-40B4-BE49-F238E27FC236}">
                <a16:creationId xmlns:a16="http://schemas.microsoft.com/office/drawing/2014/main" id="{08BB7B1D-0F00-C2BA-DFD8-E2EA206EAE48}"/>
              </a:ext>
            </a:extLst>
          </p:cNvPr>
          <p:cNvSpPr txBox="1"/>
          <p:nvPr/>
        </p:nvSpPr>
        <p:spPr>
          <a:xfrm>
            <a:off x="464047" y="1397675"/>
            <a:ext cx="4603253" cy="2339102"/>
          </a:xfrm>
          <a:prstGeom prst="rect">
            <a:avLst/>
          </a:prstGeom>
          <a:noFill/>
        </p:spPr>
        <p:txBody>
          <a:bodyPr wrap="square" rtlCol="0">
            <a:spAutoFit/>
          </a:bodyPr>
          <a:lstStyle/>
          <a:p>
            <a:pPr marL="285750" indent="-285750">
              <a:buFont typeface="Arial" panose="020B0604020202020204" pitchFamily="34" charset="0"/>
              <a:buChar char="•"/>
            </a:pPr>
            <a:r>
              <a:rPr lang="en-US" dirty="0"/>
              <a:t>Stage 1: clarify the bare essentials</a:t>
            </a:r>
          </a:p>
          <a:p>
            <a:pPr marL="742950" lvl="1" indent="-285750">
              <a:buFont typeface="Arial" panose="020B0604020202020204" pitchFamily="34" charset="0"/>
              <a:buChar char="•"/>
            </a:pPr>
            <a:r>
              <a:rPr lang="en-US" sz="2000" b="1" dirty="0">
                <a:solidFill>
                  <a:srgbClr val="FF0000"/>
                </a:solidFill>
                <a:highlight>
                  <a:srgbClr val="FFFF00"/>
                </a:highlight>
              </a:rPr>
              <a:t>We are in Phase 4</a:t>
            </a:r>
            <a:r>
              <a:rPr lang="en-US" dirty="0"/>
              <a:t>, the biggest hurdle</a:t>
            </a:r>
          </a:p>
          <a:p>
            <a:pPr marL="742950" lvl="1" indent="-285750">
              <a:buFont typeface="Arial" panose="020B0604020202020204" pitchFamily="34" charset="0"/>
              <a:buChar char="•"/>
            </a:pPr>
            <a:r>
              <a:rPr lang="en-US" dirty="0"/>
              <a:t>The CWE Team identified multiple problems in Phase 3</a:t>
            </a:r>
          </a:p>
          <a:p>
            <a:pPr marL="285750" indent="-285750">
              <a:buFont typeface="Arial" panose="020B0604020202020204" pitchFamily="34" charset="0"/>
              <a:buChar char="•"/>
            </a:pPr>
            <a:r>
              <a:rPr lang="en-US" dirty="0"/>
              <a:t>Stage 2: requires lots of effort and expertise, but generally isn’t technically difficult</a:t>
            </a:r>
          </a:p>
          <a:p>
            <a:pPr marL="285750" indent="-285750">
              <a:buFont typeface="Arial" panose="020B0604020202020204" pitchFamily="34" charset="0"/>
              <a:buChar char="•"/>
            </a:pPr>
            <a:r>
              <a:rPr lang="en-US" dirty="0"/>
              <a:t>Stages 3 and 4 require minimal effort</a:t>
            </a:r>
          </a:p>
          <a:p>
            <a:pPr marL="285750" indent="-285750">
              <a:buFont typeface="Arial" panose="020B0604020202020204" pitchFamily="34" charset="0"/>
              <a:buChar char="•"/>
            </a:pPr>
            <a:endParaRPr lang="en-US" dirty="0"/>
          </a:p>
        </p:txBody>
      </p:sp>
      <p:sp>
        <p:nvSpPr>
          <p:cNvPr id="3" name="Oval 2">
            <a:extLst>
              <a:ext uri="{FF2B5EF4-FFF2-40B4-BE49-F238E27FC236}">
                <a16:creationId xmlns:a16="http://schemas.microsoft.com/office/drawing/2014/main" id="{3E5138FC-E0B2-B214-DB18-2B86FB15FF2E}"/>
              </a:ext>
            </a:extLst>
          </p:cNvPr>
          <p:cNvSpPr/>
          <p:nvPr/>
        </p:nvSpPr>
        <p:spPr>
          <a:xfrm>
            <a:off x="5729468" y="2870522"/>
            <a:ext cx="2395960" cy="43983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886506"/>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775F550-92B0-4AF7-A4CE-A813320B618B}">
  <ds:schemaRefs>
    <ds:schemaRef ds:uri="aff8eeb6-53bf-44bf-a224-fac977cd228b"/>
    <ds:schemaRef ds:uri="b5a44311-ed64-4a72-909f-c9dc6973bde2"/>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5450FCDD-08B1-48D8-BB50-7A17E590A5EE}">
  <ds:schemaRefs>
    <ds:schemaRef ds:uri="b5a44311-ed64-4a72-909f-c9dc6973bde2"/>
    <ds:schemaRef ds:uri="http://www.w3.org/XML/1998/namespace"/>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aff8eeb6-53bf-44bf-a224-fac977cd228b"/>
    <ds:schemaRef ds:uri="http://schemas.microsoft.com/office/2006/documentManagement/types"/>
    <ds:schemaRef ds:uri="f3e578be-7961-41e8-91c9-b742ecb60a74"/>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522</TotalTime>
  <Words>1937</Words>
  <Application>Microsoft Office PowerPoint</Application>
  <PresentationFormat>Widescreen</PresentationFormat>
  <Paragraphs>162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Consolas</vt:lpstr>
      <vt:lpstr>Helvetica LT Std</vt:lpstr>
      <vt:lpstr>Lucida Grande</vt:lpstr>
      <vt:lpstr>Tahoma</vt:lpstr>
      <vt:lpstr>Verdana</vt:lpstr>
      <vt:lpstr>Wingdings</vt:lpstr>
      <vt:lpstr>mitre-2018</vt:lpstr>
      <vt:lpstr>CVE/CWE AI WG Meeting</vt:lpstr>
      <vt:lpstr>Notice: This Meeting Will Be Recorded</vt:lpstr>
      <vt:lpstr>Agenda</vt:lpstr>
      <vt:lpstr>Participant Introductions</vt:lpstr>
      <vt:lpstr>AI WG Mission and Goals</vt:lpstr>
      <vt:lpstr>WG Leadership Structure</vt:lpstr>
      <vt:lpstr>CWE: Prompt Injection Weakness(es)</vt:lpstr>
      <vt:lpstr>Prompt Injection – Status Update</vt:lpstr>
      <vt:lpstr>CDR Stages and Phases</vt:lpstr>
      <vt:lpstr>New Submission ES2405-84711fc4 - Insufficient Input Validation in Generative AI Applications</vt:lpstr>
      <vt:lpstr>Discussion: SUB.UNCLEAR - "Unclear weakness"</vt:lpstr>
      <vt:lpstr>Discussion: SUB.MITIGATION - "Too mitigation-focused"</vt:lpstr>
      <vt:lpstr>Discussion: prompt injection example</vt:lpstr>
      <vt:lpstr>Adversarial example</vt:lpstr>
      <vt:lpstr>Exploring “Improper [Missing or Incorrect] Output Validation”</vt:lpstr>
      <vt:lpstr>Discussion </vt:lpstr>
      <vt:lpstr>Prompt Injection: Next Steps</vt:lpstr>
      <vt:lpstr>Backup Slides</vt:lpstr>
      <vt:lpstr>General CDR Process</vt:lpstr>
      <vt:lpstr>Problem Overview for the New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Steven M Christey</cp:lastModifiedBy>
  <cp:revision>1</cp:revision>
  <dcterms:created xsi:type="dcterms:W3CDTF">2019-02-26T16:06:40Z</dcterms:created>
  <dcterms:modified xsi:type="dcterms:W3CDTF">2024-06-14T15:50:37Z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