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6" r:id="rId4"/>
  </p:sldMasterIdLst>
  <p:notesMasterIdLst>
    <p:notesMasterId r:id="rId38"/>
  </p:notesMasterIdLst>
  <p:handoutMasterIdLst>
    <p:handoutMasterId r:id="rId39"/>
  </p:handoutMasterIdLst>
  <p:sldIdLst>
    <p:sldId id="459" r:id="rId5"/>
    <p:sldId id="477" r:id="rId6"/>
    <p:sldId id="475" r:id="rId7"/>
    <p:sldId id="463" r:id="rId8"/>
    <p:sldId id="462" r:id="rId9"/>
    <p:sldId id="468" r:id="rId10"/>
    <p:sldId id="485" r:id="rId11"/>
    <p:sldId id="484" r:id="rId12"/>
    <p:sldId id="479" r:id="rId13"/>
    <p:sldId id="480" r:id="rId14"/>
    <p:sldId id="481" r:id="rId15"/>
    <p:sldId id="486" r:id="rId16"/>
    <p:sldId id="499" r:id="rId17"/>
    <p:sldId id="498" r:id="rId18"/>
    <p:sldId id="487" r:id="rId19"/>
    <p:sldId id="488" r:id="rId20"/>
    <p:sldId id="492" r:id="rId21"/>
    <p:sldId id="493" r:id="rId22"/>
    <p:sldId id="494" r:id="rId23"/>
    <p:sldId id="495" r:id="rId24"/>
    <p:sldId id="496" r:id="rId25"/>
    <p:sldId id="497" r:id="rId26"/>
    <p:sldId id="466" r:id="rId27"/>
    <p:sldId id="478" r:id="rId28"/>
    <p:sldId id="489" r:id="rId29"/>
    <p:sldId id="473" r:id="rId30"/>
    <p:sldId id="474" r:id="rId31"/>
    <p:sldId id="460" r:id="rId32"/>
    <p:sldId id="461" r:id="rId33"/>
    <p:sldId id="476" r:id="rId34"/>
    <p:sldId id="472" r:id="rId35"/>
    <p:sldId id="465" r:id="rId36"/>
    <p:sldId id="469"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52135E2-75B3-49D1-BF37-12A9EA3E9396}" name="Alec J Summers" initials="AS" userId="S::ASUMMERS@MITRE.ORG::d9c4246f-ffa8-4c52-a253-9dc5efe19efc"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0B9670-8B28-4B92-A44C-D2A449502182}" v="1331" dt="2024-06-28T14:55:47.8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4" d="100"/>
          <a:sy n="54" d="100"/>
        </p:scale>
        <p:origin x="470" y="5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46" Type="http://schemas.microsoft.com/office/2018/10/relationships/authors" Target="authors.xml"/><Relationship Id="rId20" Type="http://schemas.openxmlformats.org/officeDocument/2006/relationships/slide" Target="slides/slide16.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c J Summers" userId="S::asummers@mitre.org::d9c4246f-ffa8-4c52-a253-9dc5efe19efc" providerId="AD" clId="Web-{FCF3D4CE-6856-424E-90BF-48848E0626F8}"/>
    <pc:docChg chg="modSld">
      <pc:chgData name="Alec J Summers" userId="S::asummers@mitre.org::d9c4246f-ffa8-4c52-a253-9dc5efe19efc" providerId="AD" clId="Web-{FCF3D4CE-6856-424E-90BF-48848E0626F8}" dt="2024-06-28T14:23:57.127" v="123" actId="20577"/>
      <pc:docMkLst>
        <pc:docMk/>
      </pc:docMkLst>
      <pc:sldChg chg="modSp">
        <pc:chgData name="Alec J Summers" userId="S::asummers@mitre.org::d9c4246f-ffa8-4c52-a253-9dc5efe19efc" providerId="AD" clId="Web-{FCF3D4CE-6856-424E-90BF-48848E0626F8}" dt="2024-06-28T14:23:57.127" v="123" actId="20577"/>
        <pc:sldMkLst>
          <pc:docMk/>
          <pc:sldMk cId="1259113184" sldId="475"/>
        </pc:sldMkLst>
        <pc:spChg chg="mod">
          <ac:chgData name="Alec J Summers" userId="S::asummers@mitre.org::d9c4246f-ffa8-4c52-a253-9dc5efe19efc" providerId="AD" clId="Web-{FCF3D4CE-6856-424E-90BF-48848E0626F8}" dt="2024-06-28T14:23:57.127" v="123" actId="20577"/>
          <ac:spMkLst>
            <pc:docMk/>
            <pc:sldMk cId="1259113184" sldId="475"/>
            <ac:spMk id="3" creationId="{32062DF9-CFF1-0BEE-15FF-59D403B018ED}"/>
          </ac:spMkLst>
        </pc:spChg>
      </pc:sldChg>
    </pc:docChg>
  </pc:docChgLst>
  <pc:docChgLst>
    <pc:chgData name="Steven M Christey" userId="f24da668-4c1f-41c0-850e-113e2bdf78cf" providerId="ADAL" clId="{750B9670-8B28-4B92-A44C-D2A449502182}"/>
    <pc:docChg chg="undo custSel addSld delSld modSld sldOrd">
      <pc:chgData name="Steven M Christey" userId="f24da668-4c1f-41c0-850e-113e2bdf78cf" providerId="ADAL" clId="{750B9670-8B28-4B92-A44C-D2A449502182}" dt="2024-07-02T18:19:04.304" v="7298" actId="6549"/>
      <pc:docMkLst>
        <pc:docMk/>
      </pc:docMkLst>
      <pc:sldChg chg="modSp mod">
        <pc:chgData name="Steven M Christey" userId="f24da668-4c1f-41c0-850e-113e2bdf78cf" providerId="ADAL" clId="{750B9670-8B28-4B92-A44C-D2A449502182}" dt="2024-06-26T15:26:29.977" v="5" actId="20577"/>
        <pc:sldMkLst>
          <pc:docMk/>
          <pc:sldMk cId="1454278300" sldId="459"/>
        </pc:sldMkLst>
        <pc:spChg chg="mod">
          <ac:chgData name="Steven M Christey" userId="f24da668-4c1f-41c0-850e-113e2bdf78cf" providerId="ADAL" clId="{750B9670-8B28-4B92-A44C-D2A449502182}" dt="2024-06-26T15:26:29.977" v="5" actId="20577"/>
          <ac:spMkLst>
            <pc:docMk/>
            <pc:sldMk cId="1454278300" sldId="459"/>
            <ac:spMk id="3" creationId="{0992DF88-AC24-0FBF-1177-62DD9110498B}"/>
          </ac:spMkLst>
        </pc:spChg>
      </pc:sldChg>
      <pc:sldChg chg="modSp mod">
        <pc:chgData name="Steven M Christey" userId="f24da668-4c1f-41c0-850e-113e2bdf78cf" providerId="ADAL" clId="{750B9670-8B28-4B92-A44C-D2A449502182}" dt="2024-06-28T13:50:34.823" v="2278" actId="20577"/>
        <pc:sldMkLst>
          <pc:docMk/>
          <pc:sldMk cId="3633073562" sldId="462"/>
        </pc:sldMkLst>
        <pc:spChg chg="mod">
          <ac:chgData name="Steven M Christey" userId="f24da668-4c1f-41c0-850e-113e2bdf78cf" providerId="ADAL" clId="{750B9670-8B28-4B92-A44C-D2A449502182}" dt="2024-06-28T13:50:34.823" v="2278" actId="20577"/>
          <ac:spMkLst>
            <pc:docMk/>
            <pc:sldMk cId="3633073562" sldId="462"/>
            <ac:spMk id="3" creationId="{302D9D2F-FFD9-49F1-E784-AE896B4C29BB}"/>
          </ac:spMkLst>
        </pc:spChg>
      </pc:sldChg>
      <pc:sldChg chg="del">
        <pc:chgData name="Steven M Christey" userId="f24da668-4c1f-41c0-850e-113e2bdf78cf" providerId="ADAL" clId="{750B9670-8B28-4B92-A44C-D2A449502182}" dt="2024-06-28T14:55:36.255" v="6528" actId="2696"/>
        <pc:sldMkLst>
          <pc:docMk/>
          <pc:sldMk cId="878426279" sldId="466"/>
        </pc:sldMkLst>
      </pc:sldChg>
      <pc:sldChg chg="add">
        <pc:chgData name="Steven M Christey" userId="f24da668-4c1f-41c0-850e-113e2bdf78cf" providerId="ADAL" clId="{750B9670-8B28-4B92-A44C-D2A449502182}" dt="2024-06-28T14:55:47.874" v="6529"/>
        <pc:sldMkLst>
          <pc:docMk/>
          <pc:sldMk cId="2584025354" sldId="466"/>
        </pc:sldMkLst>
      </pc:sldChg>
      <pc:sldChg chg="modSp mod ord">
        <pc:chgData name="Steven M Christey" userId="f24da668-4c1f-41c0-850e-113e2bdf78cf" providerId="ADAL" clId="{750B9670-8B28-4B92-A44C-D2A449502182}" dt="2024-06-28T14:32:16.957" v="3982" actId="1076"/>
        <pc:sldMkLst>
          <pc:docMk/>
          <pc:sldMk cId="2466886506" sldId="468"/>
        </pc:sldMkLst>
        <pc:spChg chg="mod">
          <ac:chgData name="Steven M Christey" userId="f24da668-4c1f-41c0-850e-113e2bdf78cf" providerId="ADAL" clId="{750B9670-8B28-4B92-A44C-D2A449502182}" dt="2024-06-28T14:32:16.957" v="3982" actId="1076"/>
          <ac:spMkLst>
            <pc:docMk/>
            <pc:sldMk cId="2466886506" sldId="468"/>
            <ac:spMk id="7" creationId="{08BB7B1D-0F00-C2BA-DFD8-E2EA206EAE48}"/>
          </ac:spMkLst>
        </pc:spChg>
        <pc:picChg chg="mod">
          <ac:chgData name="Steven M Christey" userId="f24da668-4c1f-41c0-850e-113e2bdf78cf" providerId="ADAL" clId="{750B9670-8B28-4B92-A44C-D2A449502182}" dt="2024-06-28T14:31:58.554" v="3979" actId="14100"/>
          <ac:picMkLst>
            <pc:docMk/>
            <pc:sldMk cId="2466886506" sldId="468"/>
            <ac:picMk id="6" creationId="{3D6FE0B4-3475-0788-98A3-CCDB021F30DB}"/>
          </ac:picMkLst>
        </pc:picChg>
      </pc:sldChg>
      <pc:sldChg chg="del">
        <pc:chgData name="Steven M Christey" userId="f24da668-4c1f-41c0-850e-113e2bdf78cf" providerId="ADAL" clId="{750B9670-8B28-4B92-A44C-D2A449502182}" dt="2024-06-28T13:49:11.188" v="2265" actId="47"/>
        <pc:sldMkLst>
          <pc:docMk/>
          <pc:sldMk cId="437446899" sldId="470"/>
        </pc:sldMkLst>
      </pc:sldChg>
      <pc:sldChg chg="ord">
        <pc:chgData name="Steven M Christey" userId="f24da668-4c1f-41c0-850e-113e2bdf78cf" providerId="ADAL" clId="{750B9670-8B28-4B92-A44C-D2A449502182}" dt="2024-06-28T13:54:45.539" v="2428"/>
        <pc:sldMkLst>
          <pc:docMk/>
          <pc:sldMk cId="3283710349" sldId="472"/>
        </pc:sldMkLst>
      </pc:sldChg>
      <pc:sldChg chg="ord">
        <pc:chgData name="Steven M Christey" userId="f24da668-4c1f-41c0-850e-113e2bdf78cf" providerId="ADAL" clId="{750B9670-8B28-4B92-A44C-D2A449502182}" dt="2024-06-28T14:57:20.969" v="6713"/>
        <pc:sldMkLst>
          <pc:docMk/>
          <pc:sldMk cId="4159358811" sldId="474"/>
        </pc:sldMkLst>
      </pc:sldChg>
      <pc:sldChg chg="del">
        <pc:chgData name="Steven M Christey" userId="f24da668-4c1f-41c0-850e-113e2bdf78cf" providerId="ADAL" clId="{750B9670-8B28-4B92-A44C-D2A449502182}" dt="2024-06-28T14:55:36.255" v="6528" actId="2696"/>
        <pc:sldMkLst>
          <pc:docMk/>
          <pc:sldMk cId="963500398" sldId="478"/>
        </pc:sldMkLst>
      </pc:sldChg>
      <pc:sldChg chg="add">
        <pc:chgData name="Steven M Christey" userId="f24da668-4c1f-41c0-850e-113e2bdf78cf" providerId="ADAL" clId="{750B9670-8B28-4B92-A44C-D2A449502182}" dt="2024-06-28T14:55:47.874" v="6529"/>
        <pc:sldMkLst>
          <pc:docMk/>
          <pc:sldMk cId="2509069297" sldId="478"/>
        </pc:sldMkLst>
      </pc:sldChg>
      <pc:sldChg chg="modSp mod">
        <pc:chgData name="Steven M Christey" userId="f24da668-4c1f-41c0-850e-113e2bdf78cf" providerId="ADAL" clId="{750B9670-8B28-4B92-A44C-D2A449502182}" dt="2024-06-28T15:26:25.381" v="6889" actId="20577"/>
        <pc:sldMkLst>
          <pc:docMk/>
          <pc:sldMk cId="548372673" sldId="480"/>
        </pc:sldMkLst>
        <pc:spChg chg="mod">
          <ac:chgData name="Steven M Christey" userId="f24da668-4c1f-41c0-850e-113e2bdf78cf" providerId="ADAL" clId="{750B9670-8B28-4B92-A44C-D2A449502182}" dt="2024-06-28T13:55:17.952" v="2447" actId="20577"/>
          <ac:spMkLst>
            <pc:docMk/>
            <pc:sldMk cId="548372673" sldId="480"/>
            <ac:spMk id="2" creationId="{9E59D4D8-B9FE-F0F0-789A-B15EB4623BDD}"/>
          </ac:spMkLst>
        </pc:spChg>
        <pc:spChg chg="mod">
          <ac:chgData name="Steven M Christey" userId="f24da668-4c1f-41c0-850e-113e2bdf78cf" providerId="ADAL" clId="{750B9670-8B28-4B92-A44C-D2A449502182}" dt="2024-06-28T15:26:25.381" v="6889" actId="20577"/>
          <ac:spMkLst>
            <pc:docMk/>
            <pc:sldMk cId="548372673" sldId="480"/>
            <ac:spMk id="3" creationId="{382DCFA1-B421-6F59-4F21-24CDD0D823FD}"/>
          </ac:spMkLst>
        </pc:spChg>
      </pc:sldChg>
      <pc:sldChg chg="modSp mod ord">
        <pc:chgData name="Steven M Christey" userId="f24da668-4c1f-41c0-850e-113e2bdf78cf" providerId="ADAL" clId="{750B9670-8B28-4B92-A44C-D2A449502182}" dt="2024-06-28T14:00:35.970" v="3360" actId="20577"/>
        <pc:sldMkLst>
          <pc:docMk/>
          <pc:sldMk cId="1398599401" sldId="481"/>
        </pc:sldMkLst>
        <pc:spChg chg="mod">
          <ac:chgData name="Steven M Christey" userId="f24da668-4c1f-41c0-850e-113e2bdf78cf" providerId="ADAL" clId="{750B9670-8B28-4B92-A44C-D2A449502182}" dt="2024-06-28T14:00:35.970" v="3360" actId="20577"/>
          <ac:spMkLst>
            <pc:docMk/>
            <pc:sldMk cId="1398599401" sldId="481"/>
            <ac:spMk id="2" creationId="{BC5D4BB7-A38B-90B0-34DA-77508F6F54F3}"/>
          </ac:spMkLst>
        </pc:spChg>
      </pc:sldChg>
      <pc:sldChg chg="modSp new del mod ord">
        <pc:chgData name="Steven M Christey" userId="f24da668-4c1f-41c0-850e-113e2bdf78cf" providerId="ADAL" clId="{750B9670-8B28-4B92-A44C-D2A449502182}" dt="2024-06-28T14:30:40.830" v="3911" actId="47"/>
        <pc:sldMkLst>
          <pc:docMk/>
          <pc:sldMk cId="4183444615" sldId="482"/>
        </pc:sldMkLst>
        <pc:spChg chg="mod">
          <ac:chgData name="Steven M Christey" userId="f24da668-4c1f-41c0-850e-113e2bdf78cf" providerId="ADAL" clId="{750B9670-8B28-4B92-A44C-D2A449502182}" dt="2024-06-28T13:53:25.782" v="2395" actId="20577"/>
          <ac:spMkLst>
            <pc:docMk/>
            <pc:sldMk cId="4183444615" sldId="482"/>
            <ac:spMk id="2" creationId="{1932F0CF-614C-7E21-4194-F1330A741653}"/>
          </ac:spMkLst>
        </pc:spChg>
        <pc:spChg chg="mod">
          <ac:chgData name="Steven M Christey" userId="f24da668-4c1f-41c0-850e-113e2bdf78cf" providerId="ADAL" clId="{750B9670-8B28-4B92-A44C-D2A449502182}" dt="2024-06-28T14:30:07.201" v="3907" actId="20577"/>
          <ac:spMkLst>
            <pc:docMk/>
            <pc:sldMk cId="4183444615" sldId="482"/>
            <ac:spMk id="3" creationId="{995EABB2-968B-8180-41FB-60A339E4DBBE}"/>
          </ac:spMkLst>
        </pc:spChg>
      </pc:sldChg>
      <pc:sldChg chg="modSp new del mod">
        <pc:chgData name="Steven M Christey" userId="f24da668-4c1f-41c0-850e-113e2bdf78cf" providerId="ADAL" clId="{750B9670-8B28-4B92-A44C-D2A449502182}" dt="2024-06-28T14:32:44.653" v="3983" actId="47"/>
        <pc:sldMkLst>
          <pc:docMk/>
          <pc:sldMk cId="3695838086" sldId="483"/>
        </pc:sldMkLst>
        <pc:spChg chg="mod">
          <ac:chgData name="Steven M Christey" userId="f24da668-4c1f-41c0-850e-113e2bdf78cf" providerId="ADAL" clId="{750B9670-8B28-4B92-A44C-D2A449502182}" dt="2024-06-28T13:35:29.353" v="1025" actId="20577"/>
          <ac:spMkLst>
            <pc:docMk/>
            <pc:sldMk cId="3695838086" sldId="483"/>
            <ac:spMk id="2" creationId="{89FA3ECD-DBEA-5115-61FB-A64661FE9FCB}"/>
          </ac:spMkLst>
        </pc:spChg>
        <pc:spChg chg="mod">
          <ac:chgData name="Steven M Christey" userId="f24da668-4c1f-41c0-850e-113e2bdf78cf" providerId="ADAL" clId="{750B9670-8B28-4B92-A44C-D2A449502182}" dt="2024-06-28T13:35:40.296" v="1028"/>
          <ac:spMkLst>
            <pc:docMk/>
            <pc:sldMk cId="3695838086" sldId="483"/>
            <ac:spMk id="3" creationId="{4D884A05-549E-5926-01B5-804C239E0347}"/>
          </ac:spMkLst>
        </pc:spChg>
      </pc:sldChg>
      <pc:sldChg chg="modSp new mod ord">
        <pc:chgData name="Steven M Christey" userId="f24da668-4c1f-41c0-850e-113e2bdf78cf" providerId="ADAL" clId="{750B9670-8B28-4B92-A44C-D2A449502182}" dt="2024-06-28T13:48:55.411" v="2264" actId="20577"/>
        <pc:sldMkLst>
          <pc:docMk/>
          <pc:sldMk cId="264977004" sldId="484"/>
        </pc:sldMkLst>
        <pc:spChg chg="mod">
          <ac:chgData name="Steven M Christey" userId="f24da668-4c1f-41c0-850e-113e2bdf78cf" providerId="ADAL" clId="{750B9670-8B28-4B92-A44C-D2A449502182}" dt="2024-06-28T13:48:55.411" v="2264" actId="20577"/>
          <ac:spMkLst>
            <pc:docMk/>
            <pc:sldMk cId="264977004" sldId="484"/>
            <ac:spMk id="2" creationId="{B432DEFD-ADE3-A43F-08AC-49CE462C0005}"/>
          </ac:spMkLst>
        </pc:spChg>
        <pc:spChg chg="mod">
          <ac:chgData name="Steven M Christey" userId="f24da668-4c1f-41c0-850e-113e2bdf78cf" providerId="ADAL" clId="{750B9670-8B28-4B92-A44C-D2A449502182}" dt="2024-06-28T13:43:02.397" v="1659" actId="404"/>
          <ac:spMkLst>
            <pc:docMk/>
            <pc:sldMk cId="264977004" sldId="484"/>
            <ac:spMk id="3" creationId="{B26170A3-359C-0257-63E0-BBB3DB821D21}"/>
          </ac:spMkLst>
        </pc:spChg>
      </pc:sldChg>
      <pc:sldChg chg="modSp new mod">
        <pc:chgData name="Steven M Christey" userId="f24da668-4c1f-41c0-850e-113e2bdf78cf" providerId="ADAL" clId="{750B9670-8B28-4B92-A44C-D2A449502182}" dt="2024-06-28T14:55:18.542" v="6527" actId="20577"/>
        <pc:sldMkLst>
          <pc:docMk/>
          <pc:sldMk cId="4065568854" sldId="485"/>
        </pc:sldMkLst>
        <pc:spChg chg="mod">
          <ac:chgData name="Steven M Christey" userId="f24da668-4c1f-41c0-850e-113e2bdf78cf" providerId="ADAL" clId="{750B9670-8B28-4B92-A44C-D2A449502182}" dt="2024-06-28T14:54:52.095" v="6436" actId="20577"/>
          <ac:spMkLst>
            <pc:docMk/>
            <pc:sldMk cId="4065568854" sldId="485"/>
            <ac:spMk id="2" creationId="{146F478A-6241-3BDE-3783-A03CCAF86775}"/>
          </ac:spMkLst>
        </pc:spChg>
        <pc:spChg chg="mod">
          <ac:chgData name="Steven M Christey" userId="f24da668-4c1f-41c0-850e-113e2bdf78cf" providerId="ADAL" clId="{750B9670-8B28-4B92-A44C-D2A449502182}" dt="2024-06-28T14:55:18.542" v="6527" actId="20577"/>
          <ac:spMkLst>
            <pc:docMk/>
            <pc:sldMk cId="4065568854" sldId="485"/>
            <ac:spMk id="3" creationId="{3C2FD92F-9DD6-D10C-6B3B-BEA0930C08BB}"/>
          </ac:spMkLst>
        </pc:spChg>
      </pc:sldChg>
      <pc:sldChg chg="modSp new mod">
        <pc:chgData name="Steven M Christey" userId="f24da668-4c1f-41c0-850e-113e2bdf78cf" providerId="ADAL" clId="{750B9670-8B28-4B92-A44C-D2A449502182}" dt="2024-06-28T14:20:54.221" v="3439" actId="20577"/>
        <pc:sldMkLst>
          <pc:docMk/>
          <pc:sldMk cId="3183883103" sldId="486"/>
        </pc:sldMkLst>
        <pc:spChg chg="mod">
          <ac:chgData name="Steven M Christey" userId="f24da668-4c1f-41c0-850e-113e2bdf78cf" providerId="ADAL" clId="{750B9670-8B28-4B92-A44C-D2A449502182}" dt="2024-06-28T13:58:26.364" v="3165" actId="313"/>
          <ac:spMkLst>
            <pc:docMk/>
            <pc:sldMk cId="3183883103" sldId="486"/>
            <ac:spMk id="2" creationId="{0A1BD8F1-6ED7-A781-B40A-CE64F826298B}"/>
          </ac:spMkLst>
        </pc:spChg>
        <pc:spChg chg="mod">
          <ac:chgData name="Steven M Christey" userId="f24da668-4c1f-41c0-850e-113e2bdf78cf" providerId="ADAL" clId="{750B9670-8B28-4B92-A44C-D2A449502182}" dt="2024-06-28T14:20:54.221" v="3439" actId="20577"/>
          <ac:spMkLst>
            <pc:docMk/>
            <pc:sldMk cId="3183883103" sldId="486"/>
            <ac:spMk id="3" creationId="{309C83DC-9A2B-315D-209C-8888B6C89BE1}"/>
          </ac:spMkLst>
        </pc:spChg>
      </pc:sldChg>
      <pc:sldChg chg="modSp new mod">
        <pc:chgData name="Steven M Christey" userId="f24da668-4c1f-41c0-850e-113e2bdf78cf" providerId="ADAL" clId="{750B9670-8B28-4B92-A44C-D2A449502182}" dt="2024-06-28T15:42:27.318" v="6894" actId="20577"/>
        <pc:sldMkLst>
          <pc:docMk/>
          <pc:sldMk cId="2036940850" sldId="487"/>
        </pc:sldMkLst>
        <pc:spChg chg="mod">
          <ac:chgData name="Steven M Christey" userId="f24da668-4c1f-41c0-850e-113e2bdf78cf" providerId="ADAL" clId="{750B9670-8B28-4B92-A44C-D2A449502182}" dt="2024-06-28T14:22:04.461" v="3454" actId="20577"/>
          <ac:spMkLst>
            <pc:docMk/>
            <pc:sldMk cId="2036940850" sldId="487"/>
            <ac:spMk id="2" creationId="{788A2079-E990-5D60-84B3-E19FEC2C60D5}"/>
          </ac:spMkLst>
        </pc:spChg>
        <pc:spChg chg="mod">
          <ac:chgData name="Steven M Christey" userId="f24da668-4c1f-41c0-850e-113e2bdf78cf" providerId="ADAL" clId="{750B9670-8B28-4B92-A44C-D2A449502182}" dt="2024-06-28T15:42:27.318" v="6894" actId="20577"/>
          <ac:spMkLst>
            <pc:docMk/>
            <pc:sldMk cId="2036940850" sldId="487"/>
            <ac:spMk id="3" creationId="{91BBE544-B07D-A22E-1C50-A45E8F9C0351}"/>
          </ac:spMkLst>
        </pc:spChg>
      </pc:sldChg>
      <pc:sldChg chg="modSp add mod">
        <pc:chgData name="Steven M Christey" userId="f24da668-4c1f-41c0-850e-113e2bdf78cf" providerId="ADAL" clId="{750B9670-8B28-4B92-A44C-D2A449502182}" dt="2024-07-02T18:19:04.304" v="7298" actId="6549"/>
        <pc:sldMkLst>
          <pc:docMk/>
          <pc:sldMk cId="4197602607" sldId="488"/>
        </pc:sldMkLst>
        <pc:spChg chg="mod">
          <ac:chgData name="Steven M Christey" userId="f24da668-4c1f-41c0-850e-113e2bdf78cf" providerId="ADAL" clId="{750B9670-8B28-4B92-A44C-D2A449502182}" dt="2024-06-28T14:23:32.435" v="3546" actId="20577"/>
          <ac:spMkLst>
            <pc:docMk/>
            <pc:sldMk cId="4197602607" sldId="488"/>
            <ac:spMk id="2" creationId="{788A2079-E990-5D60-84B3-E19FEC2C60D5}"/>
          </ac:spMkLst>
        </pc:spChg>
        <pc:spChg chg="mod">
          <ac:chgData name="Steven M Christey" userId="f24da668-4c1f-41c0-850e-113e2bdf78cf" providerId="ADAL" clId="{750B9670-8B28-4B92-A44C-D2A449502182}" dt="2024-07-02T18:19:04.304" v="7298" actId="6549"/>
          <ac:spMkLst>
            <pc:docMk/>
            <pc:sldMk cId="4197602607" sldId="488"/>
            <ac:spMk id="3" creationId="{91BBE544-B07D-A22E-1C50-A45E8F9C0351}"/>
          </ac:spMkLst>
        </pc:spChg>
      </pc:sldChg>
      <pc:sldChg chg="modSp new mod">
        <pc:chgData name="Steven M Christey" userId="f24da668-4c1f-41c0-850e-113e2bdf78cf" providerId="ADAL" clId="{750B9670-8B28-4B92-A44C-D2A449502182}" dt="2024-06-28T14:57:12.188" v="6711" actId="20577"/>
        <pc:sldMkLst>
          <pc:docMk/>
          <pc:sldMk cId="3218877620" sldId="489"/>
        </pc:sldMkLst>
        <pc:spChg chg="mod">
          <ac:chgData name="Steven M Christey" userId="f24da668-4c1f-41c0-850e-113e2bdf78cf" providerId="ADAL" clId="{750B9670-8B28-4B92-A44C-D2A449502182}" dt="2024-06-28T14:56:30.376" v="6586" actId="20577"/>
          <ac:spMkLst>
            <pc:docMk/>
            <pc:sldMk cId="3218877620" sldId="489"/>
            <ac:spMk id="2" creationId="{E68707B7-C03C-8C1B-04C5-2510B1E993E1}"/>
          </ac:spMkLst>
        </pc:spChg>
        <pc:spChg chg="mod">
          <ac:chgData name="Steven M Christey" userId="f24da668-4c1f-41c0-850e-113e2bdf78cf" providerId="ADAL" clId="{750B9670-8B28-4B92-A44C-D2A449502182}" dt="2024-06-28T14:57:12.188" v="6711" actId="20577"/>
          <ac:spMkLst>
            <pc:docMk/>
            <pc:sldMk cId="3218877620" sldId="489"/>
            <ac:spMk id="3" creationId="{B0B26D4F-AE55-E857-5D76-00403874996B}"/>
          </ac:spMkLst>
        </pc:spChg>
      </pc:sldChg>
      <pc:sldChg chg="add del">
        <pc:chgData name="Steven M Christey" userId="f24da668-4c1f-41c0-850e-113e2bdf78cf" providerId="ADAL" clId="{750B9670-8B28-4B92-A44C-D2A449502182}" dt="2024-06-28T14:29:03.321" v="3860" actId="47"/>
        <pc:sldMkLst>
          <pc:docMk/>
          <pc:sldMk cId="1702952972" sldId="490"/>
        </pc:sldMkLst>
      </pc:sldChg>
      <pc:sldChg chg="modSp add del mod">
        <pc:chgData name="Steven M Christey" userId="f24da668-4c1f-41c0-850e-113e2bdf78cf" providerId="ADAL" clId="{750B9670-8B28-4B92-A44C-D2A449502182}" dt="2024-06-28T14:53:16.857" v="6423" actId="47"/>
        <pc:sldMkLst>
          <pc:docMk/>
          <pc:sldMk cId="1065301667" sldId="491"/>
        </pc:sldMkLst>
        <pc:spChg chg="mod">
          <ac:chgData name="Steven M Christey" userId="f24da668-4c1f-41c0-850e-113e2bdf78cf" providerId="ADAL" clId="{750B9670-8B28-4B92-A44C-D2A449502182}" dt="2024-06-28T14:27:42.622" v="3802" actId="20577"/>
          <ac:spMkLst>
            <pc:docMk/>
            <pc:sldMk cId="1065301667" sldId="491"/>
            <ac:spMk id="2" creationId="{788A2079-E990-5D60-84B3-E19FEC2C60D5}"/>
          </ac:spMkLst>
        </pc:spChg>
        <pc:spChg chg="mod">
          <ac:chgData name="Steven M Christey" userId="f24da668-4c1f-41c0-850e-113e2bdf78cf" providerId="ADAL" clId="{750B9670-8B28-4B92-A44C-D2A449502182}" dt="2024-06-28T14:28:34.396" v="3857" actId="20577"/>
          <ac:spMkLst>
            <pc:docMk/>
            <pc:sldMk cId="1065301667" sldId="491"/>
            <ac:spMk id="3" creationId="{91BBE544-B07D-A22E-1C50-A45E8F9C0351}"/>
          </ac:spMkLst>
        </pc:spChg>
      </pc:sldChg>
      <pc:sldChg chg="modSp add mod">
        <pc:chgData name="Steven M Christey" userId="f24da668-4c1f-41c0-850e-113e2bdf78cf" providerId="ADAL" clId="{750B9670-8B28-4B92-A44C-D2A449502182}" dt="2024-06-28T15:48:07.886" v="7077" actId="313"/>
        <pc:sldMkLst>
          <pc:docMk/>
          <pc:sldMk cId="4195993894" sldId="492"/>
        </pc:sldMkLst>
        <pc:spChg chg="mod">
          <ac:chgData name="Steven M Christey" userId="f24da668-4c1f-41c0-850e-113e2bdf78cf" providerId="ADAL" clId="{750B9670-8B28-4B92-A44C-D2A449502182}" dt="2024-06-28T14:29:23.970" v="3902" actId="20577"/>
          <ac:spMkLst>
            <pc:docMk/>
            <pc:sldMk cId="4195993894" sldId="492"/>
            <ac:spMk id="2" creationId="{788A2079-E990-5D60-84B3-E19FEC2C60D5}"/>
          </ac:spMkLst>
        </pc:spChg>
        <pc:spChg chg="mod">
          <ac:chgData name="Steven M Christey" userId="f24da668-4c1f-41c0-850e-113e2bdf78cf" providerId="ADAL" clId="{750B9670-8B28-4B92-A44C-D2A449502182}" dt="2024-06-28T15:48:07.886" v="7077" actId="313"/>
          <ac:spMkLst>
            <pc:docMk/>
            <pc:sldMk cId="4195993894" sldId="492"/>
            <ac:spMk id="3" creationId="{91BBE544-B07D-A22E-1C50-A45E8F9C0351}"/>
          </ac:spMkLst>
        </pc:spChg>
      </pc:sldChg>
      <pc:sldChg chg="modSp add mod">
        <pc:chgData name="Steven M Christey" userId="f24da668-4c1f-41c0-850e-113e2bdf78cf" providerId="ADAL" clId="{750B9670-8B28-4B92-A44C-D2A449502182}" dt="2024-06-28T15:51:10.069" v="7219" actId="20577"/>
        <pc:sldMkLst>
          <pc:docMk/>
          <pc:sldMk cId="1870174279" sldId="493"/>
        </pc:sldMkLst>
        <pc:spChg chg="mod">
          <ac:chgData name="Steven M Christey" userId="f24da668-4c1f-41c0-850e-113e2bdf78cf" providerId="ADAL" clId="{750B9670-8B28-4B92-A44C-D2A449502182}" dt="2024-06-28T14:35:37.789" v="4130" actId="20577"/>
          <ac:spMkLst>
            <pc:docMk/>
            <pc:sldMk cId="1870174279" sldId="493"/>
            <ac:spMk id="2" creationId="{788A2079-E990-5D60-84B3-E19FEC2C60D5}"/>
          </ac:spMkLst>
        </pc:spChg>
        <pc:spChg chg="mod">
          <ac:chgData name="Steven M Christey" userId="f24da668-4c1f-41c0-850e-113e2bdf78cf" providerId="ADAL" clId="{750B9670-8B28-4B92-A44C-D2A449502182}" dt="2024-06-28T15:51:10.069" v="7219" actId="20577"/>
          <ac:spMkLst>
            <pc:docMk/>
            <pc:sldMk cId="1870174279" sldId="493"/>
            <ac:spMk id="3" creationId="{91BBE544-B07D-A22E-1C50-A45E8F9C0351}"/>
          </ac:spMkLst>
        </pc:spChg>
      </pc:sldChg>
      <pc:sldChg chg="modSp add mod">
        <pc:chgData name="Steven M Christey" userId="f24da668-4c1f-41c0-850e-113e2bdf78cf" providerId="ADAL" clId="{750B9670-8B28-4B92-A44C-D2A449502182}" dt="2024-06-28T15:53:36.118" v="7264" actId="20577"/>
        <pc:sldMkLst>
          <pc:docMk/>
          <pc:sldMk cId="250821381" sldId="494"/>
        </pc:sldMkLst>
        <pc:spChg chg="mod">
          <ac:chgData name="Steven M Christey" userId="f24da668-4c1f-41c0-850e-113e2bdf78cf" providerId="ADAL" clId="{750B9670-8B28-4B92-A44C-D2A449502182}" dt="2024-06-28T14:37:40.004" v="4387" actId="20577"/>
          <ac:spMkLst>
            <pc:docMk/>
            <pc:sldMk cId="250821381" sldId="494"/>
            <ac:spMk id="2" creationId="{788A2079-E990-5D60-84B3-E19FEC2C60D5}"/>
          </ac:spMkLst>
        </pc:spChg>
        <pc:spChg chg="mod">
          <ac:chgData name="Steven M Christey" userId="f24da668-4c1f-41c0-850e-113e2bdf78cf" providerId="ADAL" clId="{750B9670-8B28-4B92-A44C-D2A449502182}" dt="2024-06-28T15:53:36.118" v="7264" actId="20577"/>
          <ac:spMkLst>
            <pc:docMk/>
            <pc:sldMk cId="250821381" sldId="494"/>
            <ac:spMk id="3" creationId="{91BBE544-B07D-A22E-1C50-A45E8F9C0351}"/>
          </ac:spMkLst>
        </pc:spChg>
      </pc:sldChg>
      <pc:sldChg chg="modSp add mod">
        <pc:chgData name="Steven M Christey" userId="f24da668-4c1f-41c0-850e-113e2bdf78cf" providerId="ADAL" clId="{750B9670-8B28-4B92-A44C-D2A449502182}" dt="2024-06-28T15:53:53.194" v="7292" actId="20577"/>
        <pc:sldMkLst>
          <pc:docMk/>
          <pc:sldMk cId="1694784406" sldId="495"/>
        </pc:sldMkLst>
        <pc:spChg chg="mod">
          <ac:chgData name="Steven M Christey" userId="f24da668-4c1f-41c0-850e-113e2bdf78cf" providerId="ADAL" clId="{750B9670-8B28-4B92-A44C-D2A449502182}" dt="2024-06-28T14:41:46.666" v="4724" actId="20577"/>
          <ac:spMkLst>
            <pc:docMk/>
            <pc:sldMk cId="1694784406" sldId="495"/>
            <ac:spMk id="2" creationId="{788A2079-E990-5D60-84B3-E19FEC2C60D5}"/>
          </ac:spMkLst>
        </pc:spChg>
        <pc:spChg chg="mod">
          <ac:chgData name="Steven M Christey" userId="f24da668-4c1f-41c0-850e-113e2bdf78cf" providerId="ADAL" clId="{750B9670-8B28-4B92-A44C-D2A449502182}" dt="2024-06-28T15:53:53.194" v="7292" actId="20577"/>
          <ac:spMkLst>
            <pc:docMk/>
            <pc:sldMk cId="1694784406" sldId="495"/>
            <ac:spMk id="3" creationId="{91BBE544-B07D-A22E-1C50-A45E8F9C0351}"/>
          </ac:spMkLst>
        </pc:spChg>
      </pc:sldChg>
      <pc:sldChg chg="modSp add mod">
        <pc:chgData name="Steven M Christey" userId="f24da668-4c1f-41c0-850e-113e2bdf78cf" providerId="ADAL" clId="{750B9670-8B28-4B92-A44C-D2A449502182}" dt="2024-06-28T14:46:08.488" v="5469" actId="20577"/>
        <pc:sldMkLst>
          <pc:docMk/>
          <pc:sldMk cId="3398638979" sldId="496"/>
        </pc:sldMkLst>
        <pc:spChg chg="mod">
          <ac:chgData name="Steven M Christey" userId="f24da668-4c1f-41c0-850e-113e2bdf78cf" providerId="ADAL" clId="{750B9670-8B28-4B92-A44C-D2A449502182}" dt="2024-06-28T14:44:01.251" v="5125" actId="20577"/>
          <ac:spMkLst>
            <pc:docMk/>
            <pc:sldMk cId="3398638979" sldId="496"/>
            <ac:spMk id="2" creationId="{788A2079-E990-5D60-84B3-E19FEC2C60D5}"/>
          </ac:spMkLst>
        </pc:spChg>
        <pc:spChg chg="mod">
          <ac:chgData name="Steven M Christey" userId="f24da668-4c1f-41c0-850e-113e2bdf78cf" providerId="ADAL" clId="{750B9670-8B28-4B92-A44C-D2A449502182}" dt="2024-06-28T14:46:08.488" v="5469" actId="20577"/>
          <ac:spMkLst>
            <pc:docMk/>
            <pc:sldMk cId="3398638979" sldId="496"/>
            <ac:spMk id="3" creationId="{91BBE544-B07D-A22E-1C50-A45E8F9C0351}"/>
          </ac:spMkLst>
        </pc:spChg>
      </pc:sldChg>
      <pc:sldChg chg="modSp add mod">
        <pc:chgData name="Steven M Christey" userId="f24da668-4c1f-41c0-850e-113e2bdf78cf" providerId="ADAL" clId="{750B9670-8B28-4B92-A44C-D2A449502182}" dt="2024-06-28T14:57:38.706" v="6714" actId="20577"/>
        <pc:sldMkLst>
          <pc:docMk/>
          <pc:sldMk cId="3618620616" sldId="497"/>
        </pc:sldMkLst>
        <pc:spChg chg="mod">
          <ac:chgData name="Steven M Christey" userId="f24da668-4c1f-41c0-850e-113e2bdf78cf" providerId="ADAL" clId="{750B9670-8B28-4B92-A44C-D2A449502182}" dt="2024-06-28T14:46:25.678" v="5498" actId="20577"/>
          <ac:spMkLst>
            <pc:docMk/>
            <pc:sldMk cId="3618620616" sldId="497"/>
            <ac:spMk id="2" creationId="{788A2079-E990-5D60-84B3-E19FEC2C60D5}"/>
          </ac:spMkLst>
        </pc:spChg>
        <pc:spChg chg="mod">
          <ac:chgData name="Steven M Christey" userId="f24da668-4c1f-41c0-850e-113e2bdf78cf" providerId="ADAL" clId="{750B9670-8B28-4B92-A44C-D2A449502182}" dt="2024-06-28T14:57:38.706" v="6714" actId="20577"/>
          <ac:spMkLst>
            <pc:docMk/>
            <pc:sldMk cId="3618620616" sldId="497"/>
            <ac:spMk id="3" creationId="{91BBE544-B07D-A22E-1C50-A45E8F9C0351}"/>
          </ac:spMkLst>
        </pc:spChg>
      </pc:sldChg>
      <pc:sldChg chg="modSp new mod ord">
        <pc:chgData name="Steven M Christey" userId="f24da668-4c1f-41c0-850e-113e2bdf78cf" providerId="ADAL" clId="{750B9670-8B28-4B92-A44C-D2A449502182}" dt="2024-06-28T14:58:13.979" v="6803" actId="20577"/>
        <pc:sldMkLst>
          <pc:docMk/>
          <pc:sldMk cId="2198082402" sldId="498"/>
        </pc:sldMkLst>
        <pc:spChg chg="mod">
          <ac:chgData name="Steven M Christey" userId="f24da668-4c1f-41c0-850e-113e2bdf78cf" providerId="ADAL" clId="{750B9670-8B28-4B92-A44C-D2A449502182}" dt="2024-06-28T14:51:41.285" v="6269" actId="20577"/>
          <ac:spMkLst>
            <pc:docMk/>
            <pc:sldMk cId="2198082402" sldId="498"/>
            <ac:spMk id="2" creationId="{0FBB1303-7632-F03C-996C-03ADCD5ED80F}"/>
          </ac:spMkLst>
        </pc:spChg>
        <pc:spChg chg="mod">
          <ac:chgData name="Steven M Christey" userId="f24da668-4c1f-41c0-850e-113e2bdf78cf" providerId="ADAL" clId="{750B9670-8B28-4B92-A44C-D2A449502182}" dt="2024-06-28T14:58:13.979" v="6803" actId="20577"/>
          <ac:spMkLst>
            <pc:docMk/>
            <pc:sldMk cId="2198082402" sldId="498"/>
            <ac:spMk id="3" creationId="{D2FB46AD-CFEB-1C2A-B424-247DCE593BEA}"/>
          </ac:spMkLst>
        </pc:spChg>
      </pc:sldChg>
      <pc:sldChg chg="modSp new mod">
        <pc:chgData name="Steven M Christey" userId="f24da668-4c1f-41c0-850e-113e2bdf78cf" providerId="ADAL" clId="{750B9670-8B28-4B92-A44C-D2A449502182}" dt="2024-06-28T14:50:37.747" v="6263" actId="20577"/>
        <pc:sldMkLst>
          <pc:docMk/>
          <pc:sldMk cId="2718149764" sldId="499"/>
        </pc:sldMkLst>
        <pc:spChg chg="mod">
          <ac:chgData name="Steven M Christey" userId="f24da668-4c1f-41c0-850e-113e2bdf78cf" providerId="ADAL" clId="{750B9670-8B28-4B92-A44C-D2A449502182}" dt="2024-06-28T14:50:37.747" v="6263" actId="20577"/>
          <ac:spMkLst>
            <pc:docMk/>
            <pc:sldMk cId="2718149764" sldId="499"/>
            <ac:spMk id="2" creationId="{F547A274-0D59-DE3F-1437-48C71FFEBDE4}"/>
          </ac:spMkLst>
        </pc:spChg>
      </pc:sldChg>
      <pc:sldChg chg="new del">
        <pc:chgData name="Steven M Christey" userId="f24da668-4c1f-41c0-850e-113e2bdf78cf" providerId="ADAL" clId="{750B9670-8B28-4B92-A44C-D2A449502182}" dt="2024-06-28T14:50:25.814" v="6230" actId="680"/>
        <pc:sldMkLst>
          <pc:docMk/>
          <pc:sldMk cId="2779994521" sldId="499"/>
        </pc:sldMkLst>
      </pc:sldChg>
      <pc:sldChg chg="modSp new del mod">
        <pc:chgData name="Steven M Christey" userId="f24da668-4c1f-41c0-850e-113e2bdf78cf" providerId="ADAL" clId="{750B9670-8B28-4B92-A44C-D2A449502182}" dt="2024-06-28T14:56:17.189" v="6574" actId="47"/>
        <pc:sldMkLst>
          <pc:docMk/>
          <pc:sldMk cId="3284119324" sldId="500"/>
        </pc:sldMkLst>
        <pc:spChg chg="mod">
          <ac:chgData name="Steven M Christey" userId="f24da668-4c1f-41c0-850e-113e2bdf78cf" providerId="ADAL" clId="{750B9670-8B28-4B92-A44C-D2A449502182}" dt="2024-06-28T14:56:10.056" v="6573" actId="20577"/>
          <ac:spMkLst>
            <pc:docMk/>
            <pc:sldMk cId="3284119324" sldId="500"/>
            <ac:spMk id="2" creationId="{FB7C481F-B14A-AF31-E009-ABFB2F356D0B}"/>
          </ac:spMkLst>
        </pc:spChg>
      </pc:sldChg>
    </pc:docChg>
  </pc:docChgLst>
  <pc:docChgLst>
    <pc:chgData name="Alec J Summers" userId="S::asummers@mitre.org::d9c4246f-ffa8-4c52-a253-9dc5efe19efc" providerId="AD" clId="Web-{51CC448E-26C9-6516-1FAF-A289AC7BE50C}"/>
    <pc:docChg chg="modSld">
      <pc:chgData name="Alec J Summers" userId="S::asummers@mitre.org::d9c4246f-ffa8-4c52-a253-9dc5efe19efc" providerId="AD" clId="Web-{51CC448E-26C9-6516-1FAF-A289AC7BE50C}" dt="2024-05-17T14:00:39.469" v="680" actId="20577"/>
      <pc:docMkLst>
        <pc:docMk/>
      </pc:docMkLst>
      <pc:sldChg chg="modSp">
        <pc:chgData name="Alec J Summers" userId="S::asummers@mitre.org::d9c4246f-ffa8-4c52-a253-9dc5efe19efc" providerId="AD" clId="Web-{51CC448E-26C9-6516-1FAF-A289AC7BE50C}" dt="2024-05-17T13:53:45.344" v="0" actId="20577"/>
        <pc:sldMkLst>
          <pc:docMk/>
          <pc:sldMk cId="1454278300" sldId="459"/>
        </pc:sldMkLst>
        <pc:spChg chg="mod">
          <ac:chgData name="Alec J Summers" userId="S::asummers@mitre.org::d9c4246f-ffa8-4c52-a253-9dc5efe19efc" providerId="AD" clId="Web-{51CC448E-26C9-6516-1FAF-A289AC7BE50C}" dt="2024-05-17T13:53:45.344" v="0" actId="20577"/>
          <ac:spMkLst>
            <pc:docMk/>
            <pc:sldMk cId="1454278300" sldId="459"/>
            <ac:spMk id="2" creationId="{33307706-4E65-00EA-9416-F4DD36CAAD0A}"/>
          </ac:spMkLst>
        </pc:spChg>
      </pc:sldChg>
      <pc:sldChg chg="modSp">
        <pc:chgData name="Alec J Summers" userId="S::asummers@mitre.org::d9c4246f-ffa8-4c52-a253-9dc5efe19efc" providerId="AD" clId="Web-{51CC448E-26C9-6516-1FAF-A289AC7BE50C}" dt="2024-05-17T14:00:39.469" v="680" actId="20577"/>
        <pc:sldMkLst>
          <pc:docMk/>
          <pc:sldMk cId="1913963856" sldId="461"/>
        </pc:sldMkLst>
        <pc:spChg chg="mod">
          <ac:chgData name="Alec J Summers" userId="S::asummers@mitre.org::d9c4246f-ffa8-4c52-a253-9dc5efe19efc" providerId="AD" clId="Web-{51CC448E-26C9-6516-1FAF-A289AC7BE50C}" dt="2024-05-17T13:53:59.891" v="3" actId="20577"/>
          <ac:spMkLst>
            <pc:docMk/>
            <pc:sldMk cId="1913963856" sldId="461"/>
            <ac:spMk id="2" creationId="{356E793D-11C4-7EED-FF76-D5B77C284C02}"/>
          </ac:spMkLst>
        </pc:spChg>
        <pc:spChg chg="mod">
          <ac:chgData name="Alec J Summers" userId="S::asummers@mitre.org::d9c4246f-ffa8-4c52-a253-9dc5efe19efc" providerId="AD" clId="Web-{51CC448E-26C9-6516-1FAF-A289AC7BE50C}" dt="2024-05-17T14:00:39.469" v="680" actId="20577"/>
          <ac:spMkLst>
            <pc:docMk/>
            <pc:sldMk cId="1913963856" sldId="461"/>
            <ac:spMk id="3" creationId="{26B8C301-8ADC-3000-1900-5E4D047B34E9}"/>
          </ac:spMkLst>
        </pc:spChg>
      </pc:sldChg>
      <pc:sldChg chg="modSp">
        <pc:chgData name="Alec J Summers" userId="S::asummers@mitre.org::d9c4246f-ffa8-4c52-a253-9dc5efe19efc" providerId="AD" clId="Web-{51CC448E-26C9-6516-1FAF-A289AC7BE50C}" dt="2024-05-17T13:53:51.157" v="2" actId="20577"/>
        <pc:sldMkLst>
          <pc:docMk/>
          <pc:sldMk cId="762755664" sldId="463"/>
        </pc:sldMkLst>
        <pc:spChg chg="mod">
          <ac:chgData name="Alec J Summers" userId="S::asummers@mitre.org::d9c4246f-ffa8-4c52-a253-9dc5efe19efc" providerId="AD" clId="Web-{51CC448E-26C9-6516-1FAF-A289AC7BE50C}" dt="2024-05-17T13:53:51.157" v="2" actId="20577"/>
          <ac:spMkLst>
            <pc:docMk/>
            <pc:sldMk cId="762755664" sldId="463"/>
            <ac:spMk id="2" creationId="{77CF7376-563D-EE7E-50F1-682FCD07ADB1}"/>
          </ac:spMkLst>
        </pc:spChg>
      </pc:sldChg>
      <pc:sldChg chg="modSp">
        <pc:chgData name="Alec J Summers" userId="S::asummers@mitre.org::d9c4246f-ffa8-4c52-a253-9dc5efe19efc" providerId="AD" clId="Web-{51CC448E-26C9-6516-1FAF-A289AC7BE50C}" dt="2024-05-17T13:54:02.048" v="4" actId="20577"/>
        <pc:sldMkLst>
          <pc:docMk/>
          <pc:sldMk cId="2800714136" sldId="473"/>
        </pc:sldMkLst>
        <pc:spChg chg="mod">
          <ac:chgData name="Alec J Summers" userId="S::asummers@mitre.org::d9c4246f-ffa8-4c52-a253-9dc5efe19efc" providerId="AD" clId="Web-{51CC448E-26C9-6516-1FAF-A289AC7BE50C}" dt="2024-05-17T13:54:02.048" v="4" actId="20577"/>
          <ac:spMkLst>
            <pc:docMk/>
            <pc:sldMk cId="2800714136" sldId="473"/>
            <ac:spMk id="2" creationId="{8697078F-9773-589B-83C2-AAFF2A0EE3CF}"/>
          </ac:spMkLst>
        </pc:spChg>
      </pc:sldChg>
      <pc:sldChg chg="modSp">
        <pc:chgData name="Alec J Summers" userId="S::asummers@mitre.org::d9c4246f-ffa8-4c52-a253-9dc5efe19efc" providerId="AD" clId="Web-{51CC448E-26C9-6516-1FAF-A289AC7BE50C}" dt="2024-05-17T13:59:34.734" v="566" actId="20577"/>
        <pc:sldMkLst>
          <pc:docMk/>
          <pc:sldMk cId="2916453748" sldId="476"/>
        </pc:sldMkLst>
        <pc:spChg chg="mod">
          <ac:chgData name="Alec J Summers" userId="S::asummers@mitre.org::d9c4246f-ffa8-4c52-a253-9dc5efe19efc" providerId="AD" clId="Web-{51CC448E-26C9-6516-1FAF-A289AC7BE50C}" dt="2024-05-17T13:55:30.079" v="64" actId="20577"/>
          <ac:spMkLst>
            <pc:docMk/>
            <pc:sldMk cId="2916453748" sldId="476"/>
            <ac:spMk id="2" creationId="{BCD68B71-3A55-5DC1-2624-D644891F8D19}"/>
          </ac:spMkLst>
        </pc:spChg>
        <pc:spChg chg="mod">
          <ac:chgData name="Alec J Summers" userId="S::asummers@mitre.org::d9c4246f-ffa8-4c52-a253-9dc5efe19efc" providerId="AD" clId="Web-{51CC448E-26C9-6516-1FAF-A289AC7BE50C}" dt="2024-05-17T13:59:34.734" v="566" actId="20577"/>
          <ac:spMkLst>
            <pc:docMk/>
            <pc:sldMk cId="2916453748" sldId="476"/>
            <ac:spMk id="3" creationId="{3C31467F-3532-A0F8-842A-70390AD501EB}"/>
          </ac:spMkLst>
        </pc:spChg>
      </pc:sldChg>
      <pc:sldChg chg="modSp">
        <pc:chgData name="Alec J Summers" userId="S::asummers@mitre.org::d9c4246f-ffa8-4c52-a253-9dc5efe19efc" providerId="AD" clId="Web-{51CC448E-26C9-6516-1FAF-A289AC7BE50C}" dt="2024-05-17T13:53:45.423" v="1" actId="20577"/>
        <pc:sldMkLst>
          <pc:docMk/>
          <pc:sldMk cId="1929974198" sldId="477"/>
        </pc:sldMkLst>
        <pc:spChg chg="mod">
          <ac:chgData name="Alec J Summers" userId="S::asummers@mitre.org::d9c4246f-ffa8-4c52-a253-9dc5efe19efc" providerId="AD" clId="Web-{51CC448E-26C9-6516-1FAF-A289AC7BE50C}" dt="2024-05-17T13:53:45.423" v="1" actId="20577"/>
          <ac:spMkLst>
            <pc:docMk/>
            <pc:sldMk cId="1929974198" sldId="477"/>
            <ac:spMk id="2" creationId="{1FFDBAFC-0746-3005-3E93-2624A728C664}"/>
          </ac:spMkLst>
        </pc:spChg>
      </pc:sldChg>
    </pc:docChg>
  </pc:docChgLst>
  <pc:docChgLst>
    <pc:chgData name="Alec J Summers" userId="S::asummers@mitre.org::d9c4246f-ffa8-4c52-a253-9dc5efe19efc" providerId="AD" clId="Web-{7097D6A3-DA20-4EE1-AE4F-FADAE763BA05}"/>
    <pc:docChg chg="modSld">
      <pc:chgData name="Alec J Summers" userId="S::asummers@mitre.org::d9c4246f-ffa8-4c52-a253-9dc5efe19efc" providerId="AD" clId="Web-{7097D6A3-DA20-4EE1-AE4F-FADAE763BA05}" dt="2024-05-31T14:26:44.833" v="53" actId="20577"/>
      <pc:docMkLst>
        <pc:docMk/>
      </pc:docMkLst>
      <pc:sldChg chg="modSp">
        <pc:chgData name="Alec J Summers" userId="S::asummers@mitre.org::d9c4246f-ffa8-4c52-a253-9dc5efe19efc" providerId="AD" clId="Web-{7097D6A3-DA20-4EE1-AE4F-FADAE763BA05}" dt="2024-05-31T14:25:07.537" v="1" actId="20577"/>
        <pc:sldMkLst>
          <pc:docMk/>
          <pc:sldMk cId="1913963856" sldId="461"/>
        </pc:sldMkLst>
        <pc:spChg chg="mod">
          <ac:chgData name="Alec J Summers" userId="S::asummers@mitre.org::d9c4246f-ffa8-4c52-a253-9dc5efe19efc" providerId="AD" clId="Web-{7097D6A3-DA20-4EE1-AE4F-FADAE763BA05}" dt="2024-05-31T14:25:07.537" v="1" actId="20577"/>
          <ac:spMkLst>
            <pc:docMk/>
            <pc:sldMk cId="1913963856" sldId="461"/>
            <ac:spMk id="3" creationId="{26B8C301-8ADC-3000-1900-5E4D047B34E9}"/>
          </ac:spMkLst>
        </pc:spChg>
      </pc:sldChg>
      <pc:sldChg chg="modSp">
        <pc:chgData name="Alec J Summers" userId="S::asummers@mitre.org::d9c4246f-ffa8-4c52-a253-9dc5efe19efc" providerId="AD" clId="Web-{7097D6A3-DA20-4EE1-AE4F-FADAE763BA05}" dt="2024-05-31T14:26:44.833" v="53" actId="20577"/>
        <pc:sldMkLst>
          <pc:docMk/>
          <pc:sldMk cId="2916453748" sldId="476"/>
        </pc:sldMkLst>
        <pc:spChg chg="mod">
          <ac:chgData name="Alec J Summers" userId="S::asummers@mitre.org::d9c4246f-ffa8-4c52-a253-9dc5efe19efc" providerId="AD" clId="Web-{7097D6A3-DA20-4EE1-AE4F-FADAE763BA05}" dt="2024-05-31T14:26:44.833" v="53" actId="20577"/>
          <ac:spMkLst>
            <pc:docMk/>
            <pc:sldMk cId="2916453748" sldId="476"/>
            <ac:spMk id="3" creationId="{3C31467F-3532-A0F8-842A-70390AD501EB}"/>
          </ac:spMkLst>
        </pc:spChg>
      </pc:sldChg>
    </pc:docChg>
  </pc:docChgLst>
  <pc:docChgLst>
    <pc:chgData name="Alec J Summers" userId="S::asummers@mitre.org::d9c4246f-ffa8-4c52-a253-9dc5efe19efc" providerId="AD" clId="Web-{5C1B3F4E-2FC4-47CF-AAF0-47EA5655F842}"/>
    <pc:docChg chg="modSld sldOrd">
      <pc:chgData name="Alec J Summers" userId="S::asummers@mitre.org::d9c4246f-ffa8-4c52-a253-9dc5efe19efc" providerId="AD" clId="Web-{5C1B3F4E-2FC4-47CF-AAF0-47EA5655F842}" dt="2024-06-28T14:07:46.699" v="74" actId="20577"/>
      <pc:docMkLst>
        <pc:docMk/>
      </pc:docMkLst>
      <pc:sldChg chg="ord">
        <pc:chgData name="Alec J Summers" userId="S::asummers@mitre.org::d9c4246f-ffa8-4c52-a253-9dc5efe19efc" providerId="AD" clId="Web-{5C1B3F4E-2FC4-47CF-AAF0-47EA5655F842}" dt="2024-06-28T14:03:30.217" v="2"/>
        <pc:sldMkLst>
          <pc:docMk/>
          <pc:sldMk cId="2907259356" sldId="460"/>
        </pc:sldMkLst>
      </pc:sldChg>
      <pc:sldChg chg="ord">
        <pc:chgData name="Alec J Summers" userId="S::asummers@mitre.org::d9c4246f-ffa8-4c52-a253-9dc5efe19efc" providerId="AD" clId="Web-{5C1B3F4E-2FC4-47CF-AAF0-47EA5655F842}" dt="2024-06-28T14:03:30.217" v="1"/>
        <pc:sldMkLst>
          <pc:docMk/>
          <pc:sldMk cId="1913963856" sldId="461"/>
        </pc:sldMkLst>
      </pc:sldChg>
      <pc:sldChg chg="modSp">
        <pc:chgData name="Alec J Summers" userId="S::asummers@mitre.org::d9c4246f-ffa8-4c52-a253-9dc5efe19efc" providerId="AD" clId="Web-{5C1B3F4E-2FC4-47CF-AAF0-47EA5655F842}" dt="2024-06-28T14:07:11.449" v="62" actId="20577"/>
        <pc:sldMkLst>
          <pc:docMk/>
          <pc:sldMk cId="1259113184" sldId="475"/>
        </pc:sldMkLst>
        <pc:spChg chg="mod">
          <ac:chgData name="Alec J Summers" userId="S::asummers@mitre.org::d9c4246f-ffa8-4c52-a253-9dc5efe19efc" providerId="AD" clId="Web-{5C1B3F4E-2FC4-47CF-AAF0-47EA5655F842}" dt="2024-06-28T14:07:11.449" v="62" actId="20577"/>
          <ac:spMkLst>
            <pc:docMk/>
            <pc:sldMk cId="1259113184" sldId="475"/>
            <ac:spMk id="3" creationId="{32062DF9-CFF1-0BEE-15FF-59D403B018ED}"/>
          </ac:spMkLst>
        </pc:spChg>
      </pc:sldChg>
      <pc:sldChg chg="ord">
        <pc:chgData name="Alec J Summers" userId="S::asummers@mitre.org::d9c4246f-ffa8-4c52-a253-9dc5efe19efc" providerId="AD" clId="Web-{5C1B3F4E-2FC4-47CF-AAF0-47EA5655F842}" dt="2024-06-28T14:03:30.217" v="0"/>
        <pc:sldMkLst>
          <pc:docMk/>
          <pc:sldMk cId="2916453748" sldId="476"/>
        </pc:sldMkLst>
      </pc:sldChg>
      <pc:sldChg chg="modSp">
        <pc:chgData name="Alec J Summers" userId="S::asummers@mitre.org::d9c4246f-ffa8-4c52-a253-9dc5efe19efc" providerId="AD" clId="Web-{5C1B3F4E-2FC4-47CF-AAF0-47EA5655F842}" dt="2024-06-28T14:07:46.699" v="74" actId="20577"/>
        <pc:sldMkLst>
          <pc:docMk/>
          <pc:sldMk cId="548372673" sldId="480"/>
        </pc:sldMkLst>
        <pc:spChg chg="mod">
          <ac:chgData name="Alec J Summers" userId="S::asummers@mitre.org::d9c4246f-ffa8-4c52-a253-9dc5efe19efc" providerId="AD" clId="Web-{5C1B3F4E-2FC4-47CF-AAF0-47EA5655F842}" dt="2024-06-28T14:07:46.699" v="74" actId="20577"/>
          <ac:spMkLst>
            <pc:docMk/>
            <pc:sldMk cId="548372673" sldId="480"/>
            <ac:spMk id="3" creationId="{382DCFA1-B421-6F59-4F21-24CDD0D823FD}"/>
          </ac:spMkLst>
        </pc:spChg>
      </pc:sldChg>
      <pc:sldChg chg="modSp">
        <pc:chgData name="Alec J Summers" userId="S::asummers@mitre.org::d9c4246f-ffa8-4c52-a253-9dc5efe19efc" providerId="AD" clId="Web-{5C1B3F4E-2FC4-47CF-AAF0-47EA5655F842}" dt="2024-06-28T14:04:09.904" v="4" actId="20577"/>
        <pc:sldMkLst>
          <pc:docMk/>
          <pc:sldMk cId="4183444615" sldId="482"/>
        </pc:sldMkLst>
        <pc:spChg chg="mod">
          <ac:chgData name="Alec J Summers" userId="S::asummers@mitre.org::d9c4246f-ffa8-4c52-a253-9dc5efe19efc" providerId="AD" clId="Web-{5C1B3F4E-2FC4-47CF-AAF0-47EA5655F842}" dt="2024-06-28T14:04:09.904" v="4" actId="20577"/>
          <ac:spMkLst>
            <pc:docMk/>
            <pc:sldMk cId="4183444615" sldId="482"/>
            <ac:spMk id="3" creationId="{995EABB2-968B-8180-41FB-60A339E4DBBE}"/>
          </ac:spMkLst>
        </pc:spChg>
      </pc:sldChg>
      <pc:sldChg chg="modSp">
        <pc:chgData name="Alec J Summers" userId="S::asummers@mitre.org::d9c4246f-ffa8-4c52-a253-9dc5efe19efc" providerId="AD" clId="Web-{5C1B3F4E-2FC4-47CF-AAF0-47EA5655F842}" dt="2024-06-28T14:05:34.560" v="23" actId="20577"/>
        <pc:sldMkLst>
          <pc:docMk/>
          <pc:sldMk cId="264977004" sldId="484"/>
        </pc:sldMkLst>
        <pc:spChg chg="mod">
          <ac:chgData name="Alec J Summers" userId="S::asummers@mitre.org::d9c4246f-ffa8-4c52-a253-9dc5efe19efc" providerId="AD" clId="Web-{5C1B3F4E-2FC4-47CF-AAF0-47EA5655F842}" dt="2024-06-28T14:05:34.560" v="23" actId="20577"/>
          <ac:spMkLst>
            <pc:docMk/>
            <pc:sldMk cId="264977004" sldId="484"/>
            <ac:spMk id="3" creationId="{B26170A3-359C-0257-63E0-BBB3DB821D21}"/>
          </ac:spMkLst>
        </pc:spChg>
      </pc:sldChg>
    </pc:docChg>
  </pc:docChgLst>
  <pc:docChgLst>
    <pc:chgData name="Alec J Summers" userId="S::asummers@mitre.org::d9c4246f-ffa8-4c52-a253-9dc5efe19efc" providerId="AD" clId="Web-{A6F7AAEA-5418-4A61-AC86-51D63351CDE7}"/>
    <pc:docChg chg="modSld">
      <pc:chgData name="Alec J Summers" userId="S::asummers@mitre.org::d9c4246f-ffa8-4c52-a253-9dc5efe19efc" providerId="AD" clId="Web-{A6F7AAEA-5418-4A61-AC86-51D63351CDE7}" dt="2024-06-28T14:29:02.100" v="175" actId="20577"/>
      <pc:docMkLst>
        <pc:docMk/>
      </pc:docMkLst>
      <pc:sldChg chg="addSp modSp">
        <pc:chgData name="Alec J Summers" userId="S::asummers@mitre.org::d9c4246f-ffa8-4c52-a253-9dc5efe19efc" providerId="AD" clId="Web-{A6F7AAEA-5418-4A61-AC86-51D63351CDE7}" dt="2024-06-28T14:29:02.100" v="175" actId="20577"/>
        <pc:sldMkLst>
          <pc:docMk/>
          <pc:sldMk cId="1259113184" sldId="475"/>
        </pc:sldMkLst>
        <pc:spChg chg="mod">
          <ac:chgData name="Alec J Summers" userId="S::asummers@mitre.org::d9c4246f-ffa8-4c52-a253-9dc5efe19efc" providerId="AD" clId="Web-{A6F7AAEA-5418-4A61-AC86-51D63351CDE7}" dt="2024-06-28T14:27:57.944" v="108" actId="20577"/>
          <ac:spMkLst>
            <pc:docMk/>
            <pc:sldMk cId="1259113184" sldId="475"/>
            <ac:spMk id="3" creationId="{32062DF9-CFF1-0BEE-15FF-59D403B018ED}"/>
          </ac:spMkLst>
        </pc:spChg>
        <pc:spChg chg="add mod">
          <ac:chgData name="Alec J Summers" userId="S::asummers@mitre.org::d9c4246f-ffa8-4c52-a253-9dc5efe19efc" providerId="AD" clId="Web-{A6F7AAEA-5418-4A61-AC86-51D63351CDE7}" dt="2024-06-28T14:29:02.100" v="175" actId="20577"/>
          <ac:spMkLst>
            <pc:docMk/>
            <pc:sldMk cId="1259113184" sldId="475"/>
            <ac:spMk id="5" creationId="{DF647912-0F0B-D1FA-8E3F-9F68AE73E4E1}"/>
          </ac:spMkLst>
        </pc:spChg>
      </pc:sldChg>
    </pc:docChg>
  </pc:docChgLst>
  <pc:docChgLst>
    <pc:chgData name="Alec J Summers" userId="S::asummers@mitre.org::d9c4246f-ffa8-4c52-a253-9dc5efe19efc" providerId="AD" clId="Web-{D4B05995-6B9D-56C7-B948-B4735477D264}"/>
    <pc:docChg chg="modSld">
      <pc:chgData name="Alec J Summers" userId="S::asummers@mitre.org::d9c4246f-ffa8-4c52-a253-9dc5efe19efc" providerId="AD" clId="Web-{D4B05995-6B9D-56C7-B948-B4735477D264}" dt="2024-05-17T14:59:56.382" v="238" actId="20577"/>
      <pc:docMkLst>
        <pc:docMk/>
      </pc:docMkLst>
      <pc:sldChg chg="modSp">
        <pc:chgData name="Alec J Summers" userId="S::asummers@mitre.org::d9c4246f-ffa8-4c52-a253-9dc5efe19efc" providerId="AD" clId="Web-{D4B05995-6B9D-56C7-B948-B4735477D264}" dt="2024-05-17T14:29:34.805" v="168" actId="20577"/>
        <pc:sldMkLst>
          <pc:docMk/>
          <pc:sldMk cId="1913963856" sldId="461"/>
        </pc:sldMkLst>
        <pc:spChg chg="mod">
          <ac:chgData name="Alec J Summers" userId="S::asummers@mitre.org::d9c4246f-ffa8-4c52-a253-9dc5efe19efc" providerId="AD" clId="Web-{D4B05995-6B9D-56C7-B948-B4735477D264}" dt="2024-05-17T14:29:34.805" v="168" actId="20577"/>
          <ac:spMkLst>
            <pc:docMk/>
            <pc:sldMk cId="1913963856" sldId="461"/>
            <ac:spMk id="3" creationId="{26B8C301-8ADC-3000-1900-5E4D047B34E9}"/>
          </ac:spMkLst>
        </pc:spChg>
      </pc:sldChg>
      <pc:sldChg chg="modSp">
        <pc:chgData name="Alec J Summers" userId="S::asummers@mitre.org::d9c4246f-ffa8-4c52-a253-9dc5efe19efc" providerId="AD" clId="Web-{D4B05995-6B9D-56C7-B948-B4735477D264}" dt="2024-05-17T14:42:45.774" v="169" actId="20577"/>
        <pc:sldMkLst>
          <pc:docMk/>
          <pc:sldMk cId="878426279" sldId="466"/>
        </pc:sldMkLst>
        <pc:spChg chg="mod">
          <ac:chgData name="Alec J Summers" userId="S::asummers@mitre.org::d9c4246f-ffa8-4c52-a253-9dc5efe19efc" providerId="AD" clId="Web-{D4B05995-6B9D-56C7-B948-B4735477D264}" dt="2024-05-17T14:42:45.774" v="169" actId="20577"/>
          <ac:spMkLst>
            <pc:docMk/>
            <pc:sldMk cId="878426279" sldId="466"/>
            <ac:spMk id="7" creationId="{C7FFEFD0-7014-A7E0-F87A-151531F5C831}"/>
          </ac:spMkLst>
        </pc:spChg>
      </pc:sldChg>
      <pc:sldChg chg="modSp">
        <pc:chgData name="Alec J Summers" userId="S::asummers@mitre.org::d9c4246f-ffa8-4c52-a253-9dc5efe19efc" providerId="AD" clId="Web-{D4B05995-6B9D-56C7-B948-B4735477D264}" dt="2024-05-17T14:59:56.382" v="238" actId="20577"/>
        <pc:sldMkLst>
          <pc:docMk/>
          <pc:sldMk cId="4159358811" sldId="474"/>
        </pc:sldMkLst>
        <pc:spChg chg="mod">
          <ac:chgData name="Alec J Summers" userId="S::asummers@mitre.org::d9c4246f-ffa8-4c52-a253-9dc5efe19efc" providerId="AD" clId="Web-{D4B05995-6B9D-56C7-B948-B4735477D264}" dt="2024-05-17T14:59:56.382" v="238" actId="20577"/>
          <ac:spMkLst>
            <pc:docMk/>
            <pc:sldMk cId="4159358811" sldId="474"/>
            <ac:spMk id="3" creationId="{075199B5-E8F0-9850-23D0-F4BBC4EFC09E}"/>
          </ac:spMkLst>
        </pc:spChg>
      </pc:sldChg>
      <pc:sldChg chg="modSp">
        <pc:chgData name="Alec J Summers" userId="S::asummers@mitre.org::d9c4246f-ffa8-4c52-a253-9dc5efe19efc" providerId="AD" clId="Web-{D4B05995-6B9D-56C7-B948-B4735477D264}" dt="2024-05-17T14:12:36.571" v="1" actId="20577"/>
        <pc:sldMkLst>
          <pc:docMk/>
          <pc:sldMk cId="1259113184" sldId="475"/>
        </pc:sldMkLst>
        <pc:spChg chg="mod">
          <ac:chgData name="Alec J Summers" userId="S::asummers@mitre.org::d9c4246f-ffa8-4c52-a253-9dc5efe19efc" providerId="AD" clId="Web-{D4B05995-6B9D-56C7-B948-B4735477D264}" dt="2024-05-17T14:12:36.571" v="1" actId="20577"/>
          <ac:spMkLst>
            <pc:docMk/>
            <pc:sldMk cId="1259113184" sldId="475"/>
            <ac:spMk id="3" creationId="{32062DF9-CFF1-0BEE-15FF-59D403B018ED}"/>
          </ac:spMkLst>
        </pc:spChg>
      </pc:sldChg>
    </pc:docChg>
  </pc:docChgLst>
  <pc:docChgLst>
    <pc:chgData name="Alec J Summers" userId="S::asummers@mitre.org::d9c4246f-ffa8-4c52-a253-9dc5efe19efc" providerId="AD" clId="Web-{C828F5D2-580B-423E-8AB9-81A4287B8688}"/>
    <pc:docChg chg="modSld">
      <pc:chgData name="Alec J Summers" userId="S::asummers@mitre.org::d9c4246f-ffa8-4c52-a253-9dc5efe19efc" providerId="AD" clId="Web-{C828F5D2-580B-423E-8AB9-81A4287B8688}" dt="2024-06-28T14:30:16.882" v="14" actId="1076"/>
      <pc:docMkLst>
        <pc:docMk/>
      </pc:docMkLst>
      <pc:sldChg chg="modSp">
        <pc:chgData name="Alec J Summers" userId="S::asummers@mitre.org::d9c4246f-ffa8-4c52-a253-9dc5efe19efc" providerId="AD" clId="Web-{C828F5D2-580B-423E-8AB9-81A4287B8688}" dt="2024-06-28T14:30:16.882" v="14" actId="1076"/>
        <pc:sldMkLst>
          <pc:docMk/>
          <pc:sldMk cId="1259113184" sldId="475"/>
        </pc:sldMkLst>
        <pc:spChg chg="mod">
          <ac:chgData name="Alec J Summers" userId="S::asummers@mitre.org::d9c4246f-ffa8-4c52-a253-9dc5efe19efc" providerId="AD" clId="Web-{C828F5D2-580B-423E-8AB9-81A4287B8688}" dt="2024-06-28T14:30:16.882" v="14" actId="1076"/>
          <ac:spMkLst>
            <pc:docMk/>
            <pc:sldMk cId="1259113184" sldId="475"/>
            <ac:spMk id="5" creationId="{DF647912-0F0B-D1FA-8E3F-9F68AE73E4E1}"/>
          </ac:spMkLst>
        </pc:spChg>
      </pc:sldChg>
    </pc:docChg>
  </pc:docChgLst>
  <pc:docChgLst>
    <pc:chgData name="Steven M Christey" userId="f24da668-4c1f-41c0-850e-113e2bdf78cf" providerId="ADAL" clId="{D0B91711-2038-4517-8C8B-7320A8552125}"/>
    <pc:docChg chg="undo custSel addSld delSld modSld">
      <pc:chgData name="Steven M Christey" userId="f24da668-4c1f-41c0-850e-113e2bdf78cf" providerId="ADAL" clId="{D0B91711-2038-4517-8C8B-7320A8552125}" dt="2024-06-14T15:50:34.119" v="2273" actId="20577"/>
      <pc:docMkLst>
        <pc:docMk/>
      </pc:docMkLst>
      <pc:sldChg chg="modSp mod">
        <pc:chgData name="Steven M Christey" userId="f24da668-4c1f-41c0-850e-113e2bdf78cf" providerId="ADAL" clId="{D0B91711-2038-4517-8C8B-7320A8552125}" dt="2024-06-14T01:46:15.883" v="12" actId="20577"/>
        <pc:sldMkLst>
          <pc:docMk/>
          <pc:sldMk cId="1454278300" sldId="459"/>
        </pc:sldMkLst>
        <pc:spChg chg="mod">
          <ac:chgData name="Steven M Christey" userId="f24da668-4c1f-41c0-850e-113e2bdf78cf" providerId="ADAL" clId="{D0B91711-2038-4517-8C8B-7320A8552125}" dt="2024-06-14T01:46:15.883" v="12" actId="20577"/>
          <ac:spMkLst>
            <pc:docMk/>
            <pc:sldMk cId="1454278300" sldId="459"/>
            <ac:spMk id="3" creationId="{0992DF88-AC24-0FBF-1177-62DD9110498B}"/>
          </ac:spMkLst>
        </pc:spChg>
      </pc:sldChg>
      <pc:sldChg chg="addSp modSp mod">
        <pc:chgData name="Steven M Christey" userId="f24da668-4c1f-41c0-850e-113e2bdf78cf" providerId="ADAL" clId="{D0B91711-2038-4517-8C8B-7320A8552125}" dt="2024-06-14T15:11:37.464" v="2136" actId="20577"/>
        <pc:sldMkLst>
          <pc:docMk/>
          <pc:sldMk cId="3633073562" sldId="462"/>
        </pc:sldMkLst>
        <pc:spChg chg="mod">
          <ac:chgData name="Steven M Christey" userId="f24da668-4c1f-41c0-850e-113e2bdf78cf" providerId="ADAL" clId="{D0B91711-2038-4517-8C8B-7320A8552125}" dt="2024-06-14T15:11:37.464" v="2136" actId="20577"/>
          <ac:spMkLst>
            <pc:docMk/>
            <pc:sldMk cId="3633073562" sldId="462"/>
            <ac:spMk id="3" creationId="{302D9D2F-FFD9-49F1-E784-AE896B4C29BB}"/>
          </ac:spMkLst>
        </pc:spChg>
        <pc:spChg chg="add mod">
          <ac:chgData name="Steven M Christey" userId="f24da668-4c1f-41c0-850e-113e2bdf78cf" providerId="ADAL" clId="{D0B91711-2038-4517-8C8B-7320A8552125}" dt="2024-06-14T01:51:02.583" v="17"/>
          <ac:spMkLst>
            <pc:docMk/>
            <pc:sldMk cId="3633073562" sldId="462"/>
            <ac:spMk id="5" creationId="{C6BD5636-9C69-6AA4-14C0-048067688B26}"/>
          </ac:spMkLst>
        </pc:spChg>
        <pc:spChg chg="add mod">
          <ac:chgData name="Steven M Christey" userId="f24da668-4c1f-41c0-850e-113e2bdf78cf" providerId="ADAL" clId="{D0B91711-2038-4517-8C8B-7320A8552125}" dt="2024-06-14T01:51:19.495" v="18"/>
          <ac:spMkLst>
            <pc:docMk/>
            <pc:sldMk cId="3633073562" sldId="462"/>
            <ac:spMk id="6" creationId="{6341136F-16AB-7F12-386F-DEB8A7D7E0DF}"/>
          </ac:spMkLst>
        </pc:spChg>
      </pc:sldChg>
      <pc:sldChg chg="modSp mod">
        <pc:chgData name="Steven M Christey" userId="f24da668-4c1f-41c0-850e-113e2bdf78cf" providerId="ADAL" clId="{D0B91711-2038-4517-8C8B-7320A8552125}" dt="2024-06-14T01:53:00.066" v="177" actId="20577"/>
        <pc:sldMkLst>
          <pc:docMk/>
          <pc:sldMk cId="2466886506" sldId="468"/>
        </pc:sldMkLst>
        <pc:spChg chg="mod">
          <ac:chgData name="Steven M Christey" userId="f24da668-4c1f-41c0-850e-113e2bdf78cf" providerId="ADAL" clId="{D0B91711-2038-4517-8C8B-7320A8552125}" dt="2024-06-14T01:53:00.066" v="177" actId="20577"/>
          <ac:spMkLst>
            <pc:docMk/>
            <pc:sldMk cId="2466886506" sldId="468"/>
            <ac:spMk id="7" creationId="{08BB7B1D-0F00-C2BA-DFD8-E2EA206EAE48}"/>
          </ac:spMkLst>
        </pc:spChg>
      </pc:sldChg>
      <pc:sldChg chg="del">
        <pc:chgData name="Steven M Christey" userId="f24da668-4c1f-41c0-850e-113e2bdf78cf" providerId="ADAL" clId="{D0B91711-2038-4517-8C8B-7320A8552125}" dt="2024-06-14T01:47:00.587" v="13" actId="2696"/>
        <pc:sldMkLst>
          <pc:docMk/>
          <pc:sldMk cId="1541893098" sldId="469"/>
        </pc:sldMkLst>
      </pc:sldChg>
      <pc:sldChg chg="add">
        <pc:chgData name="Steven M Christey" userId="f24da668-4c1f-41c0-850e-113e2bdf78cf" providerId="ADAL" clId="{D0B91711-2038-4517-8C8B-7320A8552125}" dt="2024-06-14T01:47:03.589" v="14"/>
        <pc:sldMkLst>
          <pc:docMk/>
          <pc:sldMk cId="2464188330" sldId="469"/>
        </pc:sldMkLst>
      </pc:sldChg>
      <pc:sldChg chg="modSp mod">
        <pc:chgData name="Steven M Christey" userId="f24da668-4c1f-41c0-850e-113e2bdf78cf" providerId="ADAL" clId="{D0B91711-2038-4517-8C8B-7320A8552125}" dt="2024-06-14T15:02:57.469" v="2075" actId="313"/>
        <pc:sldMkLst>
          <pc:docMk/>
          <pc:sldMk cId="4159358811" sldId="474"/>
        </pc:sldMkLst>
        <pc:spChg chg="mod">
          <ac:chgData name="Steven M Christey" userId="f24da668-4c1f-41c0-850e-113e2bdf78cf" providerId="ADAL" clId="{D0B91711-2038-4517-8C8B-7320A8552125}" dt="2024-06-14T15:02:57.469" v="2075" actId="313"/>
          <ac:spMkLst>
            <pc:docMk/>
            <pc:sldMk cId="4159358811" sldId="474"/>
            <ac:spMk id="3" creationId="{075199B5-E8F0-9850-23D0-F4BBC4EFC09E}"/>
          </ac:spMkLst>
        </pc:spChg>
      </pc:sldChg>
      <pc:sldChg chg="modSp mod">
        <pc:chgData name="Steven M Christey" userId="f24da668-4c1f-41c0-850e-113e2bdf78cf" providerId="ADAL" clId="{D0B91711-2038-4517-8C8B-7320A8552125}" dt="2024-06-14T15:10:09.757" v="2129" actId="20577"/>
        <pc:sldMkLst>
          <pc:docMk/>
          <pc:sldMk cId="2916453748" sldId="476"/>
        </pc:sldMkLst>
        <pc:spChg chg="mod">
          <ac:chgData name="Steven M Christey" userId="f24da668-4c1f-41c0-850e-113e2bdf78cf" providerId="ADAL" clId="{D0B91711-2038-4517-8C8B-7320A8552125}" dt="2024-06-14T15:10:09.757" v="2129" actId="20577"/>
          <ac:spMkLst>
            <pc:docMk/>
            <pc:sldMk cId="2916453748" sldId="476"/>
            <ac:spMk id="3" creationId="{3C31467F-3532-A0F8-842A-70390AD501EB}"/>
          </ac:spMkLst>
        </pc:spChg>
      </pc:sldChg>
      <pc:sldChg chg="addSp modSp new mod">
        <pc:chgData name="Steven M Christey" userId="f24da668-4c1f-41c0-850e-113e2bdf78cf" providerId="ADAL" clId="{D0B91711-2038-4517-8C8B-7320A8552125}" dt="2024-06-14T15:22:30.593" v="2250" actId="20577"/>
        <pc:sldMkLst>
          <pc:docMk/>
          <pc:sldMk cId="963500398" sldId="478"/>
        </pc:sldMkLst>
        <pc:spChg chg="mod">
          <ac:chgData name="Steven M Christey" userId="f24da668-4c1f-41c0-850e-113e2bdf78cf" providerId="ADAL" clId="{D0B91711-2038-4517-8C8B-7320A8552125}" dt="2024-06-14T14:41:19.895" v="424" actId="20577"/>
          <ac:spMkLst>
            <pc:docMk/>
            <pc:sldMk cId="963500398" sldId="478"/>
            <ac:spMk id="2" creationId="{0BC0A75D-7D17-0A50-C71B-0C0579C63422}"/>
          </ac:spMkLst>
        </pc:spChg>
        <pc:spChg chg="mod">
          <ac:chgData name="Steven M Christey" userId="f24da668-4c1f-41c0-850e-113e2bdf78cf" providerId="ADAL" clId="{D0B91711-2038-4517-8C8B-7320A8552125}" dt="2024-06-14T15:22:30.593" v="2250" actId="20577"/>
          <ac:spMkLst>
            <pc:docMk/>
            <pc:sldMk cId="963500398" sldId="478"/>
            <ac:spMk id="3" creationId="{AB118AA4-9CAB-BA6E-2461-851520F6A08C}"/>
          </ac:spMkLst>
        </pc:spChg>
        <pc:spChg chg="add">
          <ac:chgData name="Steven M Christey" userId="f24da668-4c1f-41c0-850e-113e2bdf78cf" providerId="ADAL" clId="{D0B91711-2038-4517-8C8B-7320A8552125}" dt="2024-06-14T14:41:33.992" v="454"/>
          <ac:spMkLst>
            <pc:docMk/>
            <pc:sldMk cId="963500398" sldId="478"/>
            <ac:spMk id="5" creationId="{952F92B4-2928-4DF3-80F2-E639887536C9}"/>
          </ac:spMkLst>
        </pc:spChg>
        <pc:spChg chg="add">
          <ac:chgData name="Steven M Christey" userId="f24da668-4c1f-41c0-850e-113e2bdf78cf" providerId="ADAL" clId="{D0B91711-2038-4517-8C8B-7320A8552125}" dt="2024-06-14T14:41:41.294" v="456"/>
          <ac:spMkLst>
            <pc:docMk/>
            <pc:sldMk cId="963500398" sldId="478"/>
            <ac:spMk id="6" creationId="{5969D5EB-A53A-7E03-0F8C-DF5EA1215337}"/>
          </ac:spMkLst>
        </pc:spChg>
      </pc:sldChg>
      <pc:sldChg chg="addSp modSp new mod">
        <pc:chgData name="Steven M Christey" userId="f24da668-4c1f-41c0-850e-113e2bdf78cf" providerId="ADAL" clId="{D0B91711-2038-4517-8C8B-7320A8552125}" dt="2024-06-14T14:48:02.045" v="1030" actId="6549"/>
        <pc:sldMkLst>
          <pc:docMk/>
          <pc:sldMk cId="1152279036" sldId="479"/>
        </pc:sldMkLst>
        <pc:spChg chg="mod">
          <ac:chgData name="Steven M Christey" userId="f24da668-4c1f-41c0-850e-113e2bdf78cf" providerId="ADAL" clId="{D0B91711-2038-4517-8C8B-7320A8552125}" dt="2024-06-14T14:47:05.105" v="913" actId="20577"/>
          <ac:spMkLst>
            <pc:docMk/>
            <pc:sldMk cId="1152279036" sldId="479"/>
            <ac:spMk id="2" creationId="{0A35088E-23C6-79B7-C26A-A4A3804C94E1}"/>
          </ac:spMkLst>
        </pc:spChg>
        <pc:spChg chg="mod">
          <ac:chgData name="Steven M Christey" userId="f24da668-4c1f-41c0-850e-113e2bdf78cf" providerId="ADAL" clId="{D0B91711-2038-4517-8C8B-7320A8552125}" dt="2024-06-14T14:48:02.045" v="1030" actId="6549"/>
          <ac:spMkLst>
            <pc:docMk/>
            <pc:sldMk cId="1152279036" sldId="479"/>
            <ac:spMk id="3" creationId="{D5A0BD02-6765-3349-1572-97964B6C1570}"/>
          </ac:spMkLst>
        </pc:spChg>
        <pc:spChg chg="add">
          <ac:chgData name="Steven M Christey" userId="f24da668-4c1f-41c0-850e-113e2bdf78cf" providerId="ADAL" clId="{D0B91711-2038-4517-8C8B-7320A8552125}" dt="2024-06-14T14:47:13.231" v="946"/>
          <ac:spMkLst>
            <pc:docMk/>
            <pc:sldMk cId="1152279036" sldId="479"/>
            <ac:spMk id="5" creationId="{8663834F-4A67-AC34-7D5B-4DE1B8DA81BB}"/>
          </ac:spMkLst>
        </pc:spChg>
      </pc:sldChg>
      <pc:sldChg chg="modSp new mod">
        <pc:chgData name="Steven M Christey" userId="f24da668-4c1f-41c0-850e-113e2bdf78cf" providerId="ADAL" clId="{D0B91711-2038-4517-8C8B-7320A8552125}" dt="2024-06-14T15:50:34.119" v="2273" actId="20577"/>
        <pc:sldMkLst>
          <pc:docMk/>
          <pc:sldMk cId="548372673" sldId="480"/>
        </pc:sldMkLst>
        <pc:spChg chg="mod">
          <ac:chgData name="Steven M Christey" userId="f24da668-4c1f-41c0-850e-113e2bdf78cf" providerId="ADAL" clId="{D0B91711-2038-4517-8C8B-7320A8552125}" dt="2024-06-14T15:50:34.119" v="2273" actId="20577"/>
          <ac:spMkLst>
            <pc:docMk/>
            <pc:sldMk cId="548372673" sldId="480"/>
            <ac:spMk id="2" creationId="{9E59D4D8-B9FE-F0F0-789A-B15EB4623BDD}"/>
          </ac:spMkLst>
        </pc:spChg>
        <pc:spChg chg="mod">
          <ac:chgData name="Steven M Christey" userId="f24da668-4c1f-41c0-850e-113e2bdf78cf" providerId="ADAL" clId="{D0B91711-2038-4517-8C8B-7320A8552125}" dt="2024-06-14T14:58:54.347" v="1698" actId="20577"/>
          <ac:spMkLst>
            <pc:docMk/>
            <pc:sldMk cId="548372673" sldId="480"/>
            <ac:spMk id="3" creationId="{382DCFA1-B421-6F59-4F21-24CDD0D823FD}"/>
          </ac:spMkLst>
        </pc:spChg>
      </pc:sldChg>
      <pc:sldChg chg="modSp new mod">
        <pc:chgData name="Steven M Christey" userId="f24da668-4c1f-41c0-850e-113e2bdf78cf" providerId="ADAL" clId="{D0B91711-2038-4517-8C8B-7320A8552125}" dt="2024-06-14T15:00:58.865" v="1758" actId="113"/>
        <pc:sldMkLst>
          <pc:docMk/>
          <pc:sldMk cId="1398599401" sldId="481"/>
        </pc:sldMkLst>
        <pc:spChg chg="mod">
          <ac:chgData name="Steven M Christey" userId="f24da668-4c1f-41c0-850e-113e2bdf78cf" providerId="ADAL" clId="{D0B91711-2038-4517-8C8B-7320A8552125}" dt="2024-06-14T14:59:33.479" v="1713" actId="6549"/>
          <ac:spMkLst>
            <pc:docMk/>
            <pc:sldMk cId="1398599401" sldId="481"/>
            <ac:spMk id="2" creationId="{BC5D4BB7-A38B-90B0-34DA-77508F6F54F3}"/>
          </ac:spMkLst>
        </pc:spChg>
        <pc:spChg chg="mod">
          <ac:chgData name="Steven M Christey" userId="f24da668-4c1f-41c0-850e-113e2bdf78cf" providerId="ADAL" clId="{D0B91711-2038-4517-8C8B-7320A8552125}" dt="2024-06-14T15:00:58.865" v="1758" actId="113"/>
          <ac:spMkLst>
            <pc:docMk/>
            <pc:sldMk cId="1398599401" sldId="481"/>
            <ac:spMk id="3" creationId="{38C8B69F-C693-27C8-9D7C-621C9FB9960C}"/>
          </ac:spMkLst>
        </pc:spChg>
      </pc:sldChg>
    </pc:docChg>
  </pc:docChgLst>
  <pc:docChgLst>
    <pc:chgData name="Steven M Christey" userId="f24da668-4c1f-41c0-850e-113e2bdf78cf" providerId="ADAL" clId="{DE5B4B00-9574-4655-AC0B-516ACB43D33E}"/>
    <pc:docChg chg="undo custSel addSld delSld modSld">
      <pc:chgData name="Steven M Christey" userId="f24da668-4c1f-41c0-850e-113e2bdf78cf" providerId="ADAL" clId="{DE5B4B00-9574-4655-AC0B-516ACB43D33E}" dt="2024-05-31T14:54:41.715" v="2563" actId="20577"/>
      <pc:docMkLst>
        <pc:docMk/>
      </pc:docMkLst>
      <pc:sldChg chg="modSp mod">
        <pc:chgData name="Steven M Christey" userId="f24da668-4c1f-41c0-850e-113e2bdf78cf" providerId="ADAL" clId="{DE5B4B00-9574-4655-AC0B-516ACB43D33E}" dt="2024-05-30T18:07:01.985" v="10" actId="20577"/>
        <pc:sldMkLst>
          <pc:docMk/>
          <pc:sldMk cId="1454278300" sldId="459"/>
        </pc:sldMkLst>
        <pc:spChg chg="mod">
          <ac:chgData name="Steven M Christey" userId="f24da668-4c1f-41c0-850e-113e2bdf78cf" providerId="ADAL" clId="{DE5B4B00-9574-4655-AC0B-516ACB43D33E}" dt="2024-05-30T18:07:01.985" v="10" actId="20577"/>
          <ac:spMkLst>
            <pc:docMk/>
            <pc:sldMk cId="1454278300" sldId="459"/>
            <ac:spMk id="2" creationId="{33307706-4E65-00EA-9416-F4DD36CAAD0A}"/>
          </ac:spMkLst>
        </pc:spChg>
        <pc:spChg chg="mod">
          <ac:chgData name="Steven M Christey" userId="f24da668-4c1f-41c0-850e-113e2bdf78cf" providerId="ADAL" clId="{DE5B4B00-9574-4655-AC0B-516ACB43D33E}" dt="2024-05-30T18:06:54.328" v="3" actId="20577"/>
          <ac:spMkLst>
            <pc:docMk/>
            <pc:sldMk cId="1454278300" sldId="459"/>
            <ac:spMk id="3" creationId="{0992DF88-AC24-0FBF-1177-62DD9110498B}"/>
          </ac:spMkLst>
        </pc:spChg>
      </pc:sldChg>
      <pc:sldChg chg="modSp mod">
        <pc:chgData name="Steven M Christey" userId="f24da668-4c1f-41c0-850e-113e2bdf78cf" providerId="ADAL" clId="{DE5B4B00-9574-4655-AC0B-516ACB43D33E}" dt="2024-05-30T18:07:34.387" v="40" actId="20577"/>
        <pc:sldMkLst>
          <pc:docMk/>
          <pc:sldMk cId="2907259356" sldId="460"/>
        </pc:sldMkLst>
        <pc:spChg chg="mod">
          <ac:chgData name="Steven M Christey" userId="f24da668-4c1f-41c0-850e-113e2bdf78cf" providerId="ADAL" clId="{DE5B4B00-9574-4655-AC0B-516ACB43D33E}" dt="2024-05-30T18:07:34.387" v="40" actId="20577"/>
          <ac:spMkLst>
            <pc:docMk/>
            <pc:sldMk cId="2907259356" sldId="460"/>
            <ac:spMk id="3" creationId="{7DA3C9E9-D4F0-DB41-C48C-89DFCBD73F13}"/>
          </ac:spMkLst>
        </pc:spChg>
      </pc:sldChg>
      <pc:sldChg chg="modSp mod">
        <pc:chgData name="Steven M Christey" userId="f24da668-4c1f-41c0-850e-113e2bdf78cf" providerId="ADAL" clId="{DE5B4B00-9574-4655-AC0B-516ACB43D33E}" dt="2024-05-30T19:38:59.468" v="1862" actId="15"/>
        <pc:sldMkLst>
          <pc:docMk/>
          <pc:sldMk cId="1913963856" sldId="461"/>
        </pc:sldMkLst>
        <pc:spChg chg="mod">
          <ac:chgData name="Steven M Christey" userId="f24da668-4c1f-41c0-850e-113e2bdf78cf" providerId="ADAL" clId="{DE5B4B00-9574-4655-AC0B-516ACB43D33E}" dt="2024-05-30T19:38:59.468" v="1862" actId="15"/>
          <ac:spMkLst>
            <pc:docMk/>
            <pc:sldMk cId="1913963856" sldId="461"/>
            <ac:spMk id="3" creationId="{26B8C301-8ADC-3000-1900-5E4D047B34E9}"/>
          </ac:spMkLst>
        </pc:spChg>
      </pc:sldChg>
      <pc:sldChg chg="addSp delSp modSp mod">
        <pc:chgData name="Steven M Christey" userId="f24da668-4c1f-41c0-850e-113e2bdf78cf" providerId="ADAL" clId="{DE5B4B00-9574-4655-AC0B-516ACB43D33E}" dt="2024-05-31T03:02:52.501" v="2346" actId="20577"/>
        <pc:sldMkLst>
          <pc:docMk/>
          <pc:sldMk cId="3633073562" sldId="462"/>
        </pc:sldMkLst>
        <pc:spChg chg="mod">
          <ac:chgData name="Steven M Christey" userId="f24da668-4c1f-41c0-850e-113e2bdf78cf" providerId="ADAL" clId="{DE5B4B00-9574-4655-AC0B-516ACB43D33E}" dt="2024-05-30T18:13:59.578" v="682" actId="20577"/>
          <ac:spMkLst>
            <pc:docMk/>
            <pc:sldMk cId="3633073562" sldId="462"/>
            <ac:spMk id="2" creationId="{9CF9945E-9FE7-29DA-4337-E1BC688817B9}"/>
          </ac:spMkLst>
        </pc:spChg>
        <pc:spChg chg="mod">
          <ac:chgData name="Steven M Christey" userId="f24da668-4c1f-41c0-850e-113e2bdf78cf" providerId="ADAL" clId="{DE5B4B00-9574-4655-AC0B-516ACB43D33E}" dt="2024-05-31T03:02:52.501" v="2346" actId="20577"/>
          <ac:spMkLst>
            <pc:docMk/>
            <pc:sldMk cId="3633073562" sldId="462"/>
            <ac:spMk id="3" creationId="{302D9D2F-FFD9-49F1-E784-AE896B4C29BB}"/>
          </ac:spMkLst>
        </pc:spChg>
        <pc:spChg chg="add mod">
          <ac:chgData name="Steven M Christey" userId="f24da668-4c1f-41c0-850e-113e2bdf78cf" providerId="ADAL" clId="{DE5B4B00-9574-4655-AC0B-516ACB43D33E}" dt="2024-05-30T18:20:26.709" v="1260"/>
          <ac:spMkLst>
            <pc:docMk/>
            <pc:sldMk cId="3633073562" sldId="462"/>
            <ac:spMk id="5" creationId="{65CAFA0F-29B7-E511-E0FB-55AC0938106F}"/>
          </ac:spMkLst>
        </pc:spChg>
        <pc:picChg chg="del">
          <ac:chgData name="Steven M Christey" userId="f24da668-4c1f-41c0-850e-113e2bdf78cf" providerId="ADAL" clId="{DE5B4B00-9574-4655-AC0B-516ACB43D33E}" dt="2024-05-30T18:15:23.448" v="846" actId="478"/>
          <ac:picMkLst>
            <pc:docMk/>
            <pc:sldMk cId="3633073562" sldId="462"/>
            <ac:picMk id="6" creationId="{150BB984-5DCB-59C2-D3AA-005C6807399D}"/>
          </ac:picMkLst>
        </pc:picChg>
      </pc:sldChg>
      <pc:sldChg chg="modSp mod">
        <pc:chgData name="Steven M Christey" userId="f24da668-4c1f-41c0-850e-113e2bdf78cf" providerId="ADAL" clId="{DE5B4B00-9574-4655-AC0B-516ACB43D33E}" dt="2024-05-30T19:49:36.530" v="1864" actId="20577"/>
        <pc:sldMkLst>
          <pc:docMk/>
          <pc:sldMk cId="762755664" sldId="463"/>
        </pc:sldMkLst>
        <pc:spChg chg="mod">
          <ac:chgData name="Steven M Christey" userId="f24da668-4c1f-41c0-850e-113e2bdf78cf" providerId="ADAL" clId="{DE5B4B00-9574-4655-AC0B-516ACB43D33E}" dt="2024-05-30T19:49:36.530" v="1864" actId="20577"/>
          <ac:spMkLst>
            <pc:docMk/>
            <pc:sldMk cId="762755664" sldId="463"/>
            <ac:spMk id="2" creationId="{77CF7376-563D-EE7E-50F1-682FCD07ADB1}"/>
          </ac:spMkLst>
        </pc:spChg>
      </pc:sldChg>
      <pc:sldChg chg="modSp mod">
        <pc:chgData name="Steven M Christey" userId="f24da668-4c1f-41c0-850e-113e2bdf78cf" providerId="ADAL" clId="{DE5B4B00-9574-4655-AC0B-516ACB43D33E}" dt="2024-05-30T19:56:17" v="2049" actId="113"/>
        <pc:sldMkLst>
          <pc:docMk/>
          <pc:sldMk cId="878426279" sldId="466"/>
        </pc:sldMkLst>
        <pc:graphicFrameChg chg="mod modGraphic">
          <ac:chgData name="Steven M Christey" userId="f24da668-4c1f-41c0-850e-113e2bdf78cf" providerId="ADAL" clId="{DE5B4B00-9574-4655-AC0B-516ACB43D33E}" dt="2024-05-30T19:56:17" v="2049" actId="113"/>
          <ac:graphicFrameMkLst>
            <pc:docMk/>
            <pc:sldMk cId="878426279" sldId="466"/>
            <ac:graphicFrameMk id="5" creationId="{109DD466-8D98-55AD-52F4-85500FDEED2B}"/>
          </ac:graphicFrameMkLst>
        </pc:graphicFrameChg>
      </pc:sldChg>
      <pc:sldChg chg="addSp modSp mod">
        <pc:chgData name="Steven M Christey" userId="f24da668-4c1f-41c0-850e-113e2bdf78cf" providerId="ADAL" clId="{DE5B4B00-9574-4655-AC0B-516ACB43D33E}" dt="2024-05-31T01:21:22.941" v="2313" actId="1076"/>
        <pc:sldMkLst>
          <pc:docMk/>
          <pc:sldMk cId="2466886506" sldId="468"/>
        </pc:sldMkLst>
        <pc:spChg chg="add mod">
          <ac:chgData name="Steven M Christey" userId="f24da668-4c1f-41c0-850e-113e2bdf78cf" providerId="ADAL" clId="{DE5B4B00-9574-4655-AC0B-516ACB43D33E}" dt="2024-05-31T01:21:22.941" v="2313" actId="1076"/>
          <ac:spMkLst>
            <pc:docMk/>
            <pc:sldMk cId="2466886506" sldId="468"/>
            <ac:spMk id="3" creationId="{3E5138FC-E0B2-B214-DB18-2B86FB15FF2E}"/>
          </ac:spMkLst>
        </pc:spChg>
      </pc:sldChg>
      <pc:sldChg chg="modSp mod">
        <pc:chgData name="Steven M Christey" userId="f24da668-4c1f-41c0-850e-113e2bdf78cf" providerId="ADAL" clId="{DE5B4B00-9574-4655-AC0B-516ACB43D33E}" dt="2024-05-31T01:20:37.397" v="2311" actId="113"/>
        <pc:sldMkLst>
          <pc:docMk/>
          <pc:sldMk cId="1541893098" sldId="469"/>
        </pc:sldMkLst>
        <pc:spChg chg="mod">
          <ac:chgData name="Steven M Christey" userId="f24da668-4c1f-41c0-850e-113e2bdf78cf" providerId="ADAL" clId="{DE5B4B00-9574-4655-AC0B-516ACB43D33E}" dt="2024-05-30T18:26:47.638" v="1456" actId="20577"/>
          <ac:spMkLst>
            <pc:docMk/>
            <pc:sldMk cId="1541893098" sldId="469"/>
            <ac:spMk id="2" creationId="{C5868C60-C601-33D9-6213-A8C906F8FAFD}"/>
          </ac:spMkLst>
        </pc:spChg>
        <pc:graphicFrameChg chg="mod modGraphic">
          <ac:chgData name="Steven M Christey" userId="f24da668-4c1f-41c0-850e-113e2bdf78cf" providerId="ADAL" clId="{DE5B4B00-9574-4655-AC0B-516ACB43D33E}" dt="2024-05-31T01:20:37.397" v="2311" actId="113"/>
          <ac:graphicFrameMkLst>
            <pc:docMk/>
            <pc:sldMk cId="1541893098" sldId="469"/>
            <ac:graphicFrameMk id="5" creationId="{773F59F7-3226-CCB9-4B08-819342F310F0}"/>
          </ac:graphicFrameMkLst>
        </pc:graphicFrameChg>
      </pc:sldChg>
      <pc:sldChg chg="addSp modSp mod">
        <pc:chgData name="Steven M Christey" userId="f24da668-4c1f-41c0-850e-113e2bdf78cf" providerId="ADAL" clId="{DE5B4B00-9574-4655-AC0B-516ACB43D33E}" dt="2024-05-31T14:54:41.715" v="2563" actId="20577"/>
        <pc:sldMkLst>
          <pc:docMk/>
          <pc:sldMk cId="437446899" sldId="470"/>
        </pc:sldMkLst>
        <pc:spChg chg="mod">
          <ac:chgData name="Steven M Christey" userId="f24da668-4c1f-41c0-850e-113e2bdf78cf" providerId="ADAL" clId="{DE5B4B00-9574-4655-AC0B-516ACB43D33E}" dt="2024-05-30T18:23:07.619" v="1300" actId="20577"/>
          <ac:spMkLst>
            <pc:docMk/>
            <pc:sldMk cId="437446899" sldId="470"/>
            <ac:spMk id="2" creationId="{4838A1FA-491A-644F-9E4E-2F1A7EF1CDD1}"/>
          </ac:spMkLst>
        </pc:spChg>
        <pc:spChg chg="mod">
          <ac:chgData name="Steven M Christey" userId="f24da668-4c1f-41c0-850e-113e2bdf78cf" providerId="ADAL" clId="{DE5B4B00-9574-4655-AC0B-516ACB43D33E}" dt="2024-05-31T14:54:41.715" v="2563" actId="20577"/>
          <ac:spMkLst>
            <pc:docMk/>
            <pc:sldMk cId="437446899" sldId="470"/>
            <ac:spMk id="3" creationId="{9F04AA92-7E37-3037-3760-05FBE9407660}"/>
          </ac:spMkLst>
        </pc:spChg>
        <pc:graphicFrameChg chg="add mod modGraphic">
          <ac:chgData name="Steven M Christey" userId="f24da668-4c1f-41c0-850e-113e2bdf78cf" providerId="ADAL" clId="{DE5B4B00-9574-4655-AC0B-516ACB43D33E}" dt="2024-05-30T19:53:44.060" v="1887" actId="404"/>
          <ac:graphicFrameMkLst>
            <pc:docMk/>
            <pc:sldMk cId="437446899" sldId="470"/>
            <ac:graphicFrameMk id="5" creationId="{AE4F22BA-011A-7D64-1A62-9CF0D57F4CEA}"/>
          </ac:graphicFrameMkLst>
        </pc:graphicFrameChg>
      </pc:sldChg>
      <pc:sldChg chg="del">
        <pc:chgData name="Steven M Christey" userId="f24da668-4c1f-41c0-850e-113e2bdf78cf" providerId="ADAL" clId="{DE5B4B00-9574-4655-AC0B-516ACB43D33E}" dt="2024-05-30T18:27:06.531" v="1457" actId="47"/>
        <pc:sldMkLst>
          <pc:docMk/>
          <pc:sldMk cId="3293668735" sldId="471"/>
        </pc:sldMkLst>
      </pc:sldChg>
      <pc:sldChg chg="modSp mod">
        <pc:chgData name="Steven M Christey" userId="f24da668-4c1f-41c0-850e-113e2bdf78cf" providerId="ADAL" clId="{DE5B4B00-9574-4655-AC0B-516ACB43D33E}" dt="2024-05-31T03:04:05.084" v="2348" actId="20577"/>
        <pc:sldMkLst>
          <pc:docMk/>
          <pc:sldMk cId="3283710349" sldId="472"/>
        </pc:sldMkLst>
        <pc:spChg chg="mod">
          <ac:chgData name="Steven M Christey" userId="f24da668-4c1f-41c0-850e-113e2bdf78cf" providerId="ADAL" clId="{DE5B4B00-9574-4655-AC0B-516ACB43D33E}" dt="2024-05-31T03:04:05.084" v="2348" actId="20577"/>
          <ac:spMkLst>
            <pc:docMk/>
            <pc:sldMk cId="3283710349" sldId="472"/>
            <ac:spMk id="3" creationId="{34B7B4C5-7345-9BAA-52AF-E08E006CCD8B}"/>
          </ac:spMkLst>
        </pc:spChg>
      </pc:sldChg>
      <pc:sldChg chg="modSp mod">
        <pc:chgData name="Steven M Christey" userId="f24da668-4c1f-41c0-850e-113e2bdf78cf" providerId="ADAL" clId="{DE5B4B00-9574-4655-AC0B-516ACB43D33E}" dt="2024-05-31T01:19:01.297" v="2200" actId="14"/>
        <pc:sldMkLst>
          <pc:docMk/>
          <pc:sldMk cId="4159358811" sldId="474"/>
        </pc:sldMkLst>
        <pc:spChg chg="mod">
          <ac:chgData name="Steven M Christey" userId="f24da668-4c1f-41c0-850e-113e2bdf78cf" providerId="ADAL" clId="{DE5B4B00-9574-4655-AC0B-516ACB43D33E}" dt="2024-05-31T01:19:01.297" v="2200" actId="14"/>
          <ac:spMkLst>
            <pc:docMk/>
            <pc:sldMk cId="4159358811" sldId="474"/>
            <ac:spMk id="3" creationId="{075199B5-E8F0-9850-23D0-F4BBC4EFC09E}"/>
          </ac:spMkLst>
        </pc:spChg>
      </pc:sldChg>
      <pc:sldChg chg="modSp new del mod">
        <pc:chgData name="Steven M Christey" userId="f24da668-4c1f-41c0-850e-113e2bdf78cf" providerId="ADAL" clId="{DE5B4B00-9574-4655-AC0B-516ACB43D33E}" dt="2024-05-30T19:54:30.399" v="1969" actId="680"/>
        <pc:sldMkLst>
          <pc:docMk/>
          <pc:sldMk cId="18856247" sldId="478"/>
        </pc:sldMkLst>
        <pc:spChg chg="mod">
          <ac:chgData name="Steven M Christey" userId="f24da668-4c1f-41c0-850e-113e2bdf78cf" providerId="ADAL" clId="{DE5B4B00-9574-4655-AC0B-516ACB43D33E}" dt="2024-05-30T19:54:29.316" v="1968" actId="20577"/>
          <ac:spMkLst>
            <pc:docMk/>
            <pc:sldMk cId="18856247" sldId="478"/>
            <ac:spMk id="2" creationId="{5B36DAF3-99CB-6C83-32CD-353169AF231F}"/>
          </ac:spMkLst>
        </pc:spChg>
      </pc:sldChg>
    </pc:docChg>
  </pc:docChgLst>
  <pc:docChgLst>
    <pc:chgData name="Steven M Christey" userId="f24da668-4c1f-41c0-850e-113e2bdf78cf" providerId="ADAL" clId="{9B26C445-C793-4083-A894-0925A117BEE4}"/>
    <pc:docChg chg="addSld modSld">
      <pc:chgData name="Steven M Christey" userId="f24da668-4c1f-41c0-850e-113e2bdf78cf" providerId="ADAL" clId="{9B26C445-C793-4083-A894-0925A117BEE4}" dt="2024-05-17T13:39:49.932" v="421" actId="20577"/>
      <pc:docMkLst>
        <pc:docMk/>
      </pc:docMkLst>
      <pc:sldChg chg="modSp mod">
        <pc:chgData name="Steven M Christey" userId="f24da668-4c1f-41c0-850e-113e2bdf78cf" providerId="ADAL" clId="{9B26C445-C793-4083-A894-0925A117BEE4}" dt="2024-05-17T13:32:20.312" v="105" actId="20577"/>
        <pc:sldMkLst>
          <pc:docMk/>
          <pc:sldMk cId="2907259356" sldId="460"/>
        </pc:sldMkLst>
        <pc:spChg chg="mod">
          <ac:chgData name="Steven M Christey" userId="f24da668-4c1f-41c0-850e-113e2bdf78cf" providerId="ADAL" clId="{9B26C445-C793-4083-A894-0925A117BEE4}" dt="2024-05-17T13:32:20.312" v="105" actId="20577"/>
          <ac:spMkLst>
            <pc:docMk/>
            <pc:sldMk cId="2907259356" sldId="460"/>
            <ac:spMk id="3" creationId="{7DA3C9E9-D4F0-DB41-C48C-89DFCBD73F13}"/>
          </ac:spMkLst>
        </pc:spChg>
      </pc:sldChg>
      <pc:sldChg chg="modSp mod">
        <pc:chgData name="Steven M Christey" userId="f24da668-4c1f-41c0-850e-113e2bdf78cf" providerId="ADAL" clId="{9B26C445-C793-4083-A894-0925A117BEE4}" dt="2024-05-17T13:34:02.980" v="175" actId="20577"/>
        <pc:sldMkLst>
          <pc:docMk/>
          <pc:sldMk cId="2466886506" sldId="468"/>
        </pc:sldMkLst>
        <pc:spChg chg="mod">
          <ac:chgData name="Steven M Christey" userId="f24da668-4c1f-41c0-850e-113e2bdf78cf" providerId="ADAL" clId="{9B26C445-C793-4083-A894-0925A117BEE4}" dt="2024-05-17T13:34:02.980" v="175" actId="20577"/>
          <ac:spMkLst>
            <pc:docMk/>
            <pc:sldMk cId="2466886506" sldId="468"/>
            <ac:spMk id="7" creationId="{08BB7B1D-0F00-C2BA-DFD8-E2EA206EAE48}"/>
          </ac:spMkLst>
        </pc:spChg>
      </pc:sldChg>
      <pc:sldChg chg="modSp mod">
        <pc:chgData name="Steven M Christey" userId="f24da668-4c1f-41c0-850e-113e2bdf78cf" providerId="ADAL" clId="{9B26C445-C793-4083-A894-0925A117BEE4}" dt="2024-05-17T13:36:59.354" v="338" actId="20577"/>
        <pc:sldMkLst>
          <pc:docMk/>
          <pc:sldMk cId="1541893098" sldId="469"/>
        </pc:sldMkLst>
        <pc:spChg chg="mod">
          <ac:chgData name="Steven M Christey" userId="f24da668-4c1f-41c0-850e-113e2bdf78cf" providerId="ADAL" clId="{9B26C445-C793-4083-A894-0925A117BEE4}" dt="2024-05-17T13:36:59.354" v="338" actId="20577"/>
          <ac:spMkLst>
            <pc:docMk/>
            <pc:sldMk cId="1541893098" sldId="469"/>
            <ac:spMk id="2" creationId="{C5868C60-C601-33D9-6213-A8C906F8FAFD}"/>
          </ac:spMkLst>
        </pc:spChg>
        <pc:graphicFrameChg chg="modGraphic">
          <ac:chgData name="Steven M Christey" userId="f24da668-4c1f-41c0-850e-113e2bdf78cf" providerId="ADAL" clId="{9B26C445-C793-4083-A894-0925A117BEE4}" dt="2024-05-17T13:36:46.283" v="314" actId="113"/>
          <ac:graphicFrameMkLst>
            <pc:docMk/>
            <pc:sldMk cId="1541893098" sldId="469"/>
            <ac:graphicFrameMk id="5" creationId="{773F59F7-3226-CCB9-4B08-819342F310F0}"/>
          </ac:graphicFrameMkLst>
        </pc:graphicFrameChg>
      </pc:sldChg>
      <pc:sldChg chg="modSp mod">
        <pc:chgData name="Steven M Christey" userId="f24da668-4c1f-41c0-850e-113e2bdf78cf" providerId="ADAL" clId="{9B26C445-C793-4083-A894-0925A117BEE4}" dt="2024-05-17T13:35:58.970" v="307"/>
        <pc:sldMkLst>
          <pc:docMk/>
          <pc:sldMk cId="3293668735" sldId="471"/>
        </pc:sldMkLst>
        <pc:spChg chg="mod">
          <ac:chgData name="Steven M Christey" userId="f24da668-4c1f-41c0-850e-113e2bdf78cf" providerId="ADAL" clId="{9B26C445-C793-4083-A894-0925A117BEE4}" dt="2024-05-17T13:35:08.470" v="183" actId="20577"/>
          <ac:spMkLst>
            <pc:docMk/>
            <pc:sldMk cId="3293668735" sldId="471"/>
            <ac:spMk id="2" creationId="{DED13FDB-3C68-9F75-FDA5-04BF0688B7E7}"/>
          </ac:spMkLst>
        </pc:spChg>
        <pc:spChg chg="mod">
          <ac:chgData name="Steven M Christey" userId="f24da668-4c1f-41c0-850e-113e2bdf78cf" providerId="ADAL" clId="{9B26C445-C793-4083-A894-0925A117BEE4}" dt="2024-05-17T13:35:58.970" v="307"/>
          <ac:spMkLst>
            <pc:docMk/>
            <pc:sldMk cId="3293668735" sldId="471"/>
            <ac:spMk id="3" creationId="{E89BBBBC-85CD-10E1-4115-37A837852E40}"/>
          </ac:spMkLst>
        </pc:spChg>
      </pc:sldChg>
      <pc:sldChg chg="modSp new mod">
        <pc:chgData name="Steven M Christey" userId="f24da668-4c1f-41c0-850e-113e2bdf78cf" providerId="ADAL" clId="{9B26C445-C793-4083-A894-0925A117BEE4}" dt="2024-05-17T13:39:49.932" v="421" actId="20577"/>
        <pc:sldMkLst>
          <pc:docMk/>
          <pc:sldMk cId="1259113184" sldId="475"/>
        </pc:sldMkLst>
        <pc:spChg chg="mod">
          <ac:chgData name="Steven M Christey" userId="f24da668-4c1f-41c0-850e-113e2bdf78cf" providerId="ADAL" clId="{9B26C445-C793-4083-A894-0925A117BEE4}" dt="2024-05-17T13:31:44.556" v="6" actId="20577"/>
          <ac:spMkLst>
            <pc:docMk/>
            <pc:sldMk cId="1259113184" sldId="475"/>
            <ac:spMk id="2" creationId="{2C9CB9CF-831B-DFBE-404B-6586117C9E56}"/>
          </ac:spMkLst>
        </pc:spChg>
        <pc:spChg chg="mod">
          <ac:chgData name="Steven M Christey" userId="f24da668-4c1f-41c0-850e-113e2bdf78cf" providerId="ADAL" clId="{9B26C445-C793-4083-A894-0925A117BEE4}" dt="2024-05-17T13:39:49.932" v="421" actId="20577"/>
          <ac:spMkLst>
            <pc:docMk/>
            <pc:sldMk cId="1259113184" sldId="475"/>
            <ac:spMk id="3" creationId="{32062DF9-CFF1-0BEE-15FF-59D403B018ED}"/>
          </ac:spMkLst>
        </pc:spChg>
      </pc:sldChg>
      <pc:sldChg chg="modSp new mod">
        <pc:chgData name="Steven M Christey" userId="f24da668-4c1f-41c0-850e-113e2bdf78cf" providerId="ADAL" clId="{9B26C445-C793-4083-A894-0925A117BEE4}" dt="2024-05-17T13:32:54.150" v="153" actId="13926"/>
        <pc:sldMkLst>
          <pc:docMk/>
          <pc:sldMk cId="2916453748" sldId="476"/>
        </pc:sldMkLst>
        <pc:spChg chg="mod">
          <ac:chgData name="Steven M Christey" userId="f24da668-4c1f-41c0-850e-113e2bdf78cf" providerId="ADAL" clId="{9B26C445-C793-4083-A894-0925A117BEE4}" dt="2024-05-17T13:32:54.150" v="153" actId="13926"/>
          <ac:spMkLst>
            <pc:docMk/>
            <pc:sldMk cId="2916453748" sldId="476"/>
            <ac:spMk id="2" creationId="{BCD68B71-3A55-5DC1-2624-D644891F8D19}"/>
          </ac:spMkLst>
        </pc:spChg>
      </pc:sldChg>
      <pc:sldChg chg="modSp new mod">
        <pc:chgData name="Steven M Christey" userId="f24da668-4c1f-41c0-850e-113e2bdf78cf" providerId="ADAL" clId="{9B26C445-C793-4083-A894-0925A117BEE4}" dt="2024-05-17T13:39:35.590" v="377" actId="207"/>
        <pc:sldMkLst>
          <pc:docMk/>
          <pc:sldMk cId="1929974198" sldId="477"/>
        </pc:sldMkLst>
        <pc:spChg chg="mod">
          <ac:chgData name="Steven M Christey" userId="f24da668-4c1f-41c0-850e-113e2bdf78cf" providerId="ADAL" clId="{9B26C445-C793-4083-A894-0925A117BEE4}" dt="2024-05-17T13:39:35.590" v="377" actId="207"/>
          <ac:spMkLst>
            <pc:docMk/>
            <pc:sldMk cId="1929974198" sldId="477"/>
            <ac:spMk id="2" creationId="{1FFDBAFC-0746-3005-3E93-2624A728C66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1872F47-6CE5-4D95-B8D6-9AEA9A7E5F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6F9E59F-E5BF-4AA4-882B-F5B705DF29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8C879B-2DAC-426D-B5B4-08F42B952A26}" type="datetimeFigureOut">
              <a:rPr lang="en-US" smtClean="0"/>
              <a:t>6/26/2024</a:t>
            </a:fld>
            <a:endParaRPr lang="en-US"/>
          </a:p>
        </p:txBody>
      </p:sp>
      <p:sp>
        <p:nvSpPr>
          <p:cNvPr id="4" name="Footer Placeholder 3">
            <a:extLst>
              <a:ext uri="{FF2B5EF4-FFF2-40B4-BE49-F238E27FC236}">
                <a16:creationId xmlns:a16="http://schemas.microsoft.com/office/drawing/2014/main" id="{772C577A-CE6A-45AF-8211-1E758E6AA8D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E69FD71-56EF-4DDF-81F5-C5CCA31DCE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856900-9607-4639-A903-F11B6E042CE6}" type="slidenum">
              <a:rPr lang="en-US" smtClean="0"/>
              <a:t>‹#›</a:t>
            </a:fld>
            <a:endParaRPr lang="en-US"/>
          </a:p>
        </p:txBody>
      </p:sp>
    </p:spTree>
    <p:extLst>
      <p:ext uri="{BB962C8B-B14F-4D97-AF65-F5344CB8AC3E}">
        <p14:creationId xmlns:p14="http://schemas.microsoft.com/office/powerpoint/2010/main" val="940444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E54576-A3BB-48F9-891E-992E86D01A7B}" type="datetimeFigureOut">
              <a:rPr lang="en-US" smtClean="0"/>
              <a:t>6/26/2024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8F3C89-9E49-4851-A18A-DAECD34FD650}" type="slidenum">
              <a:rPr lang="en-US" smtClean="0"/>
              <a:t>‹#›</a:t>
            </a:fld>
            <a:endParaRPr lang="en-US"/>
          </a:p>
        </p:txBody>
      </p:sp>
    </p:spTree>
    <p:extLst>
      <p:ext uri="{BB962C8B-B14F-4D97-AF65-F5344CB8AC3E}">
        <p14:creationId xmlns:p14="http://schemas.microsoft.com/office/powerpoint/2010/main" val="711510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mitre.org/" TargetMode="Externa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mitre.org/" TargetMode="Externa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mitre.org/"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mitre.org/" TargetMode="Externa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mitre.org/" TargetMode="Externa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mitre.org/" TargetMode="Externa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mitre.org/" TargetMode="Externa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www.mitre.org/" TargetMode="External"/><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hyperlink" Target="http://www.facebook.com/MITREcorp"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grpSp>
        <p:nvGrpSpPr>
          <p:cNvPr id="3" name="Group 2"/>
          <p:cNvGrpSpPr/>
          <p:nvPr/>
        </p:nvGrpSpPr>
        <p:grpSpPr>
          <a:xfrm>
            <a:off x="81480" y="0"/>
            <a:ext cx="99589" cy="6858000"/>
            <a:chOff x="0" y="0"/>
            <a:chExt cx="407324" cy="6858000"/>
          </a:xfrm>
        </p:grpSpPr>
        <p:sp>
          <p:nvSpPr>
            <p:cNvPr id="18" name="Rectangle 17"/>
            <p:cNvSpPr/>
            <p:nvPr/>
          </p:nvSpPr>
          <p:spPr bwMode="auto">
            <a:xfrm>
              <a:off x="0" y="0"/>
              <a:ext cx="407324" cy="2398143"/>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9" name="Rectangle 18"/>
            <p:cNvSpPr/>
            <p:nvPr/>
          </p:nvSpPr>
          <p:spPr bwMode="auto">
            <a:xfrm>
              <a:off x="0" y="2510287"/>
              <a:ext cx="407324" cy="4347713"/>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9" name="Rectangle 9"/>
          <p:cNvSpPr>
            <a:spLocks noGrp="1" noChangeArrowheads="1"/>
          </p:cNvSpPr>
          <p:nvPr>
            <p:ph type="ctrTitle" sz="quarter" hasCustomPrompt="1"/>
          </p:nvPr>
        </p:nvSpPr>
        <p:spPr>
          <a:xfrm>
            <a:off x="1009528" y="368932"/>
            <a:ext cx="9662160" cy="1981200"/>
          </a:xfrm>
        </p:spPr>
        <p:txBody>
          <a:bodyPr anchor="b" anchorCtr="0">
            <a:normAutofit/>
          </a:bodyPr>
          <a:lstStyle>
            <a:lvl1pPr algn="l">
              <a:lnSpc>
                <a:spcPts val="4400"/>
              </a:lnSpc>
              <a:defRPr sz="4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a:t>Title here</a:t>
            </a:r>
          </a:p>
        </p:txBody>
      </p:sp>
      <p:cxnSp>
        <p:nvCxnSpPr>
          <p:cNvPr id="21" name="Straight Connector 20"/>
          <p:cNvCxnSpPr/>
          <p:nvPr/>
        </p:nvCxnSpPr>
        <p:spPr bwMode="auto">
          <a:xfrm>
            <a:off x="1098208" y="2448468"/>
            <a:ext cx="10593057"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
        <p:nvSpPr>
          <p:cNvPr id="26" name="Subtitle 1"/>
          <p:cNvSpPr>
            <a:spLocks noGrp="1"/>
          </p:cNvSpPr>
          <p:nvPr>
            <p:ph type="subTitle" idx="1" hasCustomPrompt="1"/>
          </p:nvPr>
        </p:nvSpPr>
        <p:spPr>
          <a:xfrm>
            <a:off x="1044164" y="2568943"/>
            <a:ext cx="7655345" cy="389923"/>
          </a:xfrm>
        </p:spPr>
        <p:txBody>
          <a:bodyPr/>
          <a:lstStyle>
            <a:lvl1pPr marL="0" indent="0">
              <a:buNone/>
              <a:defRPr>
                <a:solidFill>
                  <a:schemeClr val="tx2"/>
                </a:solidFill>
              </a:defRPr>
            </a:lvl1pPr>
          </a:lstStyle>
          <a:p>
            <a:r>
              <a:rPr lang="en-US"/>
              <a:t>Author</a:t>
            </a:r>
          </a:p>
        </p:txBody>
      </p:sp>
      <p:sp>
        <p:nvSpPr>
          <p:cNvPr id="14" name="Slide Number Placeholder 5">
            <a:extLst>
              <a:ext uri="{FF2B5EF4-FFF2-40B4-BE49-F238E27FC236}">
                <a16:creationId xmlns:a16="http://schemas.microsoft.com/office/drawing/2014/main" id="{495288DB-2197-4AA1-9E62-6093715D88CA}"/>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a:t>
            </a:r>
            <a:r>
              <a:rPr lang="en-US">
                <a:latin typeface="Tahoma" panose="020B0604030504040204" pitchFamily="34" charset="0"/>
                <a:ea typeface="Tahoma" panose="020B0604030504040204" pitchFamily="34" charset="0"/>
                <a:cs typeface="Tahoma" panose="020B0604030504040204" pitchFamily="34" charset="0"/>
              </a:rPr>
              <a:t> </a:t>
            </a:r>
            <a:fld id="{295008BC-DA31-4D19-837B-EFA4386B05F5}" type="slidenum">
              <a:rPr lang="en-US" smtClean="0">
                <a:latin typeface="Tahoma" panose="020B0604030504040204" pitchFamily="34" charset="0"/>
                <a:ea typeface="Tahoma" panose="020B0604030504040204" pitchFamily="34" charset="0"/>
                <a:cs typeface="Tahoma" panose="020B0604030504040204" pitchFamily="34" charset="0"/>
              </a:rPr>
              <a:pPr/>
              <a:t>‹#›</a:t>
            </a:fld>
            <a:r>
              <a:rPr lang="en-US">
                <a:latin typeface="Tahoma" panose="020B0604030504040204" pitchFamily="34" charset="0"/>
                <a:ea typeface="Tahoma" panose="020B0604030504040204" pitchFamily="34" charset="0"/>
                <a:cs typeface="Tahoma" panose="020B0604030504040204" pitchFamily="34" charset="0"/>
              </a:rPr>
              <a:t> </a:t>
            </a:r>
            <a:r>
              <a:rPr lang="en-US">
                <a:latin typeface="Arial" pitchFamily="34" charset="0"/>
              </a:rPr>
              <a:t>|</a:t>
            </a:r>
            <a:r>
              <a:rPr lang="en-US">
                <a:latin typeface="Arial" pitchFamily="34" charset="0"/>
                <a:ea typeface="Verdana" pitchFamily="34" charset="0"/>
                <a:cs typeface="Verdana" pitchFamily="34" charset="0"/>
              </a:rPr>
              <a:t> </a:t>
            </a:r>
          </a:p>
        </p:txBody>
      </p:sp>
      <p:grpSp>
        <p:nvGrpSpPr>
          <p:cNvPr id="5" name="Group 4">
            <a:extLst>
              <a:ext uri="{FF2B5EF4-FFF2-40B4-BE49-F238E27FC236}">
                <a16:creationId xmlns:a16="http://schemas.microsoft.com/office/drawing/2014/main" id="{4DAC16AF-BAEB-10AA-A2DC-4F3E26BE0CFB}"/>
              </a:ext>
            </a:extLst>
          </p:cNvPr>
          <p:cNvGrpSpPr/>
          <p:nvPr userDrawn="1"/>
        </p:nvGrpSpPr>
        <p:grpSpPr>
          <a:xfrm>
            <a:off x="549307" y="6235638"/>
            <a:ext cx="11382864" cy="506859"/>
            <a:chOff x="549307" y="6235638"/>
            <a:chExt cx="11382864" cy="506859"/>
          </a:xfrm>
        </p:grpSpPr>
        <p:sp>
          <p:nvSpPr>
            <p:cNvPr id="20" name="Text Box 34">
              <a:extLst>
                <a:ext uri="{FF2B5EF4-FFF2-40B4-BE49-F238E27FC236}">
                  <a16:creationId xmlns:a16="http://schemas.microsoft.com/office/drawing/2014/main" id="{64B792E7-8D76-4EA8-9A42-E8F018734208}"/>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a:latin typeface="Helvetica LT Std"/>
                </a:rPr>
                <a:t>CVE and CWE are sponsored by </a:t>
              </a:r>
              <a:r>
                <a:rPr lang="en-US" sz="1050">
                  <a:latin typeface="Helvetica LT Std"/>
                  <a:hlinkClick r:id="rId2"/>
                </a:rPr>
                <a:t>U.S. Department of Homeland Security</a:t>
              </a:r>
              <a:r>
                <a:rPr lang="en-US" sz="1050">
                  <a:latin typeface="Helvetica LT Std"/>
                </a:rPr>
                <a:t> (DHS) </a:t>
              </a:r>
              <a:r>
                <a:rPr lang="en-US" sz="1050">
                  <a:latin typeface="Helvetica LT Std"/>
                  <a:hlinkClick r:id="rId3"/>
                </a:rPr>
                <a:t>Cybersecurity and Infrastructure Security Agency</a:t>
              </a:r>
              <a:r>
                <a:rPr lang="en-US" sz="1050">
                  <a:latin typeface="Helvetica LT Std"/>
                </a:rPr>
                <a:t> (CISA). Copyright © 1999–2024, </a:t>
              </a:r>
              <a:r>
                <a:rPr lang="en-US" sz="1050">
                  <a:latin typeface="Helvetica LT Std"/>
                  <a:hlinkClick r:id="rId4"/>
                </a:rPr>
                <a:t>The MITRE Corporation</a:t>
              </a:r>
              <a:r>
                <a:rPr lang="en-US" sz="1050">
                  <a:latin typeface="Helvetica LT Std"/>
                </a:rPr>
                <a:t>. CVE, CWE,  and the CVE and CWE logos are trademarks of The MITRE Corporation.</a:t>
              </a:r>
              <a:endParaRPr lang="en-US" altLang="en-US" sz="1050" b="0" u="none" baseline="0">
                <a:solidFill>
                  <a:schemeClr val="tx1"/>
                </a:solidFill>
                <a:latin typeface="Helvetica LT Std"/>
                <a:cs typeface="+mn-cs"/>
              </a:endParaRPr>
            </a:p>
          </p:txBody>
        </p:sp>
        <p:pic>
          <p:nvPicPr>
            <p:cNvPr id="16" name="Picture 15" descr="A close up of a sign&#10;&#10;Description automatically generated">
              <a:extLst>
                <a:ext uri="{FF2B5EF4-FFF2-40B4-BE49-F238E27FC236}">
                  <a16:creationId xmlns:a16="http://schemas.microsoft.com/office/drawing/2014/main" id="{8951FE24-11A2-434A-BA2E-1EFAAF01006C}"/>
                </a:ext>
              </a:extLst>
            </p:cNvPr>
            <p:cNvPicPr>
              <a:picLocks noChangeAspect="1"/>
            </p:cNvPicPr>
            <p:nvPr userDrawn="1"/>
          </p:nvPicPr>
          <p:blipFill>
            <a:blip r:embed="rId5"/>
            <a:stretch>
              <a:fillRect/>
            </a:stretch>
          </p:blipFill>
          <p:spPr>
            <a:xfrm>
              <a:off x="2106078" y="6294158"/>
              <a:ext cx="992947" cy="360150"/>
            </a:xfrm>
            <a:prstGeom prst="rect">
              <a:avLst/>
            </a:prstGeom>
          </p:spPr>
        </p:pic>
        <p:pic>
          <p:nvPicPr>
            <p:cNvPr id="4" name="Picture 3" descr="A yellow and orange logo&#10;&#10;Description automatically generated">
              <a:extLst>
                <a:ext uri="{FF2B5EF4-FFF2-40B4-BE49-F238E27FC236}">
                  <a16:creationId xmlns:a16="http://schemas.microsoft.com/office/drawing/2014/main" id="{52FA7006-2E64-3160-D2B2-478156BA8787}"/>
                </a:ext>
              </a:extLst>
            </p:cNvPr>
            <p:cNvPicPr>
              <a:picLocks noChangeAspect="1"/>
            </p:cNvPicPr>
            <p:nvPr userDrawn="1"/>
          </p:nvPicPr>
          <p:blipFill>
            <a:blip r:embed="rId6"/>
            <a:stretch>
              <a:fillRect/>
            </a:stretch>
          </p:blipFill>
          <p:spPr>
            <a:xfrm>
              <a:off x="549307" y="6235638"/>
              <a:ext cx="1448169" cy="506859"/>
            </a:xfrm>
            <a:prstGeom prst="rect">
              <a:avLst/>
            </a:prstGeom>
          </p:spPr>
        </p:pic>
      </p:grpSp>
    </p:spTree>
    <p:extLst>
      <p:ext uri="{BB962C8B-B14F-4D97-AF65-F5344CB8AC3E}">
        <p14:creationId xmlns:p14="http://schemas.microsoft.com/office/powerpoint/2010/main" val="4126487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E1AE-2D0B-4241-8DAC-76DB425687E6}"/>
              </a:ext>
            </a:extLst>
          </p:cNvPr>
          <p:cNvSpPr>
            <a:spLocks noGrp="1"/>
          </p:cNvSpPr>
          <p:nvPr>
            <p:ph type="title"/>
          </p:nvPr>
        </p:nvSpPr>
        <p:spPr>
          <a:xfrm>
            <a:off x="616448" y="365760"/>
            <a:ext cx="11236721" cy="75025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A7DC7E0-961C-4A00-8B0B-83ECF8E3C463}"/>
              </a:ext>
            </a:extLst>
          </p:cNvPr>
          <p:cNvSpPr>
            <a:spLocks noGrp="1"/>
          </p:cNvSpPr>
          <p:nvPr>
            <p:ph idx="1"/>
          </p:nvPr>
        </p:nvSpPr>
        <p:spPr/>
        <p:txBody>
          <a:bodyPr/>
          <a:lstStyle>
            <a:lvl1pPr marL="308269" indent="-308269" algn="l" defTabSz="1216185" rtl="0" eaLnBrk="1" latinLnBrk="0" hangingPunct="1">
              <a:spcBef>
                <a:spcPts val="0"/>
              </a:spcBef>
              <a:spcAft>
                <a:spcPts val="798"/>
              </a:spcAft>
              <a:buClr>
                <a:schemeClr val="tx2"/>
              </a:buClr>
              <a:buSzPct val="120000"/>
              <a:buFont typeface="Wingdings" pitchFamily="2" charset="2"/>
              <a:buChar char="§"/>
              <a:defRPr lang="en-US" sz="2400" b="1"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algn="l" defTabSz="1216185" rtl="0" eaLnBrk="1" latinLnBrk="0" hangingPunct="1">
              <a:spcBef>
                <a:spcPts val="0"/>
              </a:spcBef>
              <a:spcAft>
                <a:spcPts val="798"/>
              </a:spcAft>
              <a:buClr>
                <a:schemeClr val="tx2"/>
              </a:buCl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algn="l" defTabSz="1216185" rtl="0" eaLnBrk="1" latinLnBrk="0" hangingPunct="1">
              <a:spcBef>
                <a:spcPts val="0"/>
              </a:spcBef>
              <a:spcAft>
                <a:spcPts val="798"/>
              </a:spcAft>
              <a:buClr>
                <a:schemeClr val="tx2"/>
              </a:buClr>
              <a:defRPr lang="en-US" sz="2660" b="1" kern="1200">
                <a:solidFill>
                  <a:schemeClr val="tx1"/>
                </a:solidFill>
                <a:latin typeface="Arial" pitchFamily="34" charset="0"/>
                <a:ea typeface="Verdana" pitchFamily="34" charset="0"/>
                <a:cs typeface="Arial" pitchFamily="34" charset="0"/>
              </a:defRPr>
            </a:lvl5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7" name="Slide Number Placeholder 5">
            <a:extLst>
              <a:ext uri="{FF2B5EF4-FFF2-40B4-BE49-F238E27FC236}">
                <a16:creationId xmlns:a16="http://schemas.microsoft.com/office/drawing/2014/main" id="{B53F2848-DF32-4C59-B04B-EBFD963B2F8D}"/>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grpSp>
        <p:nvGrpSpPr>
          <p:cNvPr id="5" name="Group 4">
            <a:extLst>
              <a:ext uri="{FF2B5EF4-FFF2-40B4-BE49-F238E27FC236}">
                <a16:creationId xmlns:a16="http://schemas.microsoft.com/office/drawing/2014/main" id="{742EEB6E-AAE9-B734-EE88-4EC8DC996CDB}"/>
              </a:ext>
            </a:extLst>
          </p:cNvPr>
          <p:cNvGrpSpPr/>
          <p:nvPr userDrawn="1"/>
        </p:nvGrpSpPr>
        <p:grpSpPr>
          <a:xfrm>
            <a:off x="549307" y="6235638"/>
            <a:ext cx="11382864" cy="506859"/>
            <a:chOff x="549307" y="6235638"/>
            <a:chExt cx="11382864" cy="506859"/>
          </a:xfrm>
        </p:grpSpPr>
        <p:sp>
          <p:nvSpPr>
            <p:cNvPr id="6" name="Text Box 34">
              <a:extLst>
                <a:ext uri="{FF2B5EF4-FFF2-40B4-BE49-F238E27FC236}">
                  <a16:creationId xmlns:a16="http://schemas.microsoft.com/office/drawing/2014/main" id="{DC740274-008C-0C73-052B-7BFB85A61250}"/>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a:latin typeface="Helvetica LT Std"/>
                </a:rPr>
                <a:t>CVE and CWE are sponsored by </a:t>
              </a:r>
              <a:r>
                <a:rPr lang="en-US" sz="1050">
                  <a:latin typeface="Helvetica LT Std"/>
                  <a:hlinkClick r:id="rId2"/>
                </a:rPr>
                <a:t>U.S. Department of Homeland Security</a:t>
              </a:r>
              <a:r>
                <a:rPr lang="en-US" sz="1050">
                  <a:latin typeface="Helvetica LT Std"/>
                </a:rPr>
                <a:t> (DHS) </a:t>
              </a:r>
              <a:r>
                <a:rPr lang="en-US" sz="1050">
                  <a:latin typeface="Helvetica LT Std"/>
                  <a:hlinkClick r:id="rId3"/>
                </a:rPr>
                <a:t>Cybersecurity and Infrastructure Security Agency</a:t>
              </a:r>
              <a:r>
                <a:rPr lang="en-US" sz="1050">
                  <a:latin typeface="Helvetica LT Std"/>
                </a:rPr>
                <a:t> (CISA). Copyright © 1999–2024, </a:t>
              </a:r>
              <a:r>
                <a:rPr lang="en-US" sz="1050">
                  <a:latin typeface="Helvetica LT Std"/>
                  <a:hlinkClick r:id="rId4"/>
                </a:rPr>
                <a:t>The MITRE Corporation</a:t>
              </a:r>
              <a:r>
                <a:rPr lang="en-US" sz="1050">
                  <a:latin typeface="Helvetica LT Std"/>
                </a:rPr>
                <a:t>. CVE, CWE,  and the CVE and CWE logos are trademarks of The MITRE Corporation.</a:t>
              </a:r>
              <a:endParaRPr lang="en-US" altLang="en-US" sz="1050" b="0" u="none" baseline="0">
                <a:solidFill>
                  <a:schemeClr val="tx1"/>
                </a:solidFill>
                <a:latin typeface="Helvetica LT Std"/>
                <a:cs typeface="+mn-cs"/>
              </a:endParaRPr>
            </a:p>
          </p:txBody>
        </p:sp>
        <p:pic>
          <p:nvPicPr>
            <p:cNvPr id="8" name="Picture 7" descr="A close up of a sign&#10;&#10;Description automatically generated">
              <a:extLst>
                <a:ext uri="{FF2B5EF4-FFF2-40B4-BE49-F238E27FC236}">
                  <a16:creationId xmlns:a16="http://schemas.microsoft.com/office/drawing/2014/main" id="{679E3AF4-8BC0-E8A4-8342-8872316E562D}"/>
                </a:ext>
              </a:extLst>
            </p:cNvPr>
            <p:cNvPicPr>
              <a:picLocks noChangeAspect="1"/>
            </p:cNvPicPr>
            <p:nvPr userDrawn="1"/>
          </p:nvPicPr>
          <p:blipFill>
            <a:blip r:embed="rId5"/>
            <a:stretch>
              <a:fillRect/>
            </a:stretch>
          </p:blipFill>
          <p:spPr>
            <a:xfrm>
              <a:off x="2106078" y="6294158"/>
              <a:ext cx="992947" cy="360150"/>
            </a:xfrm>
            <a:prstGeom prst="rect">
              <a:avLst/>
            </a:prstGeom>
          </p:spPr>
        </p:pic>
        <p:pic>
          <p:nvPicPr>
            <p:cNvPr id="9" name="Picture 8" descr="A yellow and orange logo&#10;&#10;Description automatically generated">
              <a:extLst>
                <a:ext uri="{FF2B5EF4-FFF2-40B4-BE49-F238E27FC236}">
                  <a16:creationId xmlns:a16="http://schemas.microsoft.com/office/drawing/2014/main" id="{37DE3D48-D56F-4AD2-19B1-45D1D7A18B07}"/>
                </a:ext>
              </a:extLst>
            </p:cNvPr>
            <p:cNvPicPr>
              <a:picLocks noChangeAspect="1"/>
            </p:cNvPicPr>
            <p:nvPr userDrawn="1"/>
          </p:nvPicPr>
          <p:blipFill>
            <a:blip r:embed="rId6"/>
            <a:stretch>
              <a:fillRect/>
            </a:stretch>
          </p:blipFill>
          <p:spPr>
            <a:xfrm>
              <a:off x="549307" y="6235638"/>
              <a:ext cx="1448169" cy="506859"/>
            </a:xfrm>
            <a:prstGeom prst="rect">
              <a:avLst/>
            </a:prstGeom>
          </p:spPr>
        </p:pic>
      </p:grpSp>
    </p:spTree>
    <p:extLst>
      <p:ext uri="{BB962C8B-B14F-4D97-AF65-F5344CB8AC3E}">
        <p14:creationId xmlns:p14="http://schemas.microsoft.com/office/powerpoint/2010/main" val="431849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Section Header Layout">
    <p:spTree>
      <p:nvGrpSpPr>
        <p:cNvPr id="1" name=""/>
        <p:cNvGrpSpPr/>
        <p:nvPr/>
      </p:nvGrpSpPr>
      <p:grpSpPr>
        <a:xfrm>
          <a:off x="0" y="0"/>
          <a:ext cx="0" cy="0"/>
          <a:chOff x="0" y="0"/>
          <a:chExt cx="0" cy="0"/>
        </a:xfrm>
      </p:grpSpPr>
      <p:grpSp>
        <p:nvGrpSpPr>
          <p:cNvPr id="6" name="Group 5"/>
          <p:cNvGrpSpPr/>
          <p:nvPr/>
        </p:nvGrpSpPr>
        <p:grpSpPr>
          <a:xfrm>
            <a:off x="81480" y="0"/>
            <a:ext cx="99589" cy="6858000"/>
            <a:chOff x="1" y="0"/>
            <a:chExt cx="380999" cy="6858000"/>
          </a:xfrm>
        </p:grpSpPr>
        <p:sp>
          <p:nvSpPr>
            <p:cNvPr id="17" name="Rectangle 16"/>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8" name="Rectangle 17"/>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21" name="Rectangle 9"/>
          <p:cNvSpPr>
            <a:spLocks noGrp="1" noChangeArrowheads="1"/>
          </p:cNvSpPr>
          <p:nvPr>
            <p:ph type="ctrTitle" sz="quarter" hasCustomPrompt="1"/>
          </p:nvPr>
        </p:nvSpPr>
        <p:spPr>
          <a:xfrm>
            <a:off x="685800" y="2523067"/>
            <a:ext cx="10820400" cy="1803399"/>
          </a:xfrm>
        </p:spPr>
        <p:txBody>
          <a:bodyPr anchor="ctr" anchorCtr="0">
            <a:noAutofit/>
          </a:bodyPr>
          <a:lstStyle>
            <a:lvl1pPr algn="ctr">
              <a:lnSpc>
                <a:spcPts val="4400"/>
              </a:lnSpc>
              <a:defRPr sz="4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a:t>Divider Slide – Section Title here</a:t>
            </a:r>
          </a:p>
        </p:txBody>
      </p:sp>
      <p:cxnSp>
        <p:nvCxnSpPr>
          <p:cNvPr id="5" name="Straight Connector 4"/>
          <p:cNvCxnSpPr/>
          <p:nvPr/>
        </p:nvCxnSpPr>
        <p:spPr>
          <a:xfrm>
            <a:off x="685800" y="2057400"/>
            <a:ext cx="1074420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85800" y="4800600"/>
            <a:ext cx="1074420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2030547" y="0"/>
            <a:ext cx="99589" cy="6858000"/>
            <a:chOff x="1" y="0"/>
            <a:chExt cx="380999" cy="6858000"/>
          </a:xfrm>
        </p:grpSpPr>
        <p:sp>
          <p:nvSpPr>
            <p:cNvPr id="20" name="Rectangle 19"/>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3" name="Rectangle 22"/>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16" name="Slide Number Placeholder 5">
            <a:extLst>
              <a:ext uri="{FF2B5EF4-FFF2-40B4-BE49-F238E27FC236}">
                <a16:creationId xmlns:a16="http://schemas.microsoft.com/office/drawing/2014/main" id="{B0B872EE-CF6B-48C6-B994-9F72BDEE74E7}"/>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grpSp>
        <p:nvGrpSpPr>
          <p:cNvPr id="3" name="Group 2">
            <a:extLst>
              <a:ext uri="{FF2B5EF4-FFF2-40B4-BE49-F238E27FC236}">
                <a16:creationId xmlns:a16="http://schemas.microsoft.com/office/drawing/2014/main" id="{67B7FC7F-2E4A-A2DD-A643-D1A10522848F}"/>
              </a:ext>
            </a:extLst>
          </p:cNvPr>
          <p:cNvGrpSpPr/>
          <p:nvPr userDrawn="1"/>
        </p:nvGrpSpPr>
        <p:grpSpPr>
          <a:xfrm>
            <a:off x="549307" y="6235638"/>
            <a:ext cx="11382864" cy="506859"/>
            <a:chOff x="549307" y="6235638"/>
            <a:chExt cx="11382864" cy="506859"/>
          </a:xfrm>
        </p:grpSpPr>
        <p:sp>
          <p:nvSpPr>
            <p:cNvPr id="4" name="Text Box 34">
              <a:extLst>
                <a:ext uri="{FF2B5EF4-FFF2-40B4-BE49-F238E27FC236}">
                  <a16:creationId xmlns:a16="http://schemas.microsoft.com/office/drawing/2014/main" id="{0547FED3-2C30-F4E6-3048-5675580799A0}"/>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a:latin typeface="Helvetica LT Std"/>
                </a:rPr>
                <a:t>CVE and CWE are sponsored by </a:t>
              </a:r>
              <a:r>
                <a:rPr lang="en-US" sz="1050">
                  <a:latin typeface="Helvetica LT Std"/>
                  <a:hlinkClick r:id="rId2"/>
                </a:rPr>
                <a:t>U.S. Department of Homeland Security</a:t>
              </a:r>
              <a:r>
                <a:rPr lang="en-US" sz="1050">
                  <a:latin typeface="Helvetica LT Std"/>
                </a:rPr>
                <a:t> (DHS) </a:t>
              </a:r>
              <a:r>
                <a:rPr lang="en-US" sz="1050">
                  <a:latin typeface="Helvetica LT Std"/>
                  <a:hlinkClick r:id="rId3"/>
                </a:rPr>
                <a:t>Cybersecurity and Infrastructure Security Agency</a:t>
              </a:r>
              <a:r>
                <a:rPr lang="en-US" sz="1050">
                  <a:latin typeface="Helvetica LT Std"/>
                </a:rPr>
                <a:t> (CISA). Copyright © 1999–2024, </a:t>
              </a:r>
              <a:r>
                <a:rPr lang="en-US" sz="1050">
                  <a:latin typeface="Helvetica LT Std"/>
                  <a:hlinkClick r:id="rId4"/>
                </a:rPr>
                <a:t>The MITRE Corporation</a:t>
              </a:r>
              <a:r>
                <a:rPr lang="en-US" sz="1050">
                  <a:latin typeface="Helvetica LT Std"/>
                </a:rPr>
                <a:t>. CVE, CWE,  and the CVE and CWE logos are trademarks of The MITRE Corporation.</a:t>
              </a:r>
              <a:endParaRPr lang="en-US" altLang="en-US" sz="1050" b="0" u="none" baseline="0">
                <a:solidFill>
                  <a:schemeClr val="tx1"/>
                </a:solidFill>
                <a:latin typeface="Helvetica LT Std"/>
                <a:cs typeface="+mn-cs"/>
              </a:endParaRPr>
            </a:p>
          </p:txBody>
        </p:sp>
        <p:pic>
          <p:nvPicPr>
            <p:cNvPr id="8" name="Picture 7" descr="A close up of a sign&#10;&#10;Description automatically generated">
              <a:extLst>
                <a:ext uri="{FF2B5EF4-FFF2-40B4-BE49-F238E27FC236}">
                  <a16:creationId xmlns:a16="http://schemas.microsoft.com/office/drawing/2014/main" id="{3A100C9F-1BB7-9936-B8A6-747847D4A9B2}"/>
                </a:ext>
              </a:extLst>
            </p:cNvPr>
            <p:cNvPicPr>
              <a:picLocks noChangeAspect="1"/>
            </p:cNvPicPr>
            <p:nvPr userDrawn="1"/>
          </p:nvPicPr>
          <p:blipFill>
            <a:blip r:embed="rId5"/>
            <a:stretch>
              <a:fillRect/>
            </a:stretch>
          </p:blipFill>
          <p:spPr>
            <a:xfrm>
              <a:off x="2106078" y="6294158"/>
              <a:ext cx="992947" cy="360150"/>
            </a:xfrm>
            <a:prstGeom prst="rect">
              <a:avLst/>
            </a:prstGeom>
          </p:spPr>
        </p:pic>
        <p:pic>
          <p:nvPicPr>
            <p:cNvPr id="9" name="Picture 8" descr="A yellow and orange logo&#10;&#10;Description automatically generated">
              <a:extLst>
                <a:ext uri="{FF2B5EF4-FFF2-40B4-BE49-F238E27FC236}">
                  <a16:creationId xmlns:a16="http://schemas.microsoft.com/office/drawing/2014/main" id="{9E6DC674-ECE5-3A97-3A4F-24FD072B2318}"/>
                </a:ext>
              </a:extLst>
            </p:cNvPr>
            <p:cNvPicPr>
              <a:picLocks noChangeAspect="1"/>
            </p:cNvPicPr>
            <p:nvPr userDrawn="1"/>
          </p:nvPicPr>
          <p:blipFill>
            <a:blip r:embed="rId6"/>
            <a:stretch>
              <a:fillRect/>
            </a:stretch>
          </p:blipFill>
          <p:spPr>
            <a:xfrm>
              <a:off x="549307" y="6235638"/>
              <a:ext cx="1448169" cy="506859"/>
            </a:xfrm>
            <a:prstGeom prst="rect">
              <a:avLst/>
            </a:prstGeom>
          </p:spPr>
        </p:pic>
      </p:grpSp>
    </p:spTree>
    <p:extLst>
      <p:ext uri="{BB962C8B-B14F-4D97-AF65-F5344CB8AC3E}">
        <p14:creationId xmlns:p14="http://schemas.microsoft.com/office/powerpoint/2010/main" val="11524948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367E-171D-4F02-854A-8698206907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2E0C53-8592-4185-BA98-B6863E30C1C9}"/>
              </a:ext>
            </a:extLst>
          </p:cNvPr>
          <p:cNvSpPr>
            <a:spLocks noGrp="1"/>
          </p:cNvSpPr>
          <p:nvPr>
            <p:ph sz="half" idx="1"/>
          </p:nvPr>
        </p:nvSpPr>
        <p:spPr>
          <a:xfrm>
            <a:off x="838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4" name="Content Placeholder 3">
            <a:extLst>
              <a:ext uri="{FF2B5EF4-FFF2-40B4-BE49-F238E27FC236}">
                <a16:creationId xmlns:a16="http://schemas.microsoft.com/office/drawing/2014/main" id="{C4FAA94F-F00A-4D54-B986-1C6CE3499C6F}"/>
              </a:ext>
            </a:extLst>
          </p:cNvPr>
          <p:cNvSpPr>
            <a:spLocks noGrp="1"/>
          </p:cNvSpPr>
          <p:nvPr>
            <p:ph sz="half" idx="2"/>
          </p:nvPr>
        </p:nvSpPr>
        <p:spPr>
          <a:xfrm>
            <a:off x="6172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10" name="Slide Number Placeholder 5">
            <a:extLst>
              <a:ext uri="{FF2B5EF4-FFF2-40B4-BE49-F238E27FC236}">
                <a16:creationId xmlns:a16="http://schemas.microsoft.com/office/drawing/2014/main" id="{CEB45D1C-3664-40B8-A5D0-E8CCF94E9716}"/>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grpSp>
        <p:nvGrpSpPr>
          <p:cNvPr id="6" name="Group 5">
            <a:extLst>
              <a:ext uri="{FF2B5EF4-FFF2-40B4-BE49-F238E27FC236}">
                <a16:creationId xmlns:a16="http://schemas.microsoft.com/office/drawing/2014/main" id="{BC9FA02B-B60F-9D2B-5710-AC8A7E290669}"/>
              </a:ext>
            </a:extLst>
          </p:cNvPr>
          <p:cNvGrpSpPr/>
          <p:nvPr userDrawn="1"/>
        </p:nvGrpSpPr>
        <p:grpSpPr>
          <a:xfrm>
            <a:off x="549307" y="6235638"/>
            <a:ext cx="11382864" cy="506859"/>
            <a:chOff x="549307" y="6235638"/>
            <a:chExt cx="11382864" cy="506859"/>
          </a:xfrm>
        </p:grpSpPr>
        <p:sp>
          <p:nvSpPr>
            <p:cNvPr id="7" name="Text Box 34">
              <a:extLst>
                <a:ext uri="{FF2B5EF4-FFF2-40B4-BE49-F238E27FC236}">
                  <a16:creationId xmlns:a16="http://schemas.microsoft.com/office/drawing/2014/main" id="{9E70A04F-8616-609D-8225-4AD857445D04}"/>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a:latin typeface="Helvetica LT Std"/>
                </a:rPr>
                <a:t>CVE and CWE are sponsored by </a:t>
              </a:r>
              <a:r>
                <a:rPr lang="en-US" sz="1050">
                  <a:latin typeface="Helvetica LT Std"/>
                  <a:hlinkClick r:id="rId2"/>
                </a:rPr>
                <a:t>U.S. Department of Homeland Security</a:t>
              </a:r>
              <a:r>
                <a:rPr lang="en-US" sz="1050">
                  <a:latin typeface="Helvetica LT Std"/>
                </a:rPr>
                <a:t> (DHS) </a:t>
              </a:r>
              <a:r>
                <a:rPr lang="en-US" sz="1050">
                  <a:latin typeface="Helvetica LT Std"/>
                  <a:hlinkClick r:id="rId3"/>
                </a:rPr>
                <a:t>Cybersecurity and Infrastructure Security Agency</a:t>
              </a:r>
              <a:r>
                <a:rPr lang="en-US" sz="1050">
                  <a:latin typeface="Helvetica LT Std"/>
                </a:rPr>
                <a:t> (CISA). Copyright © 1999–2024, </a:t>
              </a:r>
              <a:r>
                <a:rPr lang="en-US" sz="1050">
                  <a:latin typeface="Helvetica LT Std"/>
                  <a:hlinkClick r:id="rId4"/>
                </a:rPr>
                <a:t>The MITRE Corporation</a:t>
              </a:r>
              <a:r>
                <a:rPr lang="en-US" sz="1050">
                  <a:latin typeface="Helvetica LT Std"/>
                </a:rPr>
                <a:t>. CVE, CWE,  and the CVE and CWE logos are trademarks of The MITRE Corporation.</a:t>
              </a:r>
              <a:endParaRPr lang="en-US" altLang="en-US" sz="1050" b="0" u="none" baseline="0">
                <a:solidFill>
                  <a:schemeClr val="tx1"/>
                </a:solidFill>
                <a:latin typeface="Helvetica LT Std"/>
                <a:cs typeface="+mn-cs"/>
              </a:endParaRPr>
            </a:p>
          </p:txBody>
        </p:sp>
        <p:pic>
          <p:nvPicPr>
            <p:cNvPr id="8" name="Picture 7" descr="A close up of a sign&#10;&#10;Description automatically generated">
              <a:extLst>
                <a:ext uri="{FF2B5EF4-FFF2-40B4-BE49-F238E27FC236}">
                  <a16:creationId xmlns:a16="http://schemas.microsoft.com/office/drawing/2014/main" id="{B10D3999-05E6-33A8-A37D-910C9BEEF84F}"/>
                </a:ext>
              </a:extLst>
            </p:cNvPr>
            <p:cNvPicPr>
              <a:picLocks noChangeAspect="1"/>
            </p:cNvPicPr>
            <p:nvPr userDrawn="1"/>
          </p:nvPicPr>
          <p:blipFill>
            <a:blip r:embed="rId5"/>
            <a:stretch>
              <a:fillRect/>
            </a:stretch>
          </p:blipFill>
          <p:spPr>
            <a:xfrm>
              <a:off x="2106078" y="6294158"/>
              <a:ext cx="992947" cy="360150"/>
            </a:xfrm>
            <a:prstGeom prst="rect">
              <a:avLst/>
            </a:prstGeom>
          </p:spPr>
        </p:pic>
        <p:pic>
          <p:nvPicPr>
            <p:cNvPr id="9" name="Picture 8" descr="A yellow and orange logo&#10;&#10;Description automatically generated">
              <a:extLst>
                <a:ext uri="{FF2B5EF4-FFF2-40B4-BE49-F238E27FC236}">
                  <a16:creationId xmlns:a16="http://schemas.microsoft.com/office/drawing/2014/main" id="{5D091212-3E63-BA3C-FC31-78CF32D94372}"/>
                </a:ext>
              </a:extLst>
            </p:cNvPr>
            <p:cNvPicPr>
              <a:picLocks noChangeAspect="1"/>
            </p:cNvPicPr>
            <p:nvPr userDrawn="1"/>
          </p:nvPicPr>
          <p:blipFill>
            <a:blip r:embed="rId6"/>
            <a:stretch>
              <a:fillRect/>
            </a:stretch>
          </p:blipFill>
          <p:spPr>
            <a:xfrm>
              <a:off x="549307" y="6235638"/>
              <a:ext cx="1448169" cy="506859"/>
            </a:xfrm>
            <a:prstGeom prst="rect">
              <a:avLst/>
            </a:prstGeom>
          </p:spPr>
        </p:pic>
      </p:grpSp>
    </p:spTree>
    <p:extLst>
      <p:ext uri="{BB962C8B-B14F-4D97-AF65-F5344CB8AC3E}">
        <p14:creationId xmlns:p14="http://schemas.microsoft.com/office/powerpoint/2010/main" val="827350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9983BB99-7878-4217-A951-411299834543}"/>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grpSp>
        <p:nvGrpSpPr>
          <p:cNvPr id="3" name="Group 2">
            <a:extLst>
              <a:ext uri="{FF2B5EF4-FFF2-40B4-BE49-F238E27FC236}">
                <a16:creationId xmlns:a16="http://schemas.microsoft.com/office/drawing/2014/main" id="{7B4F1BB6-1240-8E8E-8ECA-792F0BA789E2}"/>
              </a:ext>
            </a:extLst>
          </p:cNvPr>
          <p:cNvGrpSpPr/>
          <p:nvPr userDrawn="1"/>
        </p:nvGrpSpPr>
        <p:grpSpPr>
          <a:xfrm>
            <a:off x="549307" y="6235638"/>
            <a:ext cx="11382864" cy="506859"/>
            <a:chOff x="549307" y="6235638"/>
            <a:chExt cx="11382864" cy="506859"/>
          </a:xfrm>
        </p:grpSpPr>
        <p:sp>
          <p:nvSpPr>
            <p:cNvPr id="4" name="Text Box 34">
              <a:extLst>
                <a:ext uri="{FF2B5EF4-FFF2-40B4-BE49-F238E27FC236}">
                  <a16:creationId xmlns:a16="http://schemas.microsoft.com/office/drawing/2014/main" id="{89A8502D-2927-9695-96E9-8F406706FAB8}"/>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a:latin typeface="Helvetica LT Std"/>
                </a:rPr>
                <a:t>CVE and CWE are sponsored by </a:t>
              </a:r>
              <a:r>
                <a:rPr lang="en-US" sz="1050">
                  <a:latin typeface="Helvetica LT Std"/>
                  <a:hlinkClick r:id="rId2"/>
                </a:rPr>
                <a:t>U.S. Department of Homeland Security</a:t>
              </a:r>
              <a:r>
                <a:rPr lang="en-US" sz="1050">
                  <a:latin typeface="Helvetica LT Std"/>
                </a:rPr>
                <a:t> (DHS) </a:t>
              </a:r>
              <a:r>
                <a:rPr lang="en-US" sz="1050">
                  <a:latin typeface="Helvetica LT Std"/>
                  <a:hlinkClick r:id="rId3"/>
                </a:rPr>
                <a:t>Cybersecurity and Infrastructure Security Agency</a:t>
              </a:r>
              <a:r>
                <a:rPr lang="en-US" sz="1050">
                  <a:latin typeface="Helvetica LT Std"/>
                </a:rPr>
                <a:t> (CISA). Copyright © 1999–2024, </a:t>
              </a:r>
              <a:r>
                <a:rPr lang="en-US" sz="1050">
                  <a:latin typeface="Helvetica LT Std"/>
                  <a:hlinkClick r:id="rId4"/>
                </a:rPr>
                <a:t>The MITRE Corporation</a:t>
              </a:r>
              <a:r>
                <a:rPr lang="en-US" sz="1050">
                  <a:latin typeface="Helvetica LT Std"/>
                </a:rPr>
                <a:t>. CVE, CWE,  and the CVE and CWE logos are trademarks of The MITRE Corporation.</a:t>
              </a:r>
              <a:endParaRPr lang="en-US" altLang="en-US" sz="1050" b="0" u="none" baseline="0">
                <a:solidFill>
                  <a:schemeClr val="tx1"/>
                </a:solidFill>
                <a:latin typeface="Helvetica LT Std"/>
                <a:cs typeface="+mn-cs"/>
              </a:endParaRPr>
            </a:p>
          </p:txBody>
        </p:sp>
        <p:pic>
          <p:nvPicPr>
            <p:cNvPr id="5" name="Picture 4" descr="A close up of a sign&#10;&#10;Description automatically generated">
              <a:extLst>
                <a:ext uri="{FF2B5EF4-FFF2-40B4-BE49-F238E27FC236}">
                  <a16:creationId xmlns:a16="http://schemas.microsoft.com/office/drawing/2014/main" id="{FD79550B-F8ED-4931-306E-37D3DABEF2F3}"/>
                </a:ext>
              </a:extLst>
            </p:cNvPr>
            <p:cNvPicPr>
              <a:picLocks noChangeAspect="1"/>
            </p:cNvPicPr>
            <p:nvPr userDrawn="1"/>
          </p:nvPicPr>
          <p:blipFill>
            <a:blip r:embed="rId5"/>
            <a:stretch>
              <a:fillRect/>
            </a:stretch>
          </p:blipFill>
          <p:spPr>
            <a:xfrm>
              <a:off x="2106078" y="6294158"/>
              <a:ext cx="992947" cy="360150"/>
            </a:xfrm>
            <a:prstGeom prst="rect">
              <a:avLst/>
            </a:prstGeom>
          </p:spPr>
        </p:pic>
        <p:pic>
          <p:nvPicPr>
            <p:cNvPr id="6" name="Picture 5" descr="A yellow and orange logo&#10;&#10;Description automatically generated">
              <a:extLst>
                <a:ext uri="{FF2B5EF4-FFF2-40B4-BE49-F238E27FC236}">
                  <a16:creationId xmlns:a16="http://schemas.microsoft.com/office/drawing/2014/main" id="{2E308276-A53C-F438-D9CC-E4FAD93939E2}"/>
                </a:ext>
              </a:extLst>
            </p:cNvPr>
            <p:cNvPicPr>
              <a:picLocks noChangeAspect="1"/>
            </p:cNvPicPr>
            <p:nvPr userDrawn="1"/>
          </p:nvPicPr>
          <p:blipFill>
            <a:blip r:embed="rId6"/>
            <a:stretch>
              <a:fillRect/>
            </a:stretch>
          </p:blipFill>
          <p:spPr>
            <a:xfrm>
              <a:off x="549307" y="6235638"/>
              <a:ext cx="1448169" cy="506859"/>
            </a:xfrm>
            <a:prstGeom prst="rect">
              <a:avLst/>
            </a:prstGeom>
          </p:spPr>
        </p:pic>
      </p:grpSp>
    </p:spTree>
    <p:extLst>
      <p:ext uri="{BB962C8B-B14F-4D97-AF65-F5344CB8AC3E}">
        <p14:creationId xmlns:p14="http://schemas.microsoft.com/office/powerpoint/2010/main" val="416028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No Title and Rule">
    <p:spTree>
      <p:nvGrpSpPr>
        <p:cNvPr id="1" name=""/>
        <p:cNvGrpSpPr/>
        <p:nvPr/>
      </p:nvGrpSpPr>
      <p:grpSpPr>
        <a:xfrm>
          <a:off x="0" y="0"/>
          <a:ext cx="0" cy="0"/>
          <a:chOff x="0" y="0"/>
          <a:chExt cx="0" cy="0"/>
        </a:xfrm>
      </p:grpSpPr>
      <p:sp>
        <p:nvSpPr>
          <p:cNvPr id="2" name="Rectangle 1"/>
          <p:cNvSpPr/>
          <p:nvPr/>
        </p:nvSpPr>
        <p:spPr>
          <a:xfrm>
            <a:off x="800100" y="1162058"/>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 name="Rectangle 2"/>
          <p:cNvSpPr/>
          <p:nvPr/>
        </p:nvSpPr>
        <p:spPr>
          <a:xfrm>
            <a:off x="480646" y="1162059"/>
            <a:ext cx="11368454" cy="209542"/>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6" name="Slide Number Placeholder 5">
            <a:extLst>
              <a:ext uri="{FF2B5EF4-FFF2-40B4-BE49-F238E27FC236}">
                <a16:creationId xmlns:a16="http://schemas.microsoft.com/office/drawing/2014/main" id="{6E540930-2B08-4727-B9A2-078A4D8C527A}"/>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grpSp>
        <p:nvGrpSpPr>
          <p:cNvPr id="5" name="Group 4">
            <a:extLst>
              <a:ext uri="{FF2B5EF4-FFF2-40B4-BE49-F238E27FC236}">
                <a16:creationId xmlns:a16="http://schemas.microsoft.com/office/drawing/2014/main" id="{F18E23BB-00FD-3A1E-8AFA-3B4C7BAF444F}"/>
              </a:ext>
            </a:extLst>
          </p:cNvPr>
          <p:cNvGrpSpPr/>
          <p:nvPr userDrawn="1"/>
        </p:nvGrpSpPr>
        <p:grpSpPr>
          <a:xfrm>
            <a:off x="549307" y="6235638"/>
            <a:ext cx="11382864" cy="506859"/>
            <a:chOff x="549307" y="6235638"/>
            <a:chExt cx="11382864" cy="506859"/>
          </a:xfrm>
        </p:grpSpPr>
        <p:sp>
          <p:nvSpPr>
            <p:cNvPr id="7" name="Text Box 34">
              <a:extLst>
                <a:ext uri="{FF2B5EF4-FFF2-40B4-BE49-F238E27FC236}">
                  <a16:creationId xmlns:a16="http://schemas.microsoft.com/office/drawing/2014/main" id="{C07B8B59-72BB-402C-0548-28CBE824E528}"/>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a:latin typeface="Helvetica LT Std"/>
                </a:rPr>
                <a:t>CVE and CWE are sponsored by </a:t>
              </a:r>
              <a:r>
                <a:rPr lang="en-US" sz="1050">
                  <a:latin typeface="Helvetica LT Std"/>
                  <a:hlinkClick r:id="rId2"/>
                </a:rPr>
                <a:t>U.S. Department of Homeland Security</a:t>
              </a:r>
              <a:r>
                <a:rPr lang="en-US" sz="1050">
                  <a:latin typeface="Helvetica LT Std"/>
                </a:rPr>
                <a:t> (DHS) </a:t>
              </a:r>
              <a:r>
                <a:rPr lang="en-US" sz="1050">
                  <a:latin typeface="Helvetica LT Std"/>
                  <a:hlinkClick r:id="rId3"/>
                </a:rPr>
                <a:t>Cybersecurity and Infrastructure Security Agency</a:t>
              </a:r>
              <a:r>
                <a:rPr lang="en-US" sz="1050">
                  <a:latin typeface="Helvetica LT Std"/>
                </a:rPr>
                <a:t> (CISA). Copyright © 1999–2024, </a:t>
              </a:r>
              <a:r>
                <a:rPr lang="en-US" sz="1050">
                  <a:latin typeface="Helvetica LT Std"/>
                  <a:hlinkClick r:id="rId4"/>
                </a:rPr>
                <a:t>The MITRE Corporation</a:t>
              </a:r>
              <a:r>
                <a:rPr lang="en-US" sz="1050">
                  <a:latin typeface="Helvetica LT Std"/>
                </a:rPr>
                <a:t>. CVE, CWE,  and the CVE and CWE logos are trademarks of The MITRE Corporation.</a:t>
              </a:r>
              <a:endParaRPr lang="en-US" altLang="en-US" sz="1050" b="0" u="none" baseline="0">
                <a:solidFill>
                  <a:schemeClr val="tx1"/>
                </a:solidFill>
                <a:latin typeface="Helvetica LT Std"/>
                <a:cs typeface="+mn-cs"/>
              </a:endParaRPr>
            </a:p>
          </p:txBody>
        </p:sp>
        <p:pic>
          <p:nvPicPr>
            <p:cNvPr id="8" name="Picture 7" descr="A close up of a sign&#10;&#10;Description automatically generated">
              <a:extLst>
                <a:ext uri="{FF2B5EF4-FFF2-40B4-BE49-F238E27FC236}">
                  <a16:creationId xmlns:a16="http://schemas.microsoft.com/office/drawing/2014/main" id="{8670D7C2-1C0E-6F3C-06A2-3007B50B6FAB}"/>
                </a:ext>
              </a:extLst>
            </p:cNvPr>
            <p:cNvPicPr>
              <a:picLocks noChangeAspect="1"/>
            </p:cNvPicPr>
            <p:nvPr userDrawn="1"/>
          </p:nvPicPr>
          <p:blipFill>
            <a:blip r:embed="rId5"/>
            <a:stretch>
              <a:fillRect/>
            </a:stretch>
          </p:blipFill>
          <p:spPr>
            <a:xfrm>
              <a:off x="2106078" y="6294158"/>
              <a:ext cx="992947" cy="360150"/>
            </a:xfrm>
            <a:prstGeom prst="rect">
              <a:avLst/>
            </a:prstGeom>
          </p:spPr>
        </p:pic>
        <p:pic>
          <p:nvPicPr>
            <p:cNvPr id="9" name="Picture 8" descr="A yellow and orange logo&#10;&#10;Description automatically generated">
              <a:extLst>
                <a:ext uri="{FF2B5EF4-FFF2-40B4-BE49-F238E27FC236}">
                  <a16:creationId xmlns:a16="http://schemas.microsoft.com/office/drawing/2014/main" id="{77B58D0F-0F23-E688-7286-9D56CCB906F2}"/>
                </a:ext>
              </a:extLst>
            </p:cNvPr>
            <p:cNvPicPr>
              <a:picLocks noChangeAspect="1"/>
            </p:cNvPicPr>
            <p:nvPr userDrawn="1"/>
          </p:nvPicPr>
          <p:blipFill>
            <a:blip r:embed="rId6"/>
            <a:stretch>
              <a:fillRect/>
            </a:stretch>
          </p:blipFill>
          <p:spPr>
            <a:xfrm>
              <a:off x="549307" y="6235638"/>
              <a:ext cx="1448169" cy="506859"/>
            </a:xfrm>
            <a:prstGeom prst="rect">
              <a:avLst/>
            </a:prstGeom>
          </p:spPr>
        </p:pic>
      </p:grpSp>
    </p:spTree>
    <p:extLst>
      <p:ext uri="{BB962C8B-B14F-4D97-AF65-F5344CB8AC3E}">
        <p14:creationId xmlns:p14="http://schemas.microsoft.com/office/powerpoint/2010/main" val="838690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Slide - Large Image">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23D89D2D-9F9A-4436-ACCC-12C4EEB682D9}"/>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grpSp>
        <p:nvGrpSpPr>
          <p:cNvPr id="3" name="Group 2">
            <a:extLst>
              <a:ext uri="{FF2B5EF4-FFF2-40B4-BE49-F238E27FC236}">
                <a16:creationId xmlns:a16="http://schemas.microsoft.com/office/drawing/2014/main" id="{C724F0B9-6491-4428-EFE8-683817A4F3D6}"/>
              </a:ext>
            </a:extLst>
          </p:cNvPr>
          <p:cNvGrpSpPr/>
          <p:nvPr userDrawn="1"/>
        </p:nvGrpSpPr>
        <p:grpSpPr>
          <a:xfrm>
            <a:off x="549307" y="6235638"/>
            <a:ext cx="11382864" cy="506859"/>
            <a:chOff x="549307" y="6235638"/>
            <a:chExt cx="11382864" cy="506859"/>
          </a:xfrm>
        </p:grpSpPr>
        <p:sp>
          <p:nvSpPr>
            <p:cNvPr id="4" name="Text Box 34">
              <a:extLst>
                <a:ext uri="{FF2B5EF4-FFF2-40B4-BE49-F238E27FC236}">
                  <a16:creationId xmlns:a16="http://schemas.microsoft.com/office/drawing/2014/main" id="{6DE9556C-601C-A625-8E9C-D685CD0558F6}"/>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a:latin typeface="Helvetica LT Std"/>
                </a:rPr>
                <a:t>CVE and CWE are sponsored by </a:t>
              </a:r>
              <a:r>
                <a:rPr lang="en-US" sz="1050">
                  <a:latin typeface="Helvetica LT Std"/>
                  <a:hlinkClick r:id="rId2"/>
                </a:rPr>
                <a:t>U.S. Department of Homeland Security</a:t>
              </a:r>
              <a:r>
                <a:rPr lang="en-US" sz="1050">
                  <a:latin typeface="Helvetica LT Std"/>
                </a:rPr>
                <a:t> (DHS) </a:t>
              </a:r>
              <a:r>
                <a:rPr lang="en-US" sz="1050">
                  <a:latin typeface="Helvetica LT Std"/>
                  <a:hlinkClick r:id="rId3"/>
                </a:rPr>
                <a:t>Cybersecurity and Infrastructure Security Agency</a:t>
              </a:r>
              <a:r>
                <a:rPr lang="en-US" sz="1050">
                  <a:latin typeface="Helvetica LT Std"/>
                </a:rPr>
                <a:t> (CISA). Copyright © 1999–2024, </a:t>
              </a:r>
              <a:r>
                <a:rPr lang="en-US" sz="1050">
                  <a:latin typeface="Helvetica LT Std"/>
                  <a:hlinkClick r:id="rId4"/>
                </a:rPr>
                <a:t>The MITRE Corporation</a:t>
              </a:r>
              <a:r>
                <a:rPr lang="en-US" sz="1050">
                  <a:latin typeface="Helvetica LT Std"/>
                </a:rPr>
                <a:t>. CVE, CWE,  and the CVE and CWE logos are trademarks of The MITRE Corporation.</a:t>
              </a:r>
              <a:endParaRPr lang="en-US" altLang="en-US" sz="1050" b="0" u="none" baseline="0">
                <a:solidFill>
                  <a:schemeClr val="tx1"/>
                </a:solidFill>
                <a:latin typeface="Helvetica LT Std"/>
                <a:cs typeface="+mn-cs"/>
              </a:endParaRPr>
            </a:p>
          </p:txBody>
        </p:sp>
        <p:pic>
          <p:nvPicPr>
            <p:cNvPr id="5" name="Picture 4" descr="A close up of a sign&#10;&#10;Description automatically generated">
              <a:extLst>
                <a:ext uri="{FF2B5EF4-FFF2-40B4-BE49-F238E27FC236}">
                  <a16:creationId xmlns:a16="http://schemas.microsoft.com/office/drawing/2014/main" id="{AE786262-A183-4A27-F5B3-73D0CD43706A}"/>
                </a:ext>
              </a:extLst>
            </p:cNvPr>
            <p:cNvPicPr>
              <a:picLocks noChangeAspect="1"/>
            </p:cNvPicPr>
            <p:nvPr userDrawn="1"/>
          </p:nvPicPr>
          <p:blipFill>
            <a:blip r:embed="rId5"/>
            <a:stretch>
              <a:fillRect/>
            </a:stretch>
          </p:blipFill>
          <p:spPr>
            <a:xfrm>
              <a:off x="2106078" y="6294158"/>
              <a:ext cx="992947" cy="360150"/>
            </a:xfrm>
            <a:prstGeom prst="rect">
              <a:avLst/>
            </a:prstGeom>
          </p:spPr>
        </p:pic>
        <p:pic>
          <p:nvPicPr>
            <p:cNvPr id="6" name="Picture 5" descr="A yellow and orange logo&#10;&#10;Description automatically generated">
              <a:extLst>
                <a:ext uri="{FF2B5EF4-FFF2-40B4-BE49-F238E27FC236}">
                  <a16:creationId xmlns:a16="http://schemas.microsoft.com/office/drawing/2014/main" id="{1A59D5F2-3DA5-5D04-F413-02C29950E6B9}"/>
                </a:ext>
              </a:extLst>
            </p:cNvPr>
            <p:cNvPicPr>
              <a:picLocks noChangeAspect="1"/>
            </p:cNvPicPr>
            <p:nvPr userDrawn="1"/>
          </p:nvPicPr>
          <p:blipFill>
            <a:blip r:embed="rId6"/>
            <a:stretch>
              <a:fillRect/>
            </a:stretch>
          </p:blipFill>
          <p:spPr>
            <a:xfrm>
              <a:off x="549307" y="6235638"/>
              <a:ext cx="1448169" cy="506859"/>
            </a:xfrm>
            <a:prstGeom prst="rect">
              <a:avLst/>
            </a:prstGeom>
          </p:spPr>
        </p:pic>
      </p:grpSp>
    </p:spTree>
    <p:extLst>
      <p:ext uri="{BB962C8B-B14F-4D97-AF65-F5344CB8AC3E}">
        <p14:creationId xmlns:p14="http://schemas.microsoft.com/office/powerpoint/2010/main" val="4234124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Final Slide">
    <p:spTree>
      <p:nvGrpSpPr>
        <p:cNvPr id="1" name=""/>
        <p:cNvGrpSpPr/>
        <p:nvPr/>
      </p:nvGrpSpPr>
      <p:grpSpPr>
        <a:xfrm>
          <a:off x="0" y="0"/>
          <a:ext cx="0" cy="0"/>
          <a:chOff x="0" y="0"/>
          <a:chExt cx="0" cy="0"/>
        </a:xfrm>
      </p:grpSpPr>
      <p:sp>
        <p:nvSpPr>
          <p:cNvPr id="2" name="Rectangle 1"/>
          <p:cNvSpPr/>
          <p:nvPr/>
        </p:nvSpPr>
        <p:spPr>
          <a:xfrm>
            <a:off x="800100" y="1162058"/>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 name="Rectangle 2"/>
          <p:cNvSpPr/>
          <p:nvPr/>
        </p:nvSpPr>
        <p:spPr>
          <a:xfrm>
            <a:off x="527538" y="1162059"/>
            <a:ext cx="11321562" cy="186096"/>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47818" y="1295400"/>
            <a:ext cx="1729468" cy="791415"/>
          </a:xfrm>
          <a:prstGeom prst="rect">
            <a:avLst/>
          </a:prstGeom>
        </p:spPr>
      </p:pic>
      <p:sp>
        <p:nvSpPr>
          <p:cNvPr id="13" name="Slide Number Placeholder 5">
            <a:extLst>
              <a:ext uri="{FF2B5EF4-FFF2-40B4-BE49-F238E27FC236}">
                <a16:creationId xmlns:a16="http://schemas.microsoft.com/office/drawing/2014/main" id="{B7782C9A-11A1-4178-A238-6B25283AF52F}"/>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14" name="TextBox 13">
            <a:extLst>
              <a:ext uri="{FF2B5EF4-FFF2-40B4-BE49-F238E27FC236}">
                <a16:creationId xmlns:a16="http://schemas.microsoft.com/office/drawing/2014/main" id="{17109A21-2439-4CFB-9479-D8A7F30FB2A1}"/>
              </a:ext>
            </a:extLst>
          </p:cNvPr>
          <p:cNvSpPr txBox="1"/>
          <p:nvPr/>
        </p:nvSpPr>
        <p:spPr>
          <a:xfrm>
            <a:off x="3070716" y="2220156"/>
            <a:ext cx="6083673" cy="1846659"/>
          </a:xfrm>
          <a:prstGeom prst="rect">
            <a:avLst/>
          </a:prstGeom>
          <a:noFill/>
        </p:spPr>
        <p:txBody>
          <a:bodyPr wrap="square" rtlCol="0">
            <a:spAutoFit/>
          </a:bodyPr>
          <a:lstStyle/>
          <a:p>
            <a:pPr algn="ctr">
              <a:spcAft>
                <a:spcPts val="600"/>
              </a:spcAft>
            </a:pPr>
            <a:r>
              <a:rPr lang="en-US" sz="140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MITRE’s mission-driven teams are dedicated to solving problems for a safer world. Through our federally funded R&amp;D centers and public-private partnerships, we work across government to tackle challenges to the safety, stability, and well-being of our nation.</a:t>
            </a:r>
            <a:br>
              <a:rPr lang="en-US" sz="140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br>
            <a:endParaRPr lang="en-US" sz="140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endParaRPr>
          </a:p>
          <a:p>
            <a:pPr algn="ctr">
              <a:spcAft>
                <a:spcPts val="600"/>
              </a:spcAft>
            </a:pPr>
            <a:r>
              <a:rPr lang="en-US" sz="140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 </a:t>
            </a:r>
            <a:r>
              <a:rPr lang="en-US" sz="160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Learn more </a:t>
            </a:r>
            <a:r>
              <a:rPr lang="en-US" sz="1600" u="sng">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hlinkClick r:id="rId3"/>
              </a:rPr>
              <a:t>www.mitre.org</a:t>
            </a:r>
            <a:r>
              <a:rPr lang="en-US" sz="160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 </a:t>
            </a:r>
          </a:p>
          <a:p>
            <a:pPr algn="ctr">
              <a:spcAft>
                <a:spcPts val="600"/>
              </a:spcAft>
            </a:pPr>
            <a:r>
              <a:rPr lang="en-US" sz="1600">
                <a:solidFill>
                  <a:schemeClr val="tx1">
                    <a:lumMod val="50000"/>
                    <a:lumOff val="50000"/>
                  </a:schemeClr>
                </a:solidFill>
              </a:rPr>
              <a:t> </a:t>
            </a:r>
            <a:endParaRPr lang="en-US" sz="1400">
              <a:solidFill>
                <a:schemeClr val="tx1">
                  <a:lumMod val="50000"/>
                  <a:lumOff val="50000"/>
                </a:schemeClr>
              </a:solidFill>
              <a:ea typeface="Verdana" pitchFamily="34" charset="0"/>
              <a:cs typeface="Verdana" pitchFamily="34" charset="0"/>
            </a:endParaRPr>
          </a:p>
        </p:txBody>
      </p:sp>
      <p:pic>
        <p:nvPicPr>
          <p:cNvPr id="6" name="Picture 5" descr="Facebook Logo">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14545" y="4419742"/>
            <a:ext cx="498578" cy="498578"/>
          </a:xfrm>
          <a:prstGeom prst="rect">
            <a:avLst/>
          </a:prstGeom>
        </p:spPr>
      </p:pic>
      <p:pic>
        <p:nvPicPr>
          <p:cNvPr id="15" name="Picture 14" descr="LinkedIn Logo">
            <a:extLst>
              <a:ext uri="{FF2B5EF4-FFF2-40B4-BE49-F238E27FC236}">
                <a16:creationId xmlns:a16="http://schemas.microsoft.com/office/drawing/2014/main" id="{02C622B8-4947-4CAB-8194-8CD6F1245B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47963" y="4421381"/>
            <a:ext cx="498578" cy="498578"/>
          </a:xfrm>
          <a:prstGeom prst="rect">
            <a:avLst/>
          </a:prstGeom>
        </p:spPr>
      </p:pic>
      <p:pic>
        <p:nvPicPr>
          <p:cNvPr id="17" name="Picture 16" descr="YouTube Logo">
            <a:extLst>
              <a:ext uri="{FF2B5EF4-FFF2-40B4-BE49-F238E27FC236}">
                <a16:creationId xmlns:a16="http://schemas.microsoft.com/office/drawing/2014/main" id="{74F8B3DA-1668-47E0-836F-3E3BFF70CF24}"/>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6481381" y="4427165"/>
            <a:ext cx="1186209" cy="498578"/>
          </a:xfrm>
          <a:prstGeom prst="rect">
            <a:avLst/>
          </a:prstGeom>
        </p:spPr>
      </p:pic>
      <p:pic>
        <p:nvPicPr>
          <p:cNvPr id="19" name="Picture 18" descr="Twitter Logo">
            <a:extLst>
              <a:ext uri="{FF2B5EF4-FFF2-40B4-BE49-F238E27FC236}">
                <a16:creationId xmlns:a16="http://schemas.microsoft.com/office/drawing/2014/main" id="{72F06D0D-7B3F-44C8-895A-1F35137BDE6F}"/>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4557514" y="4419742"/>
            <a:ext cx="498578" cy="498578"/>
          </a:xfrm>
          <a:prstGeom prst="rect">
            <a:avLst/>
          </a:prstGeom>
        </p:spPr>
      </p:pic>
    </p:spTree>
    <p:extLst>
      <p:ext uri="{BB962C8B-B14F-4D97-AF65-F5344CB8AC3E}">
        <p14:creationId xmlns:p14="http://schemas.microsoft.com/office/powerpoint/2010/main" val="1217307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82BF51-56C6-45DE-975B-E54B78AB85B6}"/>
              </a:ext>
            </a:extLst>
          </p:cNvPr>
          <p:cNvSpPr>
            <a:spLocks noGrp="1"/>
          </p:cNvSpPr>
          <p:nvPr>
            <p:ph type="title"/>
          </p:nvPr>
        </p:nvSpPr>
        <p:spPr>
          <a:xfrm>
            <a:off x="616448" y="365760"/>
            <a:ext cx="11236721" cy="750253"/>
          </a:xfrm>
          <a:prstGeom prst="rect">
            <a:avLst/>
          </a:prstGeom>
        </p:spPr>
        <p:txBody>
          <a:bodyPr vert="horz" lIns="91440" tIns="45720" rIns="91440" bIns="45720" rtlCol="0" anchor="ctr" anchorCtr="0">
            <a:noAutofit/>
          </a:bodyPr>
          <a:lstStyle/>
          <a:p>
            <a:pPr lvl="0">
              <a:lnSpc>
                <a:spcPts val="3200"/>
              </a:lnSpc>
            </a:pPr>
            <a:r>
              <a:rPr lang="en-US"/>
              <a:t>Click to edit Master title style</a:t>
            </a:r>
          </a:p>
        </p:txBody>
      </p:sp>
      <p:sp>
        <p:nvSpPr>
          <p:cNvPr id="3" name="Text Placeholder 2">
            <a:extLst>
              <a:ext uri="{FF2B5EF4-FFF2-40B4-BE49-F238E27FC236}">
                <a16:creationId xmlns:a16="http://schemas.microsoft.com/office/drawing/2014/main" id="{D15798B9-CA6E-4EEF-AFEA-D99321F30B5B}"/>
              </a:ext>
            </a:extLst>
          </p:cNvPr>
          <p:cNvSpPr>
            <a:spLocks noGrp="1"/>
          </p:cNvSpPr>
          <p:nvPr>
            <p:ph type="body" idx="1"/>
          </p:nvPr>
        </p:nvSpPr>
        <p:spPr>
          <a:xfrm>
            <a:off x="616449" y="1371601"/>
            <a:ext cx="11236720" cy="4794737"/>
          </a:xfrm>
          <a:prstGeom prst="rect">
            <a:avLst/>
          </a:prstGeom>
        </p:spPr>
        <p:txBody>
          <a:bodyPr vert="horz" lIns="91440" tIns="45720" rIns="91440" bIns="45720" rtlCol="0">
            <a:noAutofit/>
          </a:body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686216" lvl="1" indent="-304046" defTabSz="1216185">
              <a:spcBef>
                <a:spcPts val="0"/>
              </a:spcBef>
              <a:spcAft>
                <a:spcPts val="798"/>
              </a:spcAft>
              <a:buClr>
                <a:schemeClr val="tx2"/>
              </a:buClr>
              <a:buChar char="–"/>
            </a:pPr>
            <a:r>
              <a:rPr lang="en-US"/>
              <a:t>Second level</a:t>
            </a:r>
          </a:p>
          <a:p>
            <a:pPr marL="994485" lvl="2" indent="-308269" defTabSz="1216185">
              <a:spcBef>
                <a:spcPts val="0"/>
              </a:spcBef>
              <a:spcAft>
                <a:spcPts val="798"/>
              </a:spcAft>
              <a:buClr>
                <a:schemeClr val="tx2"/>
              </a:buClr>
              <a:buSzPct val="110000"/>
              <a:buFont typeface="Wingdings" pitchFamily="2" charset="2"/>
              <a:buChar char="§"/>
            </a:pPr>
            <a:r>
              <a:rPr lang="en-US"/>
              <a:t>Third level</a:t>
            </a:r>
          </a:p>
        </p:txBody>
      </p:sp>
      <p:sp>
        <p:nvSpPr>
          <p:cNvPr id="10" name="Rectangle 9" descr="Artifact">
            <a:extLst>
              <a:ext uri="{FF2B5EF4-FFF2-40B4-BE49-F238E27FC236}">
                <a16:creationId xmlns:a16="http://schemas.microsoft.com/office/drawing/2014/main" id="{76AE87BA-EAF2-4F85-A4C6-431AB731984B}"/>
              </a:ext>
            </a:extLst>
          </p:cNvPr>
          <p:cNvSpPr/>
          <p:nvPr/>
        </p:nvSpPr>
        <p:spPr bwMode="auto">
          <a:xfrm>
            <a:off x="81483" y="1"/>
            <a:ext cx="99586" cy="1219200"/>
          </a:xfrm>
          <a:prstGeom prst="rect">
            <a:avLst/>
          </a:prstGeom>
          <a:solidFill>
            <a:srgbClr val="C1CD23"/>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1"/>
              </a:solidFill>
              <a:effectLst/>
              <a:latin typeface="Arial" charset="0"/>
            </a:endParaRPr>
          </a:p>
        </p:txBody>
      </p:sp>
      <p:sp>
        <p:nvSpPr>
          <p:cNvPr id="11" name="Rectangle 10" descr="Artifact">
            <a:extLst>
              <a:ext uri="{FF2B5EF4-FFF2-40B4-BE49-F238E27FC236}">
                <a16:creationId xmlns:a16="http://schemas.microsoft.com/office/drawing/2014/main" id="{B6C3F526-F252-41AB-A61C-F10A1CF2B122}"/>
              </a:ext>
            </a:extLst>
          </p:cNvPr>
          <p:cNvSpPr/>
          <p:nvPr/>
        </p:nvSpPr>
        <p:spPr bwMode="auto">
          <a:xfrm>
            <a:off x="81483" y="1371601"/>
            <a:ext cx="99586"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2"/>
              </a:solidFill>
              <a:effectLst/>
              <a:latin typeface="Arial" charset="0"/>
            </a:endParaRPr>
          </a:p>
        </p:txBody>
      </p:sp>
      <p:sp>
        <p:nvSpPr>
          <p:cNvPr id="13" name="Rectangle 12" descr="Artifact">
            <a:extLst>
              <a:ext uri="{FF2B5EF4-FFF2-40B4-BE49-F238E27FC236}">
                <a16:creationId xmlns:a16="http://schemas.microsoft.com/office/drawing/2014/main" id="{0FC1AD13-1188-4710-AA4D-CAD582AF814C}"/>
              </a:ext>
            </a:extLst>
          </p:cNvPr>
          <p:cNvSpPr/>
          <p:nvPr userDrawn="1"/>
        </p:nvSpPr>
        <p:spPr bwMode="auto">
          <a:xfrm>
            <a:off x="81483" y="1"/>
            <a:ext cx="99586" cy="1219200"/>
          </a:xfrm>
          <a:prstGeom prst="rect">
            <a:avLst/>
          </a:prstGeom>
          <a:solidFill>
            <a:schemeClr val="accent1"/>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1"/>
              </a:solidFill>
              <a:effectLst/>
              <a:latin typeface="Arial" charset="0"/>
            </a:endParaRPr>
          </a:p>
        </p:txBody>
      </p:sp>
      <p:sp>
        <p:nvSpPr>
          <p:cNvPr id="14" name="Rectangle 13" descr="Artifact">
            <a:extLst>
              <a:ext uri="{FF2B5EF4-FFF2-40B4-BE49-F238E27FC236}">
                <a16:creationId xmlns:a16="http://schemas.microsoft.com/office/drawing/2014/main" id="{33566D52-4B10-4869-BC77-6B0630C04620}"/>
              </a:ext>
            </a:extLst>
          </p:cNvPr>
          <p:cNvSpPr/>
          <p:nvPr userDrawn="1"/>
        </p:nvSpPr>
        <p:spPr bwMode="auto">
          <a:xfrm>
            <a:off x="81483" y="1371601"/>
            <a:ext cx="99586"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2"/>
              </a:solidFill>
              <a:effectLst/>
              <a:latin typeface="Arial" charset="0"/>
            </a:endParaRPr>
          </a:p>
        </p:txBody>
      </p:sp>
      <p:cxnSp>
        <p:nvCxnSpPr>
          <p:cNvPr id="16" name="Straight Connector 15" descr="Artifact">
            <a:extLst>
              <a:ext uri="{FF2B5EF4-FFF2-40B4-BE49-F238E27FC236}">
                <a16:creationId xmlns:a16="http://schemas.microsoft.com/office/drawing/2014/main" id="{8E84DD11-8C76-4BBF-8684-CF89C69047E7}"/>
              </a:ext>
            </a:extLst>
          </p:cNvPr>
          <p:cNvCxnSpPr>
            <a:cxnSpLocks/>
          </p:cNvCxnSpPr>
          <p:nvPr userDrawn="1"/>
        </p:nvCxnSpPr>
        <p:spPr bwMode="auto">
          <a:xfrm>
            <a:off x="616449" y="1242752"/>
            <a:ext cx="11236720"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57132481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5" r:id="rId3"/>
    <p:sldLayoutId id="2147483660" r:id="rId4"/>
    <p:sldLayoutId id="2147483661" r:id="rId5"/>
    <p:sldLayoutId id="2147483662" r:id="rId6"/>
    <p:sldLayoutId id="2147483663" r:id="rId7"/>
    <p:sldLayoutId id="2147483664" r:id="rId8"/>
  </p:sldLayoutIdLst>
  <p:hf hdr="0" dt="0"/>
  <p:txStyles>
    <p:titleStyle>
      <a:lvl1pPr algn="l" defTabSz="914400" rtl="0" eaLnBrk="1" latinLnBrk="0" hangingPunct="1">
        <a:lnSpc>
          <a:spcPct val="90000"/>
        </a:lnSpc>
        <a:spcBef>
          <a:spcPct val="0"/>
        </a:spcBef>
        <a:buNone/>
        <a:defRPr lang="en-US" sz="3200" b="1" kern="1200">
          <a:solidFill>
            <a:schemeClr val="tx2"/>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400" b="1"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en-US" sz="2394" kern="1200" smtClean="0">
          <a:solidFill>
            <a:schemeClr val="tx1"/>
          </a:solidFill>
          <a:latin typeface="Arial" pitchFamily="34" charset="0"/>
          <a:ea typeface="+mn-ea"/>
          <a:cs typeface="Arial"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en-US" sz="2394" kern="1200">
          <a:solidFill>
            <a:schemeClr val="tx1"/>
          </a:solidFill>
          <a:latin typeface="Arial" pitchFamily="34" charset="0"/>
          <a:ea typeface="+mn-ea"/>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arxiv.org/abs/2304.11082"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mailto:cwe@mitre.org"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mailto:cwe@mitre.org"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07706-4E65-00EA-9416-F4DD36CAAD0A}"/>
              </a:ext>
            </a:extLst>
          </p:cNvPr>
          <p:cNvSpPr>
            <a:spLocks noGrp="1"/>
          </p:cNvSpPr>
          <p:nvPr>
            <p:ph type="ctrTitle" sz="quarter"/>
          </p:nvPr>
        </p:nvSpPr>
        <p:spPr/>
        <p:txBody>
          <a:bodyPr/>
          <a:lstStyle/>
          <a:p>
            <a:pPr>
              <a:lnSpc>
                <a:spcPct val="81031"/>
              </a:lnSpc>
            </a:pPr>
            <a:r>
              <a:rPr lang="en-US" dirty="0"/>
              <a:t>CVE/CWE AI WG Meeting</a:t>
            </a:r>
          </a:p>
        </p:txBody>
      </p:sp>
      <p:sp>
        <p:nvSpPr>
          <p:cNvPr id="3" name="Subtitle 2">
            <a:extLst>
              <a:ext uri="{FF2B5EF4-FFF2-40B4-BE49-F238E27FC236}">
                <a16:creationId xmlns:a16="http://schemas.microsoft.com/office/drawing/2014/main" id="{0992DF88-AC24-0FBF-1177-62DD9110498B}"/>
              </a:ext>
            </a:extLst>
          </p:cNvPr>
          <p:cNvSpPr>
            <a:spLocks noGrp="1"/>
          </p:cNvSpPr>
          <p:nvPr>
            <p:ph type="subTitle" idx="1"/>
          </p:nvPr>
        </p:nvSpPr>
        <p:spPr/>
        <p:txBody>
          <a:bodyPr/>
          <a:lstStyle/>
          <a:p>
            <a:r>
              <a:rPr lang="en-US" dirty="0"/>
              <a:t>June 28, 2024</a:t>
            </a:r>
          </a:p>
        </p:txBody>
      </p:sp>
      <p:sp>
        <p:nvSpPr>
          <p:cNvPr id="4" name="Slide Number Placeholder 3">
            <a:extLst>
              <a:ext uri="{FF2B5EF4-FFF2-40B4-BE49-F238E27FC236}">
                <a16:creationId xmlns:a16="http://schemas.microsoft.com/office/drawing/2014/main" id="{E6E409A6-D173-9818-4308-05C2B7906106}"/>
              </a:ext>
            </a:extLst>
          </p:cNvPr>
          <p:cNvSpPr>
            <a:spLocks noGrp="1"/>
          </p:cNvSpPr>
          <p:nvPr>
            <p:ph type="sldNum" sz="quarter" idx="12"/>
          </p:nvPr>
        </p:nvSpPr>
        <p:spPr/>
        <p:txBody>
          <a:bodyPr/>
          <a:lstStyle/>
          <a:p>
            <a:r>
              <a:rPr lang="en-US">
                <a:latin typeface="Arial" pitchFamily="34" charset="0"/>
              </a:rPr>
              <a:t>|</a:t>
            </a:r>
            <a:r>
              <a:rPr lang="en-US">
                <a:latin typeface="Tahoma" panose="020B0604030504040204" pitchFamily="34" charset="0"/>
                <a:ea typeface="Tahoma" panose="020B0604030504040204" pitchFamily="34" charset="0"/>
                <a:cs typeface="Tahoma" panose="020B0604030504040204" pitchFamily="34" charset="0"/>
              </a:rPr>
              <a:t> </a:t>
            </a:r>
            <a:fld id="{295008BC-DA31-4D19-837B-EFA4386B05F5}" type="slidenum">
              <a:rPr lang="en-US" smtClean="0">
                <a:latin typeface="Tahoma" panose="020B0604030504040204" pitchFamily="34" charset="0"/>
                <a:ea typeface="Tahoma" panose="020B0604030504040204" pitchFamily="34" charset="0"/>
                <a:cs typeface="Tahoma" panose="020B0604030504040204" pitchFamily="34" charset="0"/>
              </a:rPr>
              <a:pPr/>
              <a:t>1</a:t>
            </a:fld>
            <a:r>
              <a:rPr lang="en-US">
                <a:latin typeface="Tahoma" panose="020B0604030504040204" pitchFamily="34" charset="0"/>
                <a:ea typeface="Tahoma" panose="020B0604030504040204" pitchFamily="34" charset="0"/>
                <a:cs typeface="Tahoma" panose="020B0604030504040204" pitchFamily="34" charset="0"/>
              </a:rPr>
              <a:t> </a:t>
            </a:r>
            <a:r>
              <a:rPr lang="en-US">
                <a:latin typeface="Arial" pitchFamily="34" charset="0"/>
              </a:rPr>
              <a:t>|</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454278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9D4D8-B9FE-F0F0-789A-B15EB4623BDD}"/>
              </a:ext>
            </a:extLst>
          </p:cNvPr>
          <p:cNvSpPr>
            <a:spLocks noGrp="1"/>
          </p:cNvSpPr>
          <p:nvPr>
            <p:ph type="title"/>
          </p:nvPr>
        </p:nvSpPr>
        <p:spPr/>
        <p:txBody>
          <a:bodyPr/>
          <a:lstStyle/>
          <a:p>
            <a:r>
              <a:rPr lang="en-US" dirty="0"/>
              <a:t>Possible New Entry: “Improper [Missing or Incorrect] Output Validation”</a:t>
            </a:r>
          </a:p>
        </p:txBody>
      </p:sp>
      <p:sp>
        <p:nvSpPr>
          <p:cNvPr id="3" name="Content Placeholder 2">
            <a:extLst>
              <a:ext uri="{FF2B5EF4-FFF2-40B4-BE49-F238E27FC236}">
                <a16:creationId xmlns:a16="http://schemas.microsoft.com/office/drawing/2014/main" id="{382DCFA1-B421-6F59-4F21-24CDD0D823FD}"/>
              </a:ext>
            </a:extLst>
          </p:cNvPr>
          <p:cNvSpPr>
            <a:spLocks noGrp="1"/>
          </p:cNvSpPr>
          <p:nvPr>
            <p:ph idx="1"/>
          </p:nvPr>
        </p:nvSpPr>
        <p:spPr/>
        <p:txBody>
          <a:bodyPr/>
          <a:lstStyle/>
          <a:p>
            <a:r>
              <a:rPr lang="en-US" dirty="0"/>
              <a:t>“The product has a generative AI/ML component whose behaviors and outputs cannot be directly controlled, but the product does not sufficiently validate that the outputs align with the intended security or privacy policy.”</a:t>
            </a:r>
          </a:p>
          <a:p>
            <a:pPr lvl="1"/>
            <a:r>
              <a:rPr lang="en-US" dirty="0"/>
              <a:t>Include/extend to “content policy” and technical bypasses</a:t>
            </a:r>
          </a:p>
          <a:p>
            <a:r>
              <a:rPr lang="en-US" dirty="0"/>
              <a:t>Information disclosure weaknesses in CWE are generally focused on behaviors where the system “intentionally” includes information in data or responses, and the error is in the code that does this</a:t>
            </a:r>
          </a:p>
          <a:p>
            <a:endParaRPr lang="en-US" dirty="0"/>
          </a:p>
          <a:p>
            <a:r>
              <a:rPr lang="en-US" dirty="0"/>
              <a:t>“Output Validation” – like “input validation” – sounds like a mitigation for some root-cause weakness</a:t>
            </a:r>
          </a:p>
          <a:p>
            <a:r>
              <a:rPr lang="en-US" dirty="0"/>
              <a:t>Are there reasonable mitigations where “output validation” works well? Or are these just stopgap measures?</a:t>
            </a:r>
          </a:p>
        </p:txBody>
      </p:sp>
      <p:sp>
        <p:nvSpPr>
          <p:cNvPr id="4" name="Slide Number Placeholder 3">
            <a:extLst>
              <a:ext uri="{FF2B5EF4-FFF2-40B4-BE49-F238E27FC236}">
                <a16:creationId xmlns:a16="http://schemas.microsoft.com/office/drawing/2014/main" id="{9B1E2337-5777-8308-A7B6-2A735742EAF0}"/>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10</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548372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D4BB7-A38B-90B0-34DA-77508F6F54F3}"/>
              </a:ext>
            </a:extLst>
          </p:cNvPr>
          <p:cNvSpPr>
            <a:spLocks noGrp="1"/>
          </p:cNvSpPr>
          <p:nvPr>
            <p:ph type="title"/>
          </p:nvPr>
        </p:nvSpPr>
        <p:spPr/>
        <p:txBody>
          <a:bodyPr/>
          <a:lstStyle/>
          <a:p>
            <a:r>
              <a:rPr lang="en-US" dirty="0"/>
              <a:t>Example Reference </a:t>
            </a:r>
          </a:p>
        </p:txBody>
      </p:sp>
      <p:sp>
        <p:nvSpPr>
          <p:cNvPr id="3" name="Content Placeholder 2">
            <a:extLst>
              <a:ext uri="{FF2B5EF4-FFF2-40B4-BE49-F238E27FC236}">
                <a16:creationId xmlns:a16="http://schemas.microsoft.com/office/drawing/2014/main" id="{38C8B69F-C693-27C8-9D7C-621C9FB9960C}"/>
              </a:ext>
            </a:extLst>
          </p:cNvPr>
          <p:cNvSpPr>
            <a:spLocks noGrp="1"/>
          </p:cNvSpPr>
          <p:nvPr>
            <p:ph idx="1"/>
          </p:nvPr>
        </p:nvSpPr>
        <p:spPr/>
        <p:txBody>
          <a:bodyPr/>
          <a:lstStyle/>
          <a:p>
            <a:r>
              <a:rPr lang="en-US" b="1" i="0" dirty="0">
                <a:solidFill>
                  <a:srgbClr val="000000"/>
                </a:solidFill>
                <a:effectLst/>
                <a:highlight>
                  <a:srgbClr val="FFFFFF"/>
                </a:highlight>
                <a:latin typeface="Lucida Grande"/>
              </a:rPr>
              <a:t>Fundamental Limitations of Alignment in Large Language Models</a:t>
            </a:r>
          </a:p>
          <a:p>
            <a:pPr lvl="1"/>
            <a:r>
              <a:rPr lang="en-US" dirty="0"/>
              <a:t>“</a:t>
            </a:r>
            <a:r>
              <a:rPr lang="en-US" b="0" i="0" dirty="0">
                <a:solidFill>
                  <a:srgbClr val="000000"/>
                </a:solidFill>
                <a:effectLst/>
                <a:highlight>
                  <a:srgbClr val="FFFFFF"/>
                </a:highlight>
                <a:latin typeface="Lucida Grande"/>
              </a:rPr>
              <a:t>An important aspect in developing language models that interact with humans is </a:t>
            </a:r>
            <a:r>
              <a:rPr lang="en-US" b="1" i="0" dirty="0">
                <a:solidFill>
                  <a:srgbClr val="000000"/>
                </a:solidFill>
                <a:effectLst/>
                <a:highlight>
                  <a:srgbClr val="FFFFFF"/>
                </a:highlight>
                <a:latin typeface="Lucida Grande"/>
              </a:rPr>
              <a:t>aligning their behavior to be useful and unharmful </a:t>
            </a:r>
            <a:r>
              <a:rPr lang="en-US" b="0" i="0" dirty="0">
                <a:solidFill>
                  <a:srgbClr val="000000"/>
                </a:solidFill>
                <a:effectLst/>
                <a:highlight>
                  <a:srgbClr val="FFFFFF"/>
                </a:highlight>
                <a:latin typeface="Lucida Grande"/>
              </a:rPr>
              <a:t>for their human users. This is </a:t>
            </a:r>
            <a:r>
              <a:rPr lang="en-US" b="1" i="0" dirty="0">
                <a:solidFill>
                  <a:srgbClr val="000000"/>
                </a:solidFill>
                <a:effectLst/>
                <a:highlight>
                  <a:srgbClr val="FFFFFF"/>
                </a:highlight>
                <a:latin typeface="Lucida Grande"/>
              </a:rPr>
              <a:t>usually achieved by tuning the model </a:t>
            </a:r>
            <a:r>
              <a:rPr lang="en-US" b="0" i="0" dirty="0">
                <a:solidFill>
                  <a:srgbClr val="000000"/>
                </a:solidFill>
                <a:effectLst/>
                <a:highlight>
                  <a:srgbClr val="FFFFFF"/>
                </a:highlight>
                <a:latin typeface="Lucida Grande"/>
              </a:rPr>
              <a:t>in a way that enhances desired behaviors and inhibits undesired ones, a process referred to as alignment”</a:t>
            </a:r>
          </a:p>
          <a:p>
            <a:pPr lvl="1"/>
            <a:r>
              <a:rPr lang="en-US" dirty="0">
                <a:solidFill>
                  <a:srgbClr val="000000"/>
                </a:solidFill>
                <a:highlight>
                  <a:srgbClr val="FFFFFF"/>
                </a:highlight>
                <a:latin typeface="Lucida Grande"/>
              </a:rPr>
              <a:t>“</a:t>
            </a:r>
            <a:r>
              <a:rPr lang="en-US" b="0" i="0" dirty="0">
                <a:solidFill>
                  <a:srgbClr val="000000"/>
                </a:solidFill>
                <a:effectLst/>
                <a:highlight>
                  <a:srgbClr val="FFFFFF"/>
                </a:highlight>
                <a:latin typeface="Lucida Grande"/>
              </a:rPr>
              <a:t>leading alignment approaches such as reinforcement learning from human feedback make the LLM prone to being prompted into the undesired behaviors</a:t>
            </a:r>
            <a:r>
              <a:rPr lang="en-US" dirty="0">
                <a:solidFill>
                  <a:srgbClr val="000000"/>
                </a:solidFill>
                <a:highlight>
                  <a:srgbClr val="FFFFFF"/>
                </a:highlight>
                <a:latin typeface="Lucida Grande"/>
              </a:rPr>
              <a:t> [such as] jailbreaks”</a:t>
            </a:r>
            <a:endParaRPr lang="en-US" b="0" i="0" dirty="0">
              <a:solidFill>
                <a:srgbClr val="000000"/>
              </a:solidFill>
              <a:effectLst/>
              <a:highlight>
                <a:srgbClr val="FFFFFF"/>
              </a:highlight>
              <a:latin typeface="Lucida Grande"/>
            </a:endParaRPr>
          </a:p>
          <a:p>
            <a:pPr lvl="1"/>
            <a:r>
              <a:rPr lang="en-US" dirty="0">
                <a:hlinkClick r:id="rId2"/>
              </a:rPr>
              <a:t>https://arxiv.org/abs/2304.11082</a:t>
            </a:r>
            <a:endParaRPr lang="en-US" dirty="0">
              <a:solidFill>
                <a:srgbClr val="000000"/>
              </a:solidFill>
              <a:highlight>
                <a:srgbClr val="FFFFFF"/>
              </a:highlight>
              <a:latin typeface="Lucida Grande"/>
            </a:endParaRPr>
          </a:p>
          <a:p>
            <a:pPr lvl="1"/>
            <a:endParaRPr lang="en-US" dirty="0">
              <a:solidFill>
                <a:srgbClr val="000000"/>
              </a:solidFill>
              <a:highlight>
                <a:srgbClr val="FFFFFF"/>
              </a:highlight>
              <a:latin typeface="Lucida Grande"/>
            </a:endParaRPr>
          </a:p>
          <a:p>
            <a:pPr lvl="1"/>
            <a:endParaRPr lang="en-US" dirty="0"/>
          </a:p>
        </p:txBody>
      </p:sp>
      <p:sp>
        <p:nvSpPr>
          <p:cNvPr id="4" name="Slide Number Placeholder 3">
            <a:extLst>
              <a:ext uri="{FF2B5EF4-FFF2-40B4-BE49-F238E27FC236}">
                <a16:creationId xmlns:a16="http://schemas.microsoft.com/office/drawing/2014/main" id="{7A298DBD-3E7B-7084-C392-47323E34700F}"/>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11</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398599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BD8F1-6ED7-A781-B40A-CE64F826298B}"/>
              </a:ext>
            </a:extLst>
          </p:cNvPr>
          <p:cNvSpPr>
            <a:spLocks noGrp="1"/>
          </p:cNvSpPr>
          <p:nvPr>
            <p:ph type="title"/>
          </p:nvPr>
        </p:nvSpPr>
        <p:spPr/>
        <p:txBody>
          <a:bodyPr/>
          <a:lstStyle/>
          <a:p>
            <a:r>
              <a:rPr lang="en-US" dirty="0"/>
              <a:t>Possible New Entry: “Excessive Reliance on [AI/ML] Component within Trust Boundary”</a:t>
            </a:r>
          </a:p>
        </p:txBody>
      </p:sp>
      <p:sp>
        <p:nvSpPr>
          <p:cNvPr id="3" name="Content Placeholder 2">
            <a:extLst>
              <a:ext uri="{FF2B5EF4-FFF2-40B4-BE49-F238E27FC236}">
                <a16:creationId xmlns:a16="http://schemas.microsoft.com/office/drawing/2014/main" id="{309C83DC-9A2B-315D-209C-8888B6C89BE1}"/>
              </a:ext>
            </a:extLst>
          </p:cNvPr>
          <p:cNvSpPr>
            <a:spLocks noGrp="1"/>
          </p:cNvSpPr>
          <p:nvPr>
            <p:ph idx="1"/>
          </p:nvPr>
        </p:nvSpPr>
        <p:spPr/>
        <p:txBody>
          <a:bodyPr/>
          <a:lstStyle/>
          <a:p>
            <a:r>
              <a:rPr lang="en-US" dirty="0"/>
              <a:t>Desc: “The product uses a generative AI component, but the product’s design does not attempt to create and enforce a trust boundary between the ML component and security-critical functionality.”</a:t>
            </a:r>
          </a:p>
          <a:p>
            <a:r>
              <a:rPr lang="en-US" dirty="0"/>
              <a:t>Child of: CWE-1357: Reliance on Insufficiently Trustworthy Component</a:t>
            </a:r>
          </a:p>
          <a:p>
            <a:r>
              <a:rPr lang="en-US" dirty="0"/>
              <a:t>Questions:</a:t>
            </a:r>
          </a:p>
          <a:p>
            <a:pPr lvl="1"/>
            <a:r>
              <a:rPr lang="en-US" dirty="0"/>
              <a:t>How to ensure this is narrow enough to only apply to AI/ML</a:t>
            </a:r>
          </a:p>
          <a:p>
            <a:pPr lvl="1"/>
            <a:r>
              <a:rPr lang="en-US" dirty="0"/>
              <a:t>How to ensure it doesn’t apply to everything</a:t>
            </a:r>
          </a:p>
          <a:p>
            <a:pPr lvl="2"/>
            <a:r>
              <a:rPr lang="en-US" dirty="0"/>
              <a:t>Components inside trust boundaries are everywhere</a:t>
            </a:r>
          </a:p>
          <a:p>
            <a:pPr lvl="2"/>
            <a:r>
              <a:rPr lang="en-US" dirty="0"/>
              <a:t>Why is </a:t>
            </a:r>
            <a:r>
              <a:rPr lang="en-US" dirty="0" err="1"/>
              <a:t>genAI</a:t>
            </a:r>
            <a:r>
              <a:rPr lang="en-US" dirty="0"/>
              <a:t> so important that it should get its own CWE ID, but not databases, plugin architectures, third-party components, etc.?</a:t>
            </a:r>
          </a:p>
          <a:p>
            <a:pPr lvl="2"/>
            <a:endParaRPr lang="en-US" dirty="0"/>
          </a:p>
        </p:txBody>
      </p:sp>
      <p:sp>
        <p:nvSpPr>
          <p:cNvPr id="4" name="Slide Number Placeholder 3">
            <a:extLst>
              <a:ext uri="{FF2B5EF4-FFF2-40B4-BE49-F238E27FC236}">
                <a16:creationId xmlns:a16="http://schemas.microsoft.com/office/drawing/2014/main" id="{AE837C57-1FE2-23A8-3570-4DB333F63D5C}"/>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12</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3183883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7A274-0D59-DE3F-1437-48C71FFEBDE4}"/>
              </a:ext>
            </a:extLst>
          </p:cNvPr>
          <p:cNvSpPr>
            <a:spLocks noGrp="1"/>
          </p:cNvSpPr>
          <p:nvPr>
            <p:ph type="ctrTitle" sz="quarter"/>
          </p:nvPr>
        </p:nvSpPr>
        <p:spPr/>
        <p:txBody>
          <a:bodyPr/>
          <a:lstStyle/>
          <a:p>
            <a:r>
              <a:rPr lang="en-US" dirty="0"/>
              <a:t>New CWE Submission Brainstorming</a:t>
            </a:r>
          </a:p>
        </p:txBody>
      </p:sp>
      <p:sp>
        <p:nvSpPr>
          <p:cNvPr id="3" name="Slide Number Placeholder 2">
            <a:extLst>
              <a:ext uri="{FF2B5EF4-FFF2-40B4-BE49-F238E27FC236}">
                <a16:creationId xmlns:a16="http://schemas.microsoft.com/office/drawing/2014/main" id="{A12DDAB7-3F48-9772-ED79-CDAD65E30B82}"/>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13</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2718149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B1303-7632-F03C-996C-03ADCD5ED80F}"/>
              </a:ext>
            </a:extLst>
          </p:cNvPr>
          <p:cNvSpPr>
            <a:spLocks noGrp="1"/>
          </p:cNvSpPr>
          <p:nvPr>
            <p:ph type="title"/>
          </p:nvPr>
        </p:nvSpPr>
        <p:spPr/>
        <p:txBody>
          <a:bodyPr/>
          <a:lstStyle/>
          <a:p>
            <a:r>
              <a:rPr lang="en-US" dirty="0"/>
              <a:t>New Entry Decisions</a:t>
            </a:r>
          </a:p>
        </p:txBody>
      </p:sp>
      <p:sp>
        <p:nvSpPr>
          <p:cNvPr id="3" name="Content Placeholder 2">
            <a:extLst>
              <a:ext uri="{FF2B5EF4-FFF2-40B4-BE49-F238E27FC236}">
                <a16:creationId xmlns:a16="http://schemas.microsoft.com/office/drawing/2014/main" id="{D2FB46AD-CFEB-1C2A-B424-247DCE593BEA}"/>
              </a:ext>
            </a:extLst>
          </p:cNvPr>
          <p:cNvSpPr>
            <a:spLocks noGrp="1"/>
          </p:cNvSpPr>
          <p:nvPr>
            <p:ph idx="1"/>
          </p:nvPr>
        </p:nvSpPr>
        <p:spPr/>
        <p:txBody>
          <a:bodyPr/>
          <a:lstStyle/>
          <a:p>
            <a:r>
              <a:rPr lang="en-US" dirty="0"/>
              <a:t>If a new entry isn’t quite “ready” and doesn’t meet CWE’s current quality and completeness expectations:</a:t>
            </a:r>
          </a:p>
          <a:p>
            <a:pPr lvl="1"/>
            <a:r>
              <a:rPr lang="en-US" dirty="0"/>
              <a:t>Should we put it into CWE 4.15 anyway? (fast)</a:t>
            </a:r>
          </a:p>
          <a:p>
            <a:pPr lvl="1"/>
            <a:r>
              <a:rPr lang="en-US" dirty="0"/>
              <a:t>Should we wait until “CWE 5.0” and improve it/them? (Fall 2024)</a:t>
            </a:r>
          </a:p>
          <a:p>
            <a:r>
              <a:rPr lang="en-US" dirty="0"/>
              <a:t>Which entry to focus on developing?</a:t>
            </a:r>
          </a:p>
          <a:p>
            <a:pPr lvl="1"/>
            <a:r>
              <a:rPr lang="en-US" sz="2400" dirty="0"/>
              <a:t>“Improper Output Validation”</a:t>
            </a:r>
          </a:p>
          <a:p>
            <a:pPr lvl="1"/>
            <a:r>
              <a:rPr lang="en-US" sz="2400" dirty="0"/>
              <a:t>“Untrusted Component within Trust Boundary”</a:t>
            </a:r>
          </a:p>
          <a:p>
            <a:pPr lvl="1"/>
            <a:r>
              <a:rPr lang="en-US" sz="2400" dirty="0"/>
              <a:t>“Insufficient Input Validation in Generative AI” (existing submission)</a:t>
            </a:r>
          </a:p>
          <a:p>
            <a:r>
              <a:rPr lang="en-US" dirty="0"/>
              <a:t>Any volunteers for other content development?</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E0B31744-D6F7-9E51-C5EB-BBAC0C82C6DD}"/>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14</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2198082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A2079-E990-5D60-84B3-E19FEC2C60D5}"/>
              </a:ext>
            </a:extLst>
          </p:cNvPr>
          <p:cNvSpPr>
            <a:spLocks noGrp="1"/>
          </p:cNvSpPr>
          <p:nvPr>
            <p:ph type="title"/>
          </p:nvPr>
        </p:nvSpPr>
        <p:spPr/>
        <p:txBody>
          <a:bodyPr/>
          <a:lstStyle/>
          <a:p>
            <a:r>
              <a:rPr lang="en-US" dirty="0"/>
              <a:t>New entry worksheet – Name / </a:t>
            </a:r>
            <a:r>
              <a:rPr lang="en-US" dirty="0" err="1"/>
              <a:t>Descs</a:t>
            </a:r>
            <a:endParaRPr lang="en-US" dirty="0"/>
          </a:p>
        </p:txBody>
      </p:sp>
      <p:sp>
        <p:nvSpPr>
          <p:cNvPr id="3" name="Content Placeholder 2">
            <a:extLst>
              <a:ext uri="{FF2B5EF4-FFF2-40B4-BE49-F238E27FC236}">
                <a16:creationId xmlns:a16="http://schemas.microsoft.com/office/drawing/2014/main" id="{91BBE544-B07D-A22E-1C50-A45E8F9C0351}"/>
              </a:ext>
            </a:extLst>
          </p:cNvPr>
          <p:cNvSpPr>
            <a:spLocks noGrp="1"/>
          </p:cNvSpPr>
          <p:nvPr>
            <p:ph idx="1"/>
          </p:nvPr>
        </p:nvSpPr>
        <p:spPr/>
        <p:txBody>
          <a:bodyPr/>
          <a:lstStyle/>
          <a:p>
            <a:r>
              <a:rPr lang="en-US" dirty="0"/>
              <a:t>Today’s goal: general agreement; wordsmithing to happen later</a:t>
            </a:r>
          </a:p>
          <a:p>
            <a:r>
              <a:rPr lang="en-US" dirty="0"/>
              <a:t>Name: “Improper [Missing or Incorrect] Output Validation” </a:t>
            </a:r>
          </a:p>
          <a:p>
            <a:r>
              <a:rPr lang="en-US" dirty="0"/>
              <a:t>Description: “The product has a generative AI/ML component whose behaviors and outputs cannot be directly controlled, but the product does not sufficiently validate that the outputs align with the intended security or privacy policy.”</a:t>
            </a:r>
          </a:p>
          <a:p>
            <a:pPr lvl="1"/>
            <a:r>
              <a:rPr lang="en-US" dirty="0"/>
              <a:t>Include/extend to “content policy” and technical bypasses</a:t>
            </a:r>
          </a:p>
          <a:p>
            <a:r>
              <a:rPr lang="en-US" dirty="0"/>
              <a:t>Important nuance / explanation: &lt;edit here&gt;</a:t>
            </a:r>
          </a:p>
        </p:txBody>
      </p:sp>
      <p:sp>
        <p:nvSpPr>
          <p:cNvPr id="4" name="Slide Number Placeholder 3">
            <a:extLst>
              <a:ext uri="{FF2B5EF4-FFF2-40B4-BE49-F238E27FC236}">
                <a16:creationId xmlns:a16="http://schemas.microsoft.com/office/drawing/2014/main" id="{D83B946E-E8C6-BBA8-C53B-047B3F71D935}"/>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15</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2036940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A2079-E990-5D60-84B3-E19FEC2C60D5}"/>
              </a:ext>
            </a:extLst>
          </p:cNvPr>
          <p:cNvSpPr>
            <a:spLocks noGrp="1"/>
          </p:cNvSpPr>
          <p:nvPr>
            <p:ph type="title"/>
          </p:nvPr>
        </p:nvSpPr>
        <p:spPr/>
        <p:txBody>
          <a:bodyPr/>
          <a:lstStyle/>
          <a:p>
            <a:r>
              <a:rPr lang="en-US" dirty="0"/>
              <a:t>New entry worksheet – Potential Mitigations</a:t>
            </a:r>
          </a:p>
        </p:txBody>
      </p:sp>
      <p:sp>
        <p:nvSpPr>
          <p:cNvPr id="3" name="Content Placeholder 2">
            <a:extLst>
              <a:ext uri="{FF2B5EF4-FFF2-40B4-BE49-F238E27FC236}">
                <a16:creationId xmlns:a16="http://schemas.microsoft.com/office/drawing/2014/main" id="{91BBE544-B07D-A22E-1C50-A45E8F9C0351}"/>
              </a:ext>
            </a:extLst>
          </p:cNvPr>
          <p:cNvSpPr>
            <a:spLocks noGrp="1"/>
          </p:cNvSpPr>
          <p:nvPr>
            <p:ph idx="1"/>
          </p:nvPr>
        </p:nvSpPr>
        <p:spPr/>
        <p:txBody>
          <a:bodyPr/>
          <a:lstStyle/>
          <a:p>
            <a:r>
              <a:rPr lang="en-US" dirty="0"/>
              <a:t>Mitigation 1</a:t>
            </a:r>
          </a:p>
          <a:p>
            <a:pPr lvl="1"/>
            <a:r>
              <a:rPr lang="en-US" dirty="0"/>
              <a:t>SDLC phase: Design</a:t>
            </a:r>
          </a:p>
          <a:p>
            <a:pPr lvl="1"/>
            <a:r>
              <a:rPr lang="en-US" dirty="0"/>
              <a:t>Name/brief desc: have the LLM exist in an untrusted or non-privileged space</a:t>
            </a:r>
          </a:p>
          <a:p>
            <a:pPr lvl="1"/>
            <a:r>
              <a:rPr lang="en-US" dirty="0"/>
              <a:t>Effectiveness:</a:t>
            </a:r>
          </a:p>
          <a:p>
            <a:r>
              <a:rPr lang="en-US" dirty="0"/>
              <a:t>Mitigation 2</a:t>
            </a:r>
          </a:p>
          <a:p>
            <a:pPr lvl="1"/>
            <a:r>
              <a:rPr lang="en-US" dirty="0"/>
              <a:t>SDLC phase:</a:t>
            </a:r>
          </a:p>
          <a:p>
            <a:pPr lvl="1"/>
            <a:r>
              <a:rPr lang="en-US" dirty="0"/>
              <a:t>Name/brief desc: “semantic comparators”</a:t>
            </a:r>
          </a:p>
          <a:p>
            <a:pPr lvl="1"/>
            <a:r>
              <a:rPr lang="en-US" dirty="0"/>
              <a:t>Effectiveness:</a:t>
            </a:r>
          </a:p>
          <a:p>
            <a:r>
              <a:rPr lang="en-US" dirty="0"/>
              <a:t>Mitigation 3</a:t>
            </a:r>
          </a:p>
          <a:p>
            <a:pPr lvl="1"/>
            <a:r>
              <a:rPr lang="en-US" dirty="0"/>
              <a:t>SDLC phase:</a:t>
            </a:r>
          </a:p>
          <a:p>
            <a:pPr lvl="1"/>
            <a:r>
              <a:rPr lang="en-US" dirty="0"/>
              <a:t>Name/brief desc:</a:t>
            </a:r>
          </a:p>
          <a:p>
            <a:pPr lvl="1"/>
            <a:r>
              <a:rPr lang="en-US" dirty="0"/>
              <a:t>Effectiveness:</a:t>
            </a:r>
          </a:p>
          <a:p>
            <a:pPr lvl="1"/>
            <a:endParaRPr lang="en-US" dirty="0"/>
          </a:p>
          <a:p>
            <a:endParaRPr lang="en-US" dirty="0"/>
          </a:p>
        </p:txBody>
      </p:sp>
      <p:sp>
        <p:nvSpPr>
          <p:cNvPr id="4" name="Slide Number Placeholder 3">
            <a:extLst>
              <a:ext uri="{FF2B5EF4-FFF2-40B4-BE49-F238E27FC236}">
                <a16:creationId xmlns:a16="http://schemas.microsoft.com/office/drawing/2014/main" id="{D83B946E-E8C6-BBA8-C53B-047B3F71D935}"/>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16</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4197602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A2079-E990-5D60-84B3-E19FEC2C60D5}"/>
              </a:ext>
            </a:extLst>
          </p:cNvPr>
          <p:cNvSpPr>
            <a:spLocks noGrp="1"/>
          </p:cNvSpPr>
          <p:nvPr>
            <p:ph type="title"/>
          </p:nvPr>
        </p:nvSpPr>
        <p:spPr/>
        <p:txBody>
          <a:bodyPr/>
          <a:lstStyle/>
          <a:p>
            <a:r>
              <a:rPr lang="en-US" dirty="0"/>
              <a:t>New entry worksheet – Applicable Platforms</a:t>
            </a:r>
          </a:p>
        </p:txBody>
      </p:sp>
      <p:sp>
        <p:nvSpPr>
          <p:cNvPr id="3" name="Content Placeholder 2">
            <a:extLst>
              <a:ext uri="{FF2B5EF4-FFF2-40B4-BE49-F238E27FC236}">
                <a16:creationId xmlns:a16="http://schemas.microsoft.com/office/drawing/2014/main" id="{91BBE544-B07D-A22E-1C50-A45E8F9C0351}"/>
              </a:ext>
            </a:extLst>
          </p:cNvPr>
          <p:cNvSpPr>
            <a:spLocks noGrp="1"/>
          </p:cNvSpPr>
          <p:nvPr>
            <p:ph idx="1"/>
          </p:nvPr>
        </p:nvSpPr>
        <p:spPr/>
        <p:txBody>
          <a:bodyPr/>
          <a:lstStyle/>
          <a:p>
            <a:pPr marL="307975" indent="-307975"/>
            <a:r>
              <a:rPr lang="en-US" dirty="0"/>
              <a:t>Add “AI/ML” (or just LLM) to Applicable Platform element?</a:t>
            </a:r>
          </a:p>
          <a:p>
            <a:pPr marL="685800" lvl="1" indent="-303530"/>
            <a:r>
              <a:rPr lang="en-US" dirty="0"/>
              <a:t>Examples: web server, database server, memory hardware, etc.</a:t>
            </a:r>
          </a:p>
          <a:p>
            <a:pPr marL="685800" lvl="1" indent="-303530"/>
            <a:r>
              <a:rPr lang="en-US" dirty="0"/>
              <a:t>Tech class: cloud computing, system on chip, web based, …</a:t>
            </a:r>
          </a:p>
          <a:p>
            <a:r>
              <a:rPr lang="en-US" dirty="0"/>
              <a:t>Platform 1:</a:t>
            </a:r>
          </a:p>
          <a:p>
            <a:pPr lvl="1"/>
            <a:r>
              <a:rPr lang="en-US" dirty="0"/>
              <a:t>Technology type: LLMs? Generative AI? Could have some new flavors. Stick with “AI” as it’s more adaptable, or maybe “ML”</a:t>
            </a:r>
          </a:p>
          <a:p>
            <a:pPr lvl="1"/>
            <a:r>
              <a:rPr lang="en-US" dirty="0"/>
              <a:t>Technology class: </a:t>
            </a:r>
          </a:p>
          <a:p>
            <a:pPr lvl="1"/>
            <a:r>
              <a:rPr lang="en-US" dirty="0"/>
              <a:t>Languages:</a:t>
            </a:r>
          </a:p>
        </p:txBody>
      </p:sp>
      <p:sp>
        <p:nvSpPr>
          <p:cNvPr id="4" name="Slide Number Placeholder 3">
            <a:extLst>
              <a:ext uri="{FF2B5EF4-FFF2-40B4-BE49-F238E27FC236}">
                <a16:creationId xmlns:a16="http://schemas.microsoft.com/office/drawing/2014/main" id="{D83B946E-E8C6-BBA8-C53B-047B3F71D935}"/>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17</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41959938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A2079-E990-5D60-84B3-E19FEC2C60D5}"/>
              </a:ext>
            </a:extLst>
          </p:cNvPr>
          <p:cNvSpPr>
            <a:spLocks noGrp="1"/>
          </p:cNvSpPr>
          <p:nvPr>
            <p:ph type="title"/>
          </p:nvPr>
        </p:nvSpPr>
        <p:spPr/>
        <p:txBody>
          <a:bodyPr/>
          <a:lstStyle/>
          <a:p>
            <a:r>
              <a:rPr lang="en-US" dirty="0"/>
              <a:t>New entry worksheet – Modes of Introduction</a:t>
            </a:r>
          </a:p>
        </p:txBody>
      </p:sp>
      <p:sp>
        <p:nvSpPr>
          <p:cNvPr id="3" name="Content Placeholder 2">
            <a:extLst>
              <a:ext uri="{FF2B5EF4-FFF2-40B4-BE49-F238E27FC236}">
                <a16:creationId xmlns:a16="http://schemas.microsoft.com/office/drawing/2014/main" id="{91BBE544-B07D-A22E-1C50-A45E8F9C0351}"/>
              </a:ext>
            </a:extLst>
          </p:cNvPr>
          <p:cNvSpPr>
            <a:spLocks noGrp="1"/>
          </p:cNvSpPr>
          <p:nvPr>
            <p:ph idx="1"/>
          </p:nvPr>
        </p:nvSpPr>
        <p:spPr/>
        <p:txBody>
          <a:bodyPr/>
          <a:lstStyle/>
          <a:p>
            <a:r>
              <a:rPr lang="en-US" dirty="0"/>
              <a:t>When/how does the developer (or other parties) introduce the weakness?</a:t>
            </a:r>
          </a:p>
          <a:p>
            <a:r>
              <a:rPr lang="en-US" dirty="0"/>
              <a:t>Notes – what the developer does and/or the assumptions they make</a:t>
            </a:r>
          </a:p>
          <a:p>
            <a:r>
              <a:rPr lang="en-US" dirty="0"/>
              <a:t>Emphasis should be on the SDLC phase(s)</a:t>
            </a:r>
          </a:p>
          <a:p>
            <a:r>
              <a:rPr lang="en-US" dirty="0"/>
              <a:t>Mode 1:</a:t>
            </a:r>
          </a:p>
          <a:p>
            <a:pPr lvl="1"/>
            <a:r>
              <a:rPr lang="en-US" dirty="0"/>
              <a:t>SDLC phase: Design and implementation</a:t>
            </a:r>
          </a:p>
          <a:p>
            <a:pPr lvl="1"/>
            <a:r>
              <a:rPr lang="en-US" dirty="0"/>
              <a:t>Notes: </a:t>
            </a:r>
            <a:r>
              <a:rPr lang="en-US" dirty="0" err="1"/>
              <a:t>devs</a:t>
            </a:r>
            <a:r>
              <a:rPr lang="en-US" dirty="0"/>
              <a:t> put heavy reliance on input filtering and model alignment, assuming they’re more effective than they are</a:t>
            </a:r>
          </a:p>
          <a:p>
            <a:r>
              <a:rPr lang="en-US" dirty="0"/>
              <a:t>Mode 2:</a:t>
            </a:r>
          </a:p>
          <a:p>
            <a:pPr lvl="1"/>
            <a:r>
              <a:rPr lang="en-US" dirty="0"/>
              <a:t>SDLC phase:</a:t>
            </a:r>
          </a:p>
          <a:p>
            <a:pPr lvl="1"/>
            <a:r>
              <a:rPr lang="en-US" dirty="0"/>
              <a:t>Notes: </a:t>
            </a:r>
          </a:p>
          <a:p>
            <a:endParaRPr lang="en-US" dirty="0"/>
          </a:p>
        </p:txBody>
      </p:sp>
      <p:sp>
        <p:nvSpPr>
          <p:cNvPr id="4" name="Slide Number Placeholder 3">
            <a:extLst>
              <a:ext uri="{FF2B5EF4-FFF2-40B4-BE49-F238E27FC236}">
                <a16:creationId xmlns:a16="http://schemas.microsoft.com/office/drawing/2014/main" id="{D83B946E-E8C6-BBA8-C53B-047B3F71D935}"/>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18</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8701742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A2079-E990-5D60-84B3-E19FEC2C60D5}"/>
              </a:ext>
            </a:extLst>
          </p:cNvPr>
          <p:cNvSpPr>
            <a:spLocks noGrp="1"/>
          </p:cNvSpPr>
          <p:nvPr>
            <p:ph type="title"/>
          </p:nvPr>
        </p:nvSpPr>
        <p:spPr/>
        <p:txBody>
          <a:bodyPr/>
          <a:lstStyle/>
          <a:p>
            <a:r>
              <a:rPr lang="en-US" dirty="0"/>
              <a:t>New entry worksheet – Observed Examples</a:t>
            </a:r>
          </a:p>
        </p:txBody>
      </p:sp>
      <p:sp>
        <p:nvSpPr>
          <p:cNvPr id="3" name="Content Placeholder 2">
            <a:extLst>
              <a:ext uri="{FF2B5EF4-FFF2-40B4-BE49-F238E27FC236}">
                <a16:creationId xmlns:a16="http://schemas.microsoft.com/office/drawing/2014/main" id="{91BBE544-B07D-A22E-1C50-A45E8F9C0351}"/>
              </a:ext>
            </a:extLst>
          </p:cNvPr>
          <p:cNvSpPr>
            <a:spLocks noGrp="1"/>
          </p:cNvSpPr>
          <p:nvPr>
            <p:ph idx="1"/>
          </p:nvPr>
        </p:nvSpPr>
        <p:spPr/>
        <p:txBody>
          <a:bodyPr/>
          <a:lstStyle/>
          <a:p>
            <a:r>
              <a:rPr lang="en-US" dirty="0"/>
              <a:t>Goal: a curated list of real-world examples (e.g., CVEs)</a:t>
            </a:r>
          </a:p>
          <a:p>
            <a:pPr lvl="1"/>
            <a:r>
              <a:rPr lang="en-US" dirty="0"/>
              <a:t>Must have good technical details</a:t>
            </a:r>
          </a:p>
          <a:p>
            <a:pPr lvl="1"/>
            <a:r>
              <a:rPr lang="en-US" dirty="0"/>
              <a:t>Must have good &lt;weakness&gt; oriented details</a:t>
            </a:r>
          </a:p>
          <a:p>
            <a:pPr lvl="1"/>
            <a:r>
              <a:rPr lang="en-US" dirty="0"/>
              <a:t>Should be easily understandable by the reader</a:t>
            </a:r>
          </a:p>
          <a:p>
            <a:r>
              <a:rPr lang="en-US" dirty="0"/>
              <a:t>Most discussion can happen on CDR</a:t>
            </a:r>
          </a:p>
          <a:p>
            <a:r>
              <a:rPr lang="en-US" dirty="0" err="1"/>
              <a:t>Obex</a:t>
            </a:r>
            <a:r>
              <a:rPr lang="en-US" dirty="0"/>
              <a:t> 1</a:t>
            </a:r>
          </a:p>
          <a:p>
            <a:pPr lvl="1"/>
            <a:r>
              <a:rPr lang="en-US" dirty="0"/>
              <a:t>CVE ID / ref URL: [see in AI WG chat]</a:t>
            </a:r>
          </a:p>
          <a:p>
            <a:pPr lvl="1"/>
            <a:r>
              <a:rPr lang="en-US" dirty="0"/>
              <a:t>Brief weakness desc</a:t>
            </a:r>
          </a:p>
          <a:p>
            <a:r>
              <a:rPr lang="en-US" dirty="0" err="1"/>
              <a:t>Obex</a:t>
            </a:r>
            <a:r>
              <a:rPr lang="en-US" dirty="0"/>
              <a:t> 2</a:t>
            </a:r>
          </a:p>
          <a:p>
            <a:pPr lvl="1"/>
            <a:r>
              <a:rPr lang="en-US" dirty="0"/>
              <a:t>CVE ID / ref URL:</a:t>
            </a:r>
          </a:p>
          <a:p>
            <a:pPr lvl="1"/>
            <a:r>
              <a:rPr lang="en-US" dirty="0"/>
              <a:t>Brief weakness desc</a:t>
            </a:r>
          </a:p>
          <a:p>
            <a:endParaRPr lang="en-US" dirty="0"/>
          </a:p>
        </p:txBody>
      </p:sp>
      <p:sp>
        <p:nvSpPr>
          <p:cNvPr id="4" name="Slide Number Placeholder 3">
            <a:extLst>
              <a:ext uri="{FF2B5EF4-FFF2-40B4-BE49-F238E27FC236}">
                <a16:creationId xmlns:a16="http://schemas.microsoft.com/office/drawing/2014/main" id="{D83B946E-E8C6-BBA8-C53B-047B3F71D935}"/>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19</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250821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DBAFC-0746-3005-3E93-2624A728C664}"/>
              </a:ext>
            </a:extLst>
          </p:cNvPr>
          <p:cNvSpPr>
            <a:spLocks noGrp="1"/>
          </p:cNvSpPr>
          <p:nvPr>
            <p:ph type="ctrTitle" sz="quarter"/>
          </p:nvPr>
        </p:nvSpPr>
        <p:spPr/>
        <p:txBody>
          <a:bodyPr/>
          <a:lstStyle/>
          <a:p>
            <a:pPr>
              <a:lnSpc>
                <a:spcPct val="81031"/>
              </a:lnSpc>
            </a:pPr>
            <a:r>
              <a:rPr lang="en-US">
                <a:solidFill>
                  <a:srgbClr val="FF0000"/>
                </a:solidFill>
              </a:rPr>
              <a:t>Notice: This Meeting Will Be Recorded</a:t>
            </a:r>
            <a:endParaRPr lang="en-US"/>
          </a:p>
        </p:txBody>
      </p:sp>
      <p:sp>
        <p:nvSpPr>
          <p:cNvPr id="3" name="Slide Number Placeholder 2">
            <a:extLst>
              <a:ext uri="{FF2B5EF4-FFF2-40B4-BE49-F238E27FC236}">
                <a16:creationId xmlns:a16="http://schemas.microsoft.com/office/drawing/2014/main" id="{B53DA309-52B9-3B76-0B1C-E8C1BDD8A492}"/>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2</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9299741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A2079-E990-5D60-84B3-E19FEC2C60D5}"/>
              </a:ext>
            </a:extLst>
          </p:cNvPr>
          <p:cNvSpPr>
            <a:spLocks noGrp="1"/>
          </p:cNvSpPr>
          <p:nvPr>
            <p:ph type="title"/>
          </p:nvPr>
        </p:nvSpPr>
        <p:spPr/>
        <p:txBody>
          <a:bodyPr/>
          <a:lstStyle/>
          <a:p>
            <a:r>
              <a:rPr lang="en-US" dirty="0"/>
              <a:t>New entry worksheet – Demonstrative Examples</a:t>
            </a:r>
          </a:p>
        </p:txBody>
      </p:sp>
      <p:sp>
        <p:nvSpPr>
          <p:cNvPr id="3" name="Content Placeholder 2">
            <a:extLst>
              <a:ext uri="{FF2B5EF4-FFF2-40B4-BE49-F238E27FC236}">
                <a16:creationId xmlns:a16="http://schemas.microsoft.com/office/drawing/2014/main" id="{91BBE544-B07D-A22E-1C50-A45E8F9C0351}"/>
              </a:ext>
            </a:extLst>
          </p:cNvPr>
          <p:cNvSpPr>
            <a:spLocks noGrp="1"/>
          </p:cNvSpPr>
          <p:nvPr>
            <p:ph idx="1"/>
          </p:nvPr>
        </p:nvSpPr>
        <p:spPr/>
        <p:txBody>
          <a:bodyPr/>
          <a:lstStyle/>
          <a:p>
            <a:r>
              <a:rPr lang="en-US" dirty="0"/>
              <a:t>Goal: theoretical educational examples (e.g., CVEs)</a:t>
            </a:r>
          </a:p>
          <a:p>
            <a:pPr lvl="1"/>
            <a:r>
              <a:rPr lang="en-US" dirty="0"/>
              <a:t>Introductory text – what the developer is trying to do</a:t>
            </a:r>
          </a:p>
          <a:p>
            <a:pPr lvl="1"/>
            <a:r>
              <a:rPr lang="en-US" dirty="0"/>
              <a:t>“Bad” code – design or code that contains the weakness</a:t>
            </a:r>
          </a:p>
          <a:p>
            <a:pPr lvl="1"/>
            <a:r>
              <a:rPr lang="en-US" dirty="0"/>
              <a:t>Explanation of the weakness</a:t>
            </a:r>
          </a:p>
          <a:p>
            <a:pPr lvl="1"/>
            <a:r>
              <a:rPr lang="en-US" dirty="0"/>
              <a:t>(optional) how the weakness is attacked/exploited</a:t>
            </a:r>
          </a:p>
          <a:p>
            <a:pPr lvl="1"/>
            <a:r>
              <a:rPr lang="en-US" dirty="0"/>
              <a:t>“Good” code – code changes that fix the weakness</a:t>
            </a:r>
          </a:p>
          <a:p>
            <a:r>
              <a:rPr lang="en-US" dirty="0"/>
              <a:t>Most discussion can happen on CDR</a:t>
            </a:r>
          </a:p>
          <a:p>
            <a:r>
              <a:rPr lang="en-US" dirty="0"/>
              <a:t>Any suggestions for kinds of scenarios to develop?</a:t>
            </a:r>
          </a:p>
        </p:txBody>
      </p:sp>
      <p:sp>
        <p:nvSpPr>
          <p:cNvPr id="4" name="Slide Number Placeholder 3">
            <a:extLst>
              <a:ext uri="{FF2B5EF4-FFF2-40B4-BE49-F238E27FC236}">
                <a16:creationId xmlns:a16="http://schemas.microsoft.com/office/drawing/2014/main" id="{D83B946E-E8C6-BBA8-C53B-047B3F71D935}"/>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20</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6947844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A2079-E990-5D60-84B3-E19FEC2C60D5}"/>
              </a:ext>
            </a:extLst>
          </p:cNvPr>
          <p:cNvSpPr>
            <a:spLocks noGrp="1"/>
          </p:cNvSpPr>
          <p:nvPr>
            <p:ph type="title"/>
          </p:nvPr>
        </p:nvSpPr>
        <p:spPr/>
        <p:txBody>
          <a:bodyPr/>
          <a:lstStyle/>
          <a:p>
            <a:r>
              <a:rPr lang="en-US" dirty="0"/>
              <a:t>New entry worksheet – References</a:t>
            </a:r>
          </a:p>
        </p:txBody>
      </p:sp>
      <p:sp>
        <p:nvSpPr>
          <p:cNvPr id="3" name="Content Placeholder 2">
            <a:extLst>
              <a:ext uri="{FF2B5EF4-FFF2-40B4-BE49-F238E27FC236}">
                <a16:creationId xmlns:a16="http://schemas.microsoft.com/office/drawing/2014/main" id="{91BBE544-B07D-A22E-1C50-A45E8F9C0351}"/>
              </a:ext>
            </a:extLst>
          </p:cNvPr>
          <p:cNvSpPr>
            <a:spLocks noGrp="1"/>
          </p:cNvSpPr>
          <p:nvPr>
            <p:ph idx="1"/>
          </p:nvPr>
        </p:nvSpPr>
        <p:spPr/>
        <p:txBody>
          <a:bodyPr/>
          <a:lstStyle/>
          <a:p>
            <a:r>
              <a:rPr lang="en-US" dirty="0"/>
              <a:t>Curated list of references</a:t>
            </a:r>
          </a:p>
          <a:p>
            <a:pPr lvl="1"/>
            <a:r>
              <a:rPr lang="en-US" dirty="0"/>
              <a:t>SHOULD explain or clarify the weakness</a:t>
            </a:r>
          </a:p>
          <a:p>
            <a:pPr lvl="1"/>
            <a:r>
              <a:rPr lang="en-US" dirty="0"/>
              <a:t>Might not be usable if solely focused on attacks or mitigations</a:t>
            </a:r>
          </a:p>
          <a:p>
            <a:pPr lvl="1"/>
            <a:r>
              <a:rPr lang="en-US" dirty="0"/>
              <a:t>Understandable to the reader</a:t>
            </a:r>
          </a:p>
          <a:p>
            <a:pPr lvl="2"/>
            <a:r>
              <a:rPr lang="en-US" dirty="0"/>
              <a:t>Assume 1-2 years’ developer experience</a:t>
            </a:r>
          </a:p>
          <a:p>
            <a:pPr lvl="1"/>
            <a:r>
              <a:rPr lang="en-US" dirty="0"/>
              <a:t>List of references MUST be relatively small – can’t be a bibliography of 50 papers</a:t>
            </a:r>
          </a:p>
          <a:p>
            <a:endParaRPr lang="en-US" dirty="0"/>
          </a:p>
          <a:p>
            <a:endParaRPr lang="en-US" dirty="0"/>
          </a:p>
        </p:txBody>
      </p:sp>
      <p:sp>
        <p:nvSpPr>
          <p:cNvPr id="4" name="Slide Number Placeholder 3">
            <a:extLst>
              <a:ext uri="{FF2B5EF4-FFF2-40B4-BE49-F238E27FC236}">
                <a16:creationId xmlns:a16="http://schemas.microsoft.com/office/drawing/2014/main" id="{D83B946E-E8C6-BBA8-C53B-047B3F71D935}"/>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21</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33986389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A2079-E990-5D60-84B3-E19FEC2C60D5}"/>
              </a:ext>
            </a:extLst>
          </p:cNvPr>
          <p:cNvSpPr>
            <a:spLocks noGrp="1"/>
          </p:cNvSpPr>
          <p:nvPr>
            <p:ph type="title"/>
          </p:nvPr>
        </p:nvSpPr>
        <p:spPr/>
        <p:txBody>
          <a:bodyPr/>
          <a:lstStyle/>
          <a:p>
            <a:r>
              <a:rPr lang="en-US" dirty="0"/>
              <a:t>New entry worksheet – Maintenance Notes</a:t>
            </a:r>
          </a:p>
        </p:txBody>
      </p:sp>
      <p:sp>
        <p:nvSpPr>
          <p:cNvPr id="3" name="Content Placeholder 2">
            <a:extLst>
              <a:ext uri="{FF2B5EF4-FFF2-40B4-BE49-F238E27FC236}">
                <a16:creationId xmlns:a16="http://schemas.microsoft.com/office/drawing/2014/main" id="{91BBE544-B07D-A22E-1C50-A45E8F9C0351}"/>
              </a:ext>
            </a:extLst>
          </p:cNvPr>
          <p:cNvSpPr>
            <a:spLocks noGrp="1"/>
          </p:cNvSpPr>
          <p:nvPr>
            <p:ph idx="1"/>
          </p:nvPr>
        </p:nvSpPr>
        <p:spPr/>
        <p:txBody>
          <a:bodyPr/>
          <a:lstStyle/>
          <a:p>
            <a:r>
              <a:rPr lang="en-US" dirty="0"/>
              <a:t>Used when entries are known to be incomplete or require additional focused research</a:t>
            </a:r>
          </a:p>
          <a:p>
            <a:r>
              <a:rPr lang="en-US" dirty="0"/>
              <a:t>Effectively a disclaimer</a:t>
            </a:r>
          </a:p>
          <a:p>
            <a:r>
              <a:rPr lang="en-US" dirty="0"/>
              <a:t>Essential for transparency</a:t>
            </a:r>
          </a:p>
          <a:p>
            <a:endParaRPr lang="en-US" dirty="0"/>
          </a:p>
        </p:txBody>
      </p:sp>
      <p:sp>
        <p:nvSpPr>
          <p:cNvPr id="4" name="Slide Number Placeholder 3">
            <a:extLst>
              <a:ext uri="{FF2B5EF4-FFF2-40B4-BE49-F238E27FC236}">
                <a16:creationId xmlns:a16="http://schemas.microsoft.com/office/drawing/2014/main" id="{D83B946E-E8C6-BBA8-C53B-047B3F71D935}"/>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22</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36186206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E4ECE-66AB-8925-4CBA-9F04BF9BD2E4}"/>
              </a:ext>
            </a:extLst>
          </p:cNvPr>
          <p:cNvSpPr>
            <a:spLocks noGrp="1"/>
          </p:cNvSpPr>
          <p:nvPr>
            <p:ph type="title"/>
          </p:nvPr>
        </p:nvSpPr>
        <p:spPr/>
        <p:txBody>
          <a:bodyPr/>
          <a:lstStyle/>
          <a:p>
            <a:r>
              <a:rPr lang="en-US" dirty="0"/>
              <a:t>New Submission ES2405-84711fc4 - Insufficient Input Validation in Generative AI Applications</a:t>
            </a:r>
          </a:p>
        </p:txBody>
      </p:sp>
      <p:graphicFrame>
        <p:nvGraphicFramePr>
          <p:cNvPr id="5" name="Content Placeholder 4">
            <a:extLst>
              <a:ext uri="{FF2B5EF4-FFF2-40B4-BE49-F238E27FC236}">
                <a16:creationId xmlns:a16="http://schemas.microsoft.com/office/drawing/2014/main" id="{109DD466-8D98-55AD-52F4-85500FDEED2B}"/>
              </a:ext>
            </a:extLst>
          </p:cNvPr>
          <p:cNvGraphicFramePr>
            <a:graphicFrameLocks noGrp="1"/>
          </p:cNvGraphicFramePr>
          <p:nvPr>
            <p:ph idx="1"/>
          </p:nvPr>
        </p:nvGraphicFramePr>
        <p:xfrm>
          <a:off x="615950" y="1371600"/>
          <a:ext cx="11237912" cy="3484880"/>
        </p:xfrm>
        <a:graphic>
          <a:graphicData uri="http://schemas.openxmlformats.org/drawingml/2006/table">
            <a:tbl>
              <a:tblPr firstRow="1" bandRow="1">
                <a:tableStyleId>{5C22544A-7EE6-4342-B048-85BDC9FD1C3A}</a:tableStyleId>
              </a:tblPr>
              <a:tblGrid>
                <a:gridCol w="1503306">
                  <a:extLst>
                    <a:ext uri="{9D8B030D-6E8A-4147-A177-3AD203B41FA5}">
                      <a16:colId xmlns:a16="http://schemas.microsoft.com/office/drawing/2014/main" val="984166173"/>
                    </a:ext>
                  </a:extLst>
                </a:gridCol>
                <a:gridCol w="9734606">
                  <a:extLst>
                    <a:ext uri="{9D8B030D-6E8A-4147-A177-3AD203B41FA5}">
                      <a16:colId xmlns:a16="http://schemas.microsoft.com/office/drawing/2014/main" val="1363273726"/>
                    </a:ext>
                  </a:extLst>
                </a:gridCol>
              </a:tblGrid>
              <a:tr h="370840">
                <a:tc>
                  <a:txBody>
                    <a:bodyPr/>
                    <a:lstStyle/>
                    <a:p>
                      <a:r>
                        <a:rPr lang="en-US"/>
                        <a:t>Element</a:t>
                      </a:r>
                    </a:p>
                  </a:txBody>
                  <a:tcPr>
                    <a:lnR w="12700" cap="flat" cmpd="sng" algn="ctr">
                      <a:solidFill>
                        <a:schemeClr val="tx1"/>
                      </a:solidFill>
                      <a:prstDash val="solid"/>
                      <a:round/>
                      <a:headEnd type="none" w="med" len="med"/>
                      <a:tailEnd type="none" w="med" len="med"/>
                    </a:lnR>
                  </a:tcPr>
                </a:tc>
                <a:tc>
                  <a:txBody>
                    <a:bodyPr/>
                    <a:lstStyle/>
                    <a:p>
                      <a:r>
                        <a:rPr lang="en-US"/>
                        <a:t>Value</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117004014"/>
                  </a:ext>
                </a:extLst>
              </a:tr>
              <a:tr h="370840">
                <a:tc>
                  <a:txBody>
                    <a:bodyPr/>
                    <a:lstStyle/>
                    <a:p>
                      <a:r>
                        <a:rPr lang="en-US"/>
                        <a:t>Short Desc</a:t>
                      </a:r>
                    </a:p>
                  </a:txBody>
                  <a:tcPr>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product </a:t>
                      </a:r>
                      <a:r>
                        <a:rPr lang="en-US" b="1" dirty="0"/>
                        <a:t>accepts user inputs </a:t>
                      </a:r>
                      <a:r>
                        <a:rPr lang="en-US" dirty="0"/>
                        <a:t>for a generative artificial intelligence application, </a:t>
                      </a:r>
                      <a:r>
                        <a:rPr lang="en-US" b="1" dirty="0"/>
                        <a:t>which can modify or bypass </a:t>
                      </a:r>
                      <a:r>
                        <a:rPr lang="en-US" dirty="0"/>
                        <a:t>the original instructions resulting in an unintended response.</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101187089"/>
                  </a:ext>
                </a:extLst>
              </a:tr>
              <a:tr h="370840">
                <a:tc>
                  <a:txBody>
                    <a:bodyPr/>
                    <a:lstStyle/>
                    <a:p>
                      <a:r>
                        <a:rPr lang="en-US"/>
                        <a:t>Extended Desc</a:t>
                      </a:r>
                    </a:p>
                  </a:txBody>
                  <a:tcPr>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Without sufficient validation to application user inputs, the generative artificial intelligence </a:t>
                      </a:r>
                      <a:r>
                        <a:rPr lang="en-US" b="1"/>
                        <a:t>model can change its original behavior </a:t>
                      </a:r>
                      <a:r>
                        <a:rPr lang="en-US"/>
                        <a:t>or provide unintended responses. This can be used to reveal model secrets, output biased responses, and possibly execute system commands, depending on application capabilities.  This flaw depends on the fact that </a:t>
                      </a:r>
                      <a:r>
                        <a:rPr lang="en-US" b="1"/>
                        <a:t>generative artificial intelligence models make no real distinction between the control and data planes</a:t>
                      </a:r>
                      <a:r>
                        <a:rPr lang="en-US"/>
                        <a:t>.</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33479083"/>
                  </a:ext>
                </a:extLst>
              </a:tr>
              <a:tr h="370840">
                <a:tc>
                  <a:txBody>
                    <a:bodyPr/>
                    <a:lstStyle/>
                    <a:p>
                      <a:r>
                        <a:rPr lang="en-US"/>
                        <a:t>Alternate Term(s)</a:t>
                      </a:r>
                    </a:p>
                  </a:txBody>
                  <a:tcPr>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t>prompt injection</a:t>
                      </a:r>
                      <a:r>
                        <a:rPr lang="en-US"/>
                        <a:t>. Note to user: prompt injection is an attack and applies to multiple weaknesses, not just this one.</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2513041"/>
                  </a:ext>
                </a:extLst>
              </a:tr>
              <a:tr h="370840">
                <a:tc>
                  <a:txBody>
                    <a:bodyPr/>
                    <a:lstStyle/>
                    <a:p>
                      <a:r>
                        <a:rPr lang="en-US" dirty="0"/>
                        <a:t>Relationships</a:t>
                      </a:r>
                    </a:p>
                  </a:txBody>
                  <a:tcPr>
                    <a:lnR w="12700" cap="flat" cmpd="sng" algn="ctr">
                      <a:solidFill>
                        <a:schemeClr val="tx1"/>
                      </a:solidFill>
                      <a:prstDash val="solid"/>
                      <a:round/>
                      <a:headEnd type="none" w="med" len="med"/>
                      <a:tailEnd type="none" w="med" len="med"/>
                    </a:lnR>
                  </a:tcPr>
                </a:tc>
                <a:tc>
                  <a:txBody>
                    <a:bodyPr/>
                    <a:lstStyle/>
                    <a:p>
                      <a:r>
                        <a:rPr lang="en-US" dirty="0" err="1"/>
                        <a:t>ChildOf</a:t>
                      </a:r>
                      <a:r>
                        <a:rPr lang="en-US" dirty="0"/>
                        <a:t> CWE-20: Improper Input Validation</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276529294"/>
                  </a:ext>
                </a:extLst>
              </a:tr>
            </a:tbl>
          </a:graphicData>
        </a:graphic>
      </p:graphicFrame>
      <p:sp>
        <p:nvSpPr>
          <p:cNvPr id="4" name="Slide Number Placeholder 3">
            <a:extLst>
              <a:ext uri="{FF2B5EF4-FFF2-40B4-BE49-F238E27FC236}">
                <a16:creationId xmlns:a16="http://schemas.microsoft.com/office/drawing/2014/main" id="{9AD84AA7-79FE-C177-F535-C77CC57CEEE4}"/>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23</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6" name="TextBox 5">
            <a:extLst>
              <a:ext uri="{FF2B5EF4-FFF2-40B4-BE49-F238E27FC236}">
                <a16:creationId xmlns:a16="http://schemas.microsoft.com/office/drawing/2014/main" id="{69914F47-F27A-C371-C533-F9420E8382A0}"/>
              </a:ext>
            </a:extLst>
          </p:cNvPr>
          <p:cNvSpPr txBox="1"/>
          <p:nvPr/>
        </p:nvSpPr>
        <p:spPr>
          <a:xfrm>
            <a:off x="615950" y="5301734"/>
            <a:ext cx="8614186" cy="369332"/>
          </a:xfrm>
          <a:prstGeom prst="rect">
            <a:avLst/>
          </a:prstGeom>
          <a:noFill/>
        </p:spPr>
        <p:txBody>
          <a:bodyPr wrap="square">
            <a:spAutoFit/>
          </a:bodyPr>
          <a:lstStyle/>
          <a:p>
            <a:r>
              <a:rPr lang="en-US" dirty="0"/>
              <a:t>https://github.com/CWE-CAPEC/CWE-Content-Development-Repository/issues/109</a:t>
            </a:r>
          </a:p>
        </p:txBody>
      </p:sp>
      <p:sp>
        <p:nvSpPr>
          <p:cNvPr id="7" name="TextBox 6">
            <a:extLst>
              <a:ext uri="{FF2B5EF4-FFF2-40B4-BE49-F238E27FC236}">
                <a16:creationId xmlns:a16="http://schemas.microsoft.com/office/drawing/2014/main" id="{C7FFEFD0-7014-A7E0-F87A-151531F5C831}"/>
              </a:ext>
            </a:extLst>
          </p:cNvPr>
          <p:cNvSpPr txBox="1"/>
          <p:nvPr/>
        </p:nvSpPr>
        <p:spPr>
          <a:xfrm>
            <a:off x="519131" y="5814681"/>
            <a:ext cx="6121612" cy="369332"/>
          </a:xfrm>
          <a:prstGeom prst="rect">
            <a:avLst/>
          </a:prstGeom>
          <a:noFill/>
        </p:spPr>
        <p:txBody>
          <a:bodyPr wrap="none" lIns="91440" tIns="45720" rIns="91440" bIns="45720" rtlCol="0" anchor="t">
            <a:spAutoFit/>
          </a:bodyPr>
          <a:lstStyle/>
          <a:p>
            <a:r>
              <a:rPr lang="en-US" b="1" i="1">
                <a:highlight>
                  <a:srgbClr val="FFFF00"/>
                </a:highlight>
              </a:rPr>
              <a:t>* Email </a:t>
            </a:r>
            <a:r>
              <a:rPr lang="en-US" b="1" i="1">
                <a:highlight>
                  <a:srgbClr val="FFFF00"/>
                </a:highlight>
                <a:hlinkClick r:id="rId2"/>
              </a:rPr>
              <a:t>cwe-submissions@mitre.org</a:t>
            </a:r>
            <a:r>
              <a:rPr lang="en-US" b="1" i="1">
                <a:highlight>
                  <a:srgbClr val="FFFF00"/>
                </a:highlight>
              </a:rPr>
              <a:t> if you need access to CDR</a:t>
            </a:r>
            <a:endParaRPr lang="en-US" b="1" i="1">
              <a:highlight>
                <a:srgbClr val="FFFF00"/>
              </a:highlight>
              <a:cs typeface="Calibri"/>
            </a:endParaRPr>
          </a:p>
        </p:txBody>
      </p:sp>
    </p:spTree>
    <p:extLst>
      <p:ext uri="{BB962C8B-B14F-4D97-AF65-F5344CB8AC3E}">
        <p14:creationId xmlns:p14="http://schemas.microsoft.com/office/powerpoint/2010/main" val="25840253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0A75D-7D17-0A50-C71B-0C0579C63422}"/>
              </a:ext>
            </a:extLst>
          </p:cNvPr>
          <p:cNvSpPr>
            <a:spLocks noGrp="1"/>
          </p:cNvSpPr>
          <p:nvPr>
            <p:ph type="title"/>
          </p:nvPr>
        </p:nvSpPr>
        <p:spPr/>
        <p:txBody>
          <a:bodyPr/>
          <a:lstStyle/>
          <a:p>
            <a:r>
              <a:rPr lang="en-US" dirty="0"/>
              <a:t>Discussion: prompt injection example</a:t>
            </a:r>
          </a:p>
        </p:txBody>
      </p:sp>
      <p:sp>
        <p:nvSpPr>
          <p:cNvPr id="3" name="Content Placeholder 2">
            <a:extLst>
              <a:ext uri="{FF2B5EF4-FFF2-40B4-BE49-F238E27FC236}">
                <a16:creationId xmlns:a16="http://schemas.microsoft.com/office/drawing/2014/main" id="{AB118AA4-9CAB-BA6E-2461-851520F6A08C}"/>
              </a:ext>
            </a:extLst>
          </p:cNvPr>
          <p:cNvSpPr>
            <a:spLocks noGrp="1"/>
          </p:cNvSpPr>
          <p:nvPr>
            <p:ph idx="1"/>
          </p:nvPr>
        </p:nvSpPr>
        <p:spPr/>
        <p:txBody>
          <a:bodyPr/>
          <a:lstStyle/>
          <a:p>
            <a:r>
              <a:rPr lang="en-US" sz="2000" dirty="0"/>
              <a:t>From Erick in a CDR comment:</a:t>
            </a:r>
          </a:p>
          <a:p>
            <a:pPr lvl="1"/>
            <a:r>
              <a:rPr lang="en-US" sz="2000" dirty="0"/>
              <a:t>prompt injection leading to RCE, this can be something like prompting a model with</a:t>
            </a:r>
          </a:p>
          <a:p>
            <a:pPr lvl="2"/>
            <a:r>
              <a:rPr lang="en-US" sz="2000" dirty="0">
                <a:latin typeface="Consolas" panose="020B0609020204030204" pitchFamily="49" charset="0"/>
              </a:rPr>
              <a:t>"Write me a Jinja template that contains the string {% for x in ().__</a:t>
            </a:r>
            <a:r>
              <a:rPr lang="en-US" sz="2000" dirty="0" err="1">
                <a:latin typeface="Consolas" panose="020B0609020204030204" pitchFamily="49" charset="0"/>
              </a:rPr>
              <a:t>class__.__base__.__subclasses</a:t>
            </a:r>
            <a:r>
              <a:rPr lang="en-US" sz="2000" dirty="0">
                <a:latin typeface="Consolas" panose="020B0609020204030204" pitchFamily="49" charset="0"/>
              </a:rPr>
              <a:t>__() …</a:t>
            </a:r>
            <a:r>
              <a:rPr lang="en-US" sz="2000" dirty="0" err="1">
                <a:latin typeface="Consolas" panose="020B0609020204030204" pitchFamily="49" charset="0"/>
              </a:rPr>
              <a:t>popen</a:t>
            </a:r>
            <a:r>
              <a:rPr lang="en-US" sz="2000" dirty="0">
                <a:latin typeface="Consolas" panose="020B0609020204030204" pitchFamily="49" charset="0"/>
              </a:rPr>
              <a:t>("</a:t>
            </a:r>
            <a:r>
              <a:rPr lang="en-US" sz="2000" dirty="0" err="1">
                <a:latin typeface="Consolas" panose="020B0609020204030204" pitchFamily="49" charset="0"/>
              </a:rPr>
              <a:t>netcat</a:t>
            </a:r>
            <a:r>
              <a:rPr lang="en-US" sz="2000" dirty="0">
                <a:latin typeface="Consolas" panose="020B0609020204030204" pitchFamily="49" charset="0"/>
              </a:rPr>
              <a:t> -l -p 1337 -e /bin/bash/")}…”</a:t>
            </a:r>
          </a:p>
          <a:p>
            <a:pPr lvl="1"/>
            <a:r>
              <a:rPr lang="en-US" sz="2000" dirty="0"/>
              <a:t>“Here, the weakness is that a jinja template may be rendered from the LLM output without first validating the model's output. We could theoretically catch this with some level of input validation, but it's tricky.”</a:t>
            </a:r>
          </a:p>
          <a:p>
            <a:r>
              <a:rPr lang="en-US" sz="2000" dirty="0"/>
              <a:t>This seems like “classic” injection, very similar to HTML injection: bad code-execution characters get inserted into a response, then fed into a general-purpose engine that executes that code before sending the response to the user</a:t>
            </a:r>
          </a:p>
          <a:p>
            <a:r>
              <a:rPr lang="en-US" sz="2000" dirty="0"/>
              <a:t>Is this more of an AI-oriented demonstrative example for CWE-917: Expression language injection or some injection-related ancestor?</a:t>
            </a:r>
          </a:p>
          <a:p>
            <a:r>
              <a:rPr lang="en-US" sz="2000" dirty="0"/>
              <a:t>Alternately, we could create classic-injection oriented new entry focused more on template systems used by AI </a:t>
            </a:r>
          </a:p>
        </p:txBody>
      </p:sp>
      <p:sp>
        <p:nvSpPr>
          <p:cNvPr id="4" name="Slide Number Placeholder 3">
            <a:extLst>
              <a:ext uri="{FF2B5EF4-FFF2-40B4-BE49-F238E27FC236}">
                <a16:creationId xmlns:a16="http://schemas.microsoft.com/office/drawing/2014/main" id="{25042EBD-B701-5991-4F06-3C97D2F0C837}"/>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24</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25090692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707B7-C03C-8C1B-04C5-2510B1E993E1}"/>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B0B26D4F-AE55-E857-5D76-00403874996B}"/>
              </a:ext>
            </a:extLst>
          </p:cNvPr>
          <p:cNvSpPr>
            <a:spLocks noGrp="1"/>
          </p:cNvSpPr>
          <p:nvPr>
            <p:ph idx="1"/>
          </p:nvPr>
        </p:nvSpPr>
        <p:spPr/>
        <p:txBody>
          <a:bodyPr/>
          <a:lstStyle/>
          <a:p>
            <a:r>
              <a:rPr lang="en-US" dirty="0"/>
              <a:t>MITRE to continue leading development of new entry/entries</a:t>
            </a:r>
          </a:p>
          <a:p>
            <a:r>
              <a:rPr lang="en-US" dirty="0"/>
              <a:t>Soft Deadline: Wednesday, July 10</a:t>
            </a:r>
          </a:p>
          <a:p>
            <a:r>
              <a:rPr lang="en-US" dirty="0"/>
              <a:t>CWE Release: Tuesday, July 16</a:t>
            </a:r>
          </a:p>
          <a:p>
            <a:endParaRPr lang="en-US" dirty="0"/>
          </a:p>
        </p:txBody>
      </p:sp>
      <p:sp>
        <p:nvSpPr>
          <p:cNvPr id="4" name="Slide Number Placeholder 3">
            <a:extLst>
              <a:ext uri="{FF2B5EF4-FFF2-40B4-BE49-F238E27FC236}">
                <a16:creationId xmlns:a16="http://schemas.microsoft.com/office/drawing/2014/main" id="{23925851-2169-BCEA-9768-CB3A3B00CD70}"/>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25</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32188776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7078F-9773-589B-83C2-AAFF2A0EE3CF}"/>
              </a:ext>
            </a:extLst>
          </p:cNvPr>
          <p:cNvSpPr>
            <a:spLocks noGrp="1"/>
          </p:cNvSpPr>
          <p:nvPr>
            <p:ph type="ctrTitle" sz="quarter"/>
          </p:nvPr>
        </p:nvSpPr>
        <p:spPr/>
        <p:txBody>
          <a:bodyPr/>
          <a:lstStyle/>
          <a:p>
            <a:pPr>
              <a:lnSpc>
                <a:spcPct val="81031"/>
              </a:lnSpc>
            </a:pPr>
            <a:r>
              <a:rPr lang="en-US"/>
              <a:t>Backup Slides</a:t>
            </a:r>
          </a:p>
        </p:txBody>
      </p:sp>
      <p:sp>
        <p:nvSpPr>
          <p:cNvPr id="3" name="Slide Number Placeholder 2">
            <a:extLst>
              <a:ext uri="{FF2B5EF4-FFF2-40B4-BE49-F238E27FC236}">
                <a16:creationId xmlns:a16="http://schemas.microsoft.com/office/drawing/2014/main" id="{59749EBF-BF4E-22AB-B68D-80A0858089D0}"/>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26</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28007141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B075-1409-018A-4033-DB1C440D6B8D}"/>
              </a:ext>
            </a:extLst>
          </p:cNvPr>
          <p:cNvSpPr>
            <a:spLocks noGrp="1"/>
          </p:cNvSpPr>
          <p:nvPr>
            <p:ph type="title"/>
          </p:nvPr>
        </p:nvSpPr>
        <p:spPr/>
        <p:txBody>
          <a:bodyPr/>
          <a:lstStyle/>
          <a:p>
            <a:r>
              <a:rPr lang="en-US"/>
              <a:t>Prompt Injection: Next Steps</a:t>
            </a:r>
          </a:p>
        </p:txBody>
      </p:sp>
      <p:sp>
        <p:nvSpPr>
          <p:cNvPr id="3" name="Content Placeholder 2">
            <a:extLst>
              <a:ext uri="{FF2B5EF4-FFF2-40B4-BE49-F238E27FC236}">
                <a16:creationId xmlns:a16="http://schemas.microsoft.com/office/drawing/2014/main" id="{075199B5-E8F0-9850-23D0-F4BBC4EFC09E}"/>
              </a:ext>
            </a:extLst>
          </p:cNvPr>
          <p:cNvSpPr>
            <a:spLocks noGrp="1"/>
          </p:cNvSpPr>
          <p:nvPr>
            <p:ph idx="1"/>
          </p:nvPr>
        </p:nvSpPr>
        <p:spPr/>
        <p:txBody>
          <a:bodyPr vert="horz" lIns="91440" tIns="45720" rIns="91440" bIns="45720" rtlCol="0" anchor="t">
            <a:noAutofit/>
          </a:bodyPr>
          <a:lstStyle/>
          <a:p>
            <a:r>
              <a:rPr lang="en-US" dirty="0"/>
              <a:t>Can we more clearly elucidate the weakness?</a:t>
            </a:r>
          </a:p>
          <a:p>
            <a:pPr marL="685800" lvl="1" indent="-303530"/>
            <a:r>
              <a:rPr lang="en-US" dirty="0">
                <a:latin typeface="Tahoma"/>
                <a:ea typeface="Tahoma"/>
                <a:cs typeface="Tahoma"/>
              </a:rPr>
              <a:t>Injection is an attack - what weakness(es) allowed that to occur?</a:t>
            </a:r>
          </a:p>
          <a:p>
            <a:pPr marL="686141" lvl="1" indent="-307975"/>
            <a:r>
              <a:rPr lang="en-US" dirty="0">
                <a:latin typeface="Tahoma"/>
                <a:ea typeface="Tahoma"/>
                <a:cs typeface="Tahoma"/>
              </a:rPr>
              <a:t>Cover “prompt injection” in &lt;Alternate Terms&gt;</a:t>
            </a:r>
            <a:endParaRPr lang="en-US" dirty="0"/>
          </a:p>
          <a:p>
            <a:pPr marL="307853" indent="-303530"/>
            <a:r>
              <a:rPr lang="en-US" dirty="0">
                <a:latin typeface="Tahoma"/>
                <a:ea typeface="Tahoma"/>
                <a:cs typeface="Tahoma"/>
              </a:rPr>
              <a:t>More discussion: do we have to “live with” an emphasis on input validation and output validation?</a:t>
            </a:r>
          </a:p>
          <a:p>
            <a:pPr marL="307853" indent="-303530"/>
            <a:endParaRPr lang="en-US" dirty="0">
              <a:latin typeface="Tahoma"/>
              <a:ea typeface="Tahoma"/>
              <a:cs typeface="Tahoma"/>
            </a:endParaRPr>
          </a:p>
          <a:p>
            <a:pPr marL="307853" indent="-303530"/>
            <a:r>
              <a:rPr lang="en-US" dirty="0">
                <a:latin typeface="Tahoma"/>
                <a:ea typeface="Tahoma"/>
                <a:cs typeface="Tahoma"/>
              </a:rPr>
              <a:t>Steve opinion only: “using a mechanism that fundamentally mixes control and data” is sounding more and more attractive to me as a &lt;root cause design weakness&gt; that “under the right conditions could lead to a vulnerability”</a:t>
            </a:r>
            <a:endParaRPr lang="en-US" dirty="0"/>
          </a:p>
          <a:p>
            <a:pPr marL="685800" lvl="1" indent="-303530"/>
            <a:endParaRPr lang="en-US" dirty="0"/>
          </a:p>
          <a:p>
            <a:pPr marL="685800" lvl="1" indent="-303530"/>
            <a:endParaRPr lang="en-US" dirty="0"/>
          </a:p>
          <a:p>
            <a:pPr marL="685800" lvl="1" indent="-303530"/>
            <a:endParaRPr lang="en-US" dirty="0"/>
          </a:p>
        </p:txBody>
      </p:sp>
      <p:sp>
        <p:nvSpPr>
          <p:cNvPr id="4" name="Slide Number Placeholder 3">
            <a:extLst>
              <a:ext uri="{FF2B5EF4-FFF2-40B4-BE49-F238E27FC236}">
                <a16:creationId xmlns:a16="http://schemas.microsoft.com/office/drawing/2014/main" id="{B4AD06B0-9D5B-C1DE-E946-E79807645C50}"/>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27</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41593588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E8641-60A1-E1B8-26DE-D672971CCAD9}"/>
              </a:ext>
            </a:extLst>
          </p:cNvPr>
          <p:cNvSpPr>
            <a:spLocks noGrp="1"/>
          </p:cNvSpPr>
          <p:nvPr>
            <p:ph type="title"/>
          </p:nvPr>
        </p:nvSpPr>
        <p:spPr/>
        <p:txBody>
          <a:bodyPr/>
          <a:lstStyle/>
          <a:p>
            <a:r>
              <a:rPr lang="en-US"/>
              <a:t>Participant Introductions</a:t>
            </a:r>
          </a:p>
        </p:txBody>
      </p:sp>
      <p:sp>
        <p:nvSpPr>
          <p:cNvPr id="3" name="Content Placeholder 2">
            <a:extLst>
              <a:ext uri="{FF2B5EF4-FFF2-40B4-BE49-F238E27FC236}">
                <a16:creationId xmlns:a16="http://schemas.microsoft.com/office/drawing/2014/main" id="{7DA3C9E9-D4F0-DB41-C48C-89DFCBD73F13}"/>
              </a:ext>
            </a:extLst>
          </p:cNvPr>
          <p:cNvSpPr>
            <a:spLocks noGrp="1"/>
          </p:cNvSpPr>
          <p:nvPr>
            <p:ph idx="1"/>
          </p:nvPr>
        </p:nvSpPr>
        <p:spPr/>
        <p:txBody>
          <a:bodyPr/>
          <a:lstStyle/>
          <a:p>
            <a:r>
              <a:rPr lang="en-US" dirty="0"/>
              <a:t>MITRE staff</a:t>
            </a:r>
          </a:p>
          <a:p>
            <a:pPr lvl="1"/>
            <a:r>
              <a:rPr lang="en-US" dirty="0"/>
              <a:t>Alec Summers</a:t>
            </a:r>
          </a:p>
          <a:p>
            <a:pPr lvl="1"/>
            <a:r>
              <a:rPr lang="en-US" dirty="0"/>
              <a:t>Steve Christey Coley</a:t>
            </a:r>
          </a:p>
          <a:p>
            <a:pPr lvl="1"/>
            <a:r>
              <a:rPr lang="en-US" dirty="0"/>
              <a:t>Bob Heinemann</a:t>
            </a:r>
          </a:p>
          <a:p>
            <a:pPr lvl="1"/>
            <a:endParaRPr lang="en-US" dirty="0"/>
          </a:p>
          <a:p>
            <a:r>
              <a:rPr lang="en-US" dirty="0"/>
              <a:t>Any new WG Group Members on this call?</a:t>
            </a:r>
          </a:p>
          <a:p>
            <a:pPr lvl="1"/>
            <a:endParaRPr lang="en-US" dirty="0"/>
          </a:p>
        </p:txBody>
      </p:sp>
      <p:sp>
        <p:nvSpPr>
          <p:cNvPr id="4" name="Slide Number Placeholder 3">
            <a:extLst>
              <a:ext uri="{FF2B5EF4-FFF2-40B4-BE49-F238E27FC236}">
                <a16:creationId xmlns:a16="http://schemas.microsoft.com/office/drawing/2014/main" id="{A9E2F16F-1747-8F29-4E72-D519CA1C2B3D}"/>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28</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29072593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E793D-11C4-7EED-FF76-D5B77C284C02}"/>
              </a:ext>
            </a:extLst>
          </p:cNvPr>
          <p:cNvSpPr>
            <a:spLocks noGrp="1"/>
          </p:cNvSpPr>
          <p:nvPr>
            <p:ph type="title"/>
          </p:nvPr>
        </p:nvSpPr>
        <p:spPr/>
        <p:txBody>
          <a:bodyPr/>
          <a:lstStyle/>
          <a:p>
            <a:r>
              <a:rPr lang="en-US">
                <a:latin typeface="Tahoma"/>
                <a:ea typeface="Tahoma"/>
                <a:cs typeface="Tahoma"/>
              </a:rPr>
              <a:t>AI WG Mission and Goals</a:t>
            </a:r>
          </a:p>
        </p:txBody>
      </p:sp>
      <p:sp>
        <p:nvSpPr>
          <p:cNvPr id="3" name="Content Placeholder 2">
            <a:extLst>
              <a:ext uri="{FF2B5EF4-FFF2-40B4-BE49-F238E27FC236}">
                <a16:creationId xmlns:a16="http://schemas.microsoft.com/office/drawing/2014/main" id="{26B8C301-8ADC-3000-1900-5E4D047B34E9}"/>
              </a:ext>
            </a:extLst>
          </p:cNvPr>
          <p:cNvSpPr>
            <a:spLocks noGrp="1"/>
          </p:cNvSpPr>
          <p:nvPr>
            <p:ph idx="1"/>
          </p:nvPr>
        </p:nvSpPr>
        <p:spPr/>
        <p:txBody>
          <a:bodyPr vert="horz" lIns="91440" tIns="45720" rIns="91440" bIns="45720" rtlCol="0" anchor="t">
            <a:noAutofit/>
          </a:bodyPr>
          <a:lstStyle/>
          <a:p>
            <a:pPr marL="307975" indent="-307975"/>
            <a:r>
              <a:rPr lang="en-US" dirty="0">
                <a:latin typeface="Tahoma"/>
                <a:ea typeface="Tahoma"/>
                <a:cs typeface="Tahoma"/>
              </a:rPr>
              <a:t>Draft proposal: </a:t>
            </a:r>
            <a:endParaRPr lang="en-US" dirty="0"/>
          </a:p>
          <a:p>
            <a:pPr marL="685800" lvl="1" indent="-303530"/>
            <a:r>
              <a:rPr lang="en-US" dirty="0">
                <a:latin typeface="Tahoma"/>
                <a:ea typeface="Tahoma"/>
                <a:cs typeface="Tahoma"/>
              </a:rPr>
              <a:t>Identify and address gaps in the CWE corpus where AI-related weaknesses are not adequately covered, and work collaboratively to fix them</a:t>
            </a:r>
            <a:endParaRPr lang="en-US" dirty="0"/>
          </a:p>
          <a:p>
            <a:pPr marL="307340" indent="-303530"/>
            <a:r>
              <a:rPr lang="en-US" dirty="0">
                <a:latin typeface="Tahoma"/>
                <a:ea typeface="Tahoma"/>
                <a:cs typeface="Tahoma"/>
              </a:rPr>
              <a:t>The proposal is only focused on CWE</a:t>
            </a:r>
            <a:endParaRPr lang="en-US">
              <a:latin typeface="Tahoma"/>
              <a:ea typeface="Tahoma"/>
              <a:cs typeface="Tahoma"/>
            </a:endParaRPr>
          </a:p>
          <a:p>
            <a:pPr marL="685800" lvl="1" indent="-303530"/>
            <a:r>
              <a:rPr lang="en-US" dirty="0">
                <a:latin typeface="Tahoma"/>
                <a:ea typeface="Tahoma"/>
                <a:cs typeface="Tahoma"/>
              </a:rPr>
              <a:t>What changes need to be made to include CVE-related concerns?</a:t>
            </a:r>
            <a:endParaRPr lang="en-US" dirty="0"/>
          </a:p>
          <a:p>
            <a:pPr marL="307340" indent="-303530"/>
            <a:r>
              <a:rPr lang="en-US" dirty="0">
                <a:latin typeface="Tahoma"/>
                <a:ea typeface="Tahoma"/>
                <a:cs typeface="Tahoma"/>
              </a:rPr>
              <a:t>Discussion </a:t>
            </a:r>
            <a:r>
              <a:rPr lang="en-US">
                <a:latin typeface="Tahoma"/>
                <a:ea typeface="Tahoma"/>
                <a:cs typeface="Tahoma"/>
              </a:rPr>
              <a:t>topics</a:t>
            </a:r>
            <a:r>
              <a:rPr lang="en-US" dirty="0">
                <a:latin typeface="Tahoma"/>
                <a:ea typeface="Tahoma"/>
                <a:cs typeface="Tahoma"/>
              </a:rPr>
              <a:t> raised in the last meeting</a:t>
            </a:r>
            <a:endParaRPr lang="en-US">
              <a:latin typeface="Tahoma"/>
              <a:ea typeface="Tahoma"/>
              <a:cs typeface="Tahoma"/>
            </a:endParaRPr>
          </a:p>
          <a:p>
            <a:pPr marL="685800" lvl="1" indent="-303530"/>
            <a:r>
              <a:rPr lang="en-US" dirty="0">
                <a:latin typeface="Tahoma"/>
                <a:ea typeface="Tahoma"/>
                <a:cs typeface="Tahoma"/>
              </a:rPr>
              <a:t>For things that don't fit in CVE/CWE – where should they go? PSIRT teams are struggling with this.</a:t>
            </a:r>
          </a:p>
          <a:p>
            <a:pPr marL="685800" lvl="1" indent="-303530"/>
            <a:r>
              <a:rPr lang="en-US" dirty="0">
                <a:latin typeface="Tahoma"/>
                <a:ea typeface="Tahoma"/>
                <a:cs typeface="Tahoma"/>
              </a:rPr>
              <a:t>Incorporate scope of programs into above mission language </a:t>
            </a:r>
            <a:endParaRPr lang="en-US" dirty="0"/>
          </a:p>
          <a:p>
            <a:pPr marL="685800" lvl="1" indent="-307975"/>
            <a:r>
              <a:rPr lang="en-US" dirty="0">
                <a:latin typeface="Tahoma"/>
                <a:ea typeface="Tahoma"/>
                <a:cs typeface="Tahoma"/>
              </a:rPr>
              <a:t>Not all AI-related security issues may be within CVE &amp; CWE scope</a:t>
            </a:r>
            <a:endParaRPr lang="en-US">
              <a:latin typeface="Tahoma"/>
              <a:ea typeface="Tahoma"/>
              <a:cs typeface="Tahoma"/>
            </a:endParaRPr>
          </a:p>
          <a:p>
            <a:pPr marL="994410" lvl="2" indent="-307975"/>
            <a:endParaRPr lang="en-US" dirty="0">
              <a:latin typeface="Tahoma"/>
              <a:ea typeface="Tahoma"/>
              <a:cs typeface="Tahoma"/>
            </a:endParaRPr>
          </a:p>
          <a:p>
            <a:pPr marL="307975" indent="-307975"/>
            <a:endParaRPr lang="en-US" dirty="0"/>
          </a:p>
        </p:txBody>
      </p:sp>
      <p:sp>
        <p:nvSpPr>
          <p:cNvPr id="4" name="Slide Number Placeholder 3">
            <a:extLst>
              <a:ext uri="{FF2B5EF4-FFF2-40B4-BE49-F238E27FC236}">
                <a16:creationId xmlns:a16="http://schemas.microsoft.com/office/drawing/2014/main" id="{920D731B-D04D-8897-2250-FF83CB9FAF97}"/>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29</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913963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B9CF-831B-DFBE-404B-6586117C9E56}"/>
              </a:ext>
            </a:extLst>
          </p:cNvPr>
          <p:cNvSpPr>
            <a:spLocks noGrp="1"/>
          </p:cNvSpPr>
          <p:nvPr>
            <p:ph type="title"/>
          </p:nvPr>
        </p:nvSpPr>
        <p:spPr/>
        <p:txBody>
          <a:bodyPr/>
          <a:lstStyle/>
          <a:p>
            <a:r>
              <a:rPr lang="en-US"/>
              <a:t>Agenda</a:t>
            </a:r>
          </a:p>
        </p:txBody>
      </p:sp>
      <p:sp>
        <p:nvSpPr>
          <p:cNvPr id="3" name="Content Placeholder 2">
            <a:extLst>
              <a:ext uri="{FF2B5EF4-FFF2-40B4-BE49-F238E27FC236}">
                <a16:creationId xmlns:a16="http://schemas.microsoft.com/office/drawing/2014/main" id="{32062DF9-CFF1-0BEE-15FF-59D403B018ED}"/>
              </a:ext>
            </a:extLst>
          </p:cNvPr>
          <p:cNvSpPr>
            <a:spLocks noGrp="1"/>
          </p:cNvSpPr>
          <p:nvPr>
            <p:ph idx="1"/>
          </p:nvPr>
        </p:nvSpPr>
        <p:spPr/>
        <p:txBody>
          <a:bodyPr vert="horz" lIns="91440" tIns="45720" rIns="91440" bIns="45720" rtlCol="0" anchor="t">
            <a:noAutofit/>
          </a:bodyPr>
          <a:lstStyle/>
          <a:p>
            <a:pPr marL="307975" indent="-307975"/>
            <a:r>
              <a:rPr lang="en-US">
                <a:latin typeface="Tahoma"/>
                <a:ea typeface="Tahoma"/>
                <a:cs typeface="Tahoma"/>
              </a:rPr>
              <a:t>Chairs: WG Goals </a:t>
            </a:r>
            <a:endParaRPr lang="en-US" b="1"/>
          </a:p>
          <a:p>
            <a:pPr marL="307975" indent="-307975"/>
            <a:r>
              <a:rPr lang="en-US">
                <a:latin typeface="Tahoma"/>
                <a:ea typeface="Tahoma"/>
                <a:cs typeface="Tahoma"/>
              </a:rPr>
              <a:t>Level-set on existing content submissions </a:t>
            </a:r>
          </a:p>
          <a:p>
            <a:pPr marL="307975" indent="-307975"/>
            <a:r>
              <a:rPr lang="en-US">
                <a:latin typeface="Tahoma"/>
                <a:ea typeface="Tahoma"/>
                <a:cs typeface="Tahoma"/>
              </a:rPr>
              <a:t>Collaborative brainstorm </a:t>
            </a:r>
            <a:endParaRPr lang="en-US"/>
          </a:p>
          <a:p>
            <a:pPr marL="685800" lvl="1" indent="-303530"/>
            <a:r>
              <a:rPr lang="en-US" b="1">
                <a:latin typeface="Tahoma"/>
                <a:ea typeface="Tahoma"/>
                <a:cs typeface="Tahoma"/>
              </a:rPr>
              <a:t>Populate skeleton draft for 'Prompt Injection'-related weakness</a:t>
            </a:r>
          </a:p>
          <a:p>
            <a:pPr marL="307975" indent="-307975"/>
            <a:r>
              <a:rPr lang="en-US">
                <a:latin typeface="Tahoma"/>
                <a:ea typeface="Tahoma"/>
                <a:cs typeface="Tahoma"/>
              </a:rPr>
              <a:t>Determine opportunities for AI-related mods to existing weaknesses</a:t>
            </a:r>
          </a:p>
          <a:p>
            <a:pPr marL="307975" indent="-307975"/>
            <a:endParaRPr lang="en-US"/>
          </a:p>
          <a:p>
            <a:pPr marL="0" indent="0">
              <a:buNone/>
            </a:pPr>
            <a:endParaRPr lang="en-US"/>
          </a:p>
        </p:txBody>
      </p:sp>
      <p:sp>
        <p:nvSpPr>
          <p:cNvPr id="4" name="Slide Number Placeholder 3">
            <a:extLst>
              <a:ext uri="{FF2B5EF4-FFF2-40B4-BE49-F238E27FC236}">
                <a16:creationId xmlns:a16="http://schemas.microsoft.com/office/drawing/2014/main" id="{A3853FE8-0300-A6AF-2937-9333377584E3}"/>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3</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5" name="Rectangle: Rounded Corners 4">
            <a:extLst>
              <a:ext uri="{FF2B5EF4-FFF2-40B4-BE49-F238E27FC236}">
                <a16:creationId xmlns:a16="http://schemas.microsoft.com/office/drawing/2014/main" id="{DF647912-0F0B-D1FA-8E3F-9F68AE73E4E1}"/>
              </a:ext>
            </a:extLst>
          </p:cNvPr>
          <p:cNvSpPr/>
          <p:nvPr/>
        </p:nvSpPr>
        <p:spPr>
          <a:xfrm>
            <a:off x="3281502" y="4429848"/>
            <a:ext cx="5628105" cy="860035"/>
          </a:xfrm>
          <a:prstGeom prst="round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tx1"/>
                </a:solidFill>
                <a:latin typeface="Calibri"/>
                <a:cs typeface="Calibri"/>
              </a:rPr>
              <a:t>The next CWE content release (v4.15) is July 16.</a:t>
            </a:r>
          </a:p>
          <a:p>
            <a:pPr algn="ctr"/>
            <a:r>
              <a:rPr lang="en-US" b="1">
                <a:solidFill>
                  <a:schemeClr val="tx1"/>
                </a:solidFill>
                <a:latin typeface="Calibri"/>
                <a:cs typeface="Calibri"/>
              </a:rPr>
              <a:t>Content freeze ~July 10</a:t>
            </a:r>
          </a:p>
        </p:txBody>
      </p:sp>
    </p:spTree>
    <p:extLst>
      <p:ext uri="{BB962C8B-B14F-4D97-AF65-F5344CB8AC3E}">
        <p14:creationId xmlns:p14="http://schemas.microsoft.com/office/powerpoint/2010/main" val="12591131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68B71-3A55-5DC1-2624-D644891F8D19}"/>
              </a:ext>
            </a:extLst>
          </p:cNvPr>
          <p:cNvSpPr>
            <a:spLocks noGrp="1"/>
          </p:cNvSpPr>
          <p:nvPr>
            <p:ph type="title"/>
          </p:nvPr>
        </p:nvSpPr>
        <p:spPr/>
        <p:txBody>
          <a:bodyPr/>
          <a:lstStyle/>
          <a:p>
            <a:r>
              <a:rPr lang="en-US">
                <a:latin typeface="Tahoma"/>
                <a:ea typeface="Tahoma"/>
                <a:cs typeface="Tahoma"/>
              </a:rPr>
              <a:t>WG Leadership Structure</a:t>
            </a:r>
            <a:endParaRPr lang="en-US">
              <a:highlight>
                <a:srgbClr val="FFFF00"/>
              </a:highlight>
            </a:endParaRPr>
          </a:p>
        </p:txBody>
      </p:sp>
      <p:sp>
        <p:nvSpPr>
          <p:cNvPr id="3" name="Content Placeholder 2">
            <a:extLst>
              <a:ext uri="{FF2B5EF4-FFF2-40B4-BE49-F238E27FC236}">
                <a16:creationId xmlns:a16="http://schemas.microsoft.com/office/drawing/2014/main" id="{3C31467F-3532-A0F8-842A-70390AD501EB}"/>
              </a:ext>
            </a:extLst>
          </p:cNvPr>
          <p:cNvSpPr>
            <a:spLocks noGrp="1"/>
          </p:cNvSpPr>
          <p:nvPr>
            <p:ph idx="1"/>
          </p:nvPr>
        </p:nvSpPr>
        <p:spPr/>
        <p:txBody>
          <a:bodyPr vert="horz" lIns="91440" tIns="45720" rIns="91440" bIns="45720" rtlCol="0" anchor="t">
            <a:noAutofit/>
          </a:bodyPr>
          <a:lstStyle/>
          <a:p>
            <a:pPr marL="307975" indent="-307975"/>
            <a:r>
              <a:rPr lang="en-US" dirty="0">
                <a:latin typeface="Tahoma"/>
                <a:ea typeface="Tahoma"/>
                <a:cs typeface="Tahoma"/>
              </a:rPr>
              <a:t>CVE and CWE working groups are governed by the CVE and CWE Boards, respectively</a:t>
            </a:r>
          </a:p>
          <a:p>
            <a:pPr marL="307975" indent="-307975"/>
            <a:endParaRPr lang="en-US" dirty="0">
              <a:latin typeface="Tahoma"/>
              <a:ea typeface="Tahoma"/>
              <a:cs typeface="Tahoma"/>
            </a:endParaRPr>
          </a:p>
          <a:p>
            <a:pPr marL="307975" indent="-307975"/>
            <a:r>
              <a:rPr lang="en-US" dirty="0">
                <a:latin typeface="Tahoma"/>
                <a:ea typeface="Tahoma"/>
                <a:cs typeface="Tahoma"/>
              </a:rPr>
              <a:t>This group was launched after approval from the CWE Board</a:t>
            </a:r>
          </a:p>
          <a:p>
            <a:pPr marL="685800" lvl="1" indent="-303530"/>
            <a:r>
              <a:rPr lang="en-US" dirty="0">
                <a:latin typeface="Tahoma"/>
                <a:ea typeface="Tahoma"/>
                <a:cs typeface="Tahoma"/>
              </a:rPr>
              <a:t>Periodic reporting of status and activities </a:t>
            </a:r>
          </a:p>
          <a:p>
            <a:pPr marL="685800" lvl="1" indent="-303530"/>
            <a:endParaRPr lang="en-US" dirty="0">
              <a:latin typeface="Tahoma"/>
              <a:ea typeface="Tahoma"/>
              <a:cs typeface="Tahoma"/>
            </a:endParaRPr>
          </a:p>
          <a:p>
            <a:pPr marL="307975" indent="-307975"/>
            <a:r>
              <a:rPr lang="en-US" dirty="0">
                <a:latin typeface="Tahoma"/>
                <a:ea typeface="Tahoma"/>
                <a:cs typeface="Tahoma"/>
              </a:rPr>
              <a:t>Working Groups are most effective when led by a set of chairs/co-chairs that represent the diverse CVE/CWE stakeholder communities</a:t>
            </a:r>
          </a:p>
          <a:p>
            <a:pPr marL="685800" lvl="1" indent="-303530"/>
            <a:r>
              <a:rPr lang="en-US" dirty="0">
                <a:latin typeface="Tahoma"/>
                <a:ea typeface="Tahoma"/>
                <a:cs typeface="Tahoma"/>
              </a:rPr>
              <a:t>If you are interested in being a chair / co-chair, please email </a:t>
            </a:r>
            <a:r>
              <a:rPr lang="en-US" dirty="0">
                <a:latin typeface="Tahoma"/>
                <a:ea typeface="Tahoma"/>
                <a:cs typeface="Tahoma"/>
                <a:hlinkClick r:id="rId2"/>
              </a:rPr>
              <a:t>cwe@mitre.org</a:t>
            </a:r>
            <a:r>
              <a:rPr lang="en-US" dirty="0">
                <a:latin typeface="Tahoma"/>
                <a:ea typeface="Tahoma"/>
                <a:cs typeface="Tahoma"/>
              </a:rPr>
              <a:t> or let us know in the chat</a:t>
            </a:r>
          </a:p>
          <a:p>
            <a:pPr marL="685800" lvl="1" indent="-303530"/>
            <a:r>
              <a:rPr lang="en-US" dirty="0">
                <a:latin typeface="Tahoma"/>
                <a:ea typeface="Tahoma"/>
                <a:cs typeface="Tahoma"/>
              </a:rPr>
              <a:t>Chair(s) will be formally introduced next meeting</a:t>
            </a:r>
          </a:p>
          <a:p>
            <a:pPr marL="685800" lvl="1" indent="-303530"/>
            <a:r>
              <a:rPr lang="en-US" dirty="0">
                <a:latin typeface="Tahoma"/>
                <a:ea typeface="Tahoma"/>
                <a:cs typeface="Tahoma"/>
              </a:rPr>
              <a:t>Co-chairs announced: Deana O’Meara and Kate Farris</a:t>
            </a:r>
          </a:p>
        </p:txBody>
      </p:sp>
      <p:sp>
        <p:nvSpPr>
          <p:cNvPr id="4" name="Slide Number Placeholder 3">
            <a:extLst>
              <a:ext uri="{FF2B5EF4-FFF2-40B4-BE49-F238E27FC236}">
                <a16:creationId xmlns:a16="http://schemas.microsoft.com/office/drawing/2014/main" id="{1524C0D1-A5B6-D75F-6700-345DFE52A579}"/>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30</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29164537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B83F4-F424-6223-22F8-6AF1A896477C}"/>
              </a:ext>
            </a:extLst>
          </p:cNvPr>
          <p:cNvSpPr>
            <a:spLocks noGrp="1"/>
          </p:cNvSpPr>
          <p:nvPr>
            <p:ph type="title"/>
          </p:nvPr>
        </p:nvSpPr>
        <p:spPr/>
        <p:txBody>
          <a:bodyPr/>
          <a:lstStyle/>
          <a:p>
            <a:r>
              <a:rPr lang="en-US"/>
              <a:t>Discussion: SUB.MITIGATION - "Too mitigation-focused"</a:t>
            </a:r>
          </a:p>
        </p:txBody>
      </p:sp>
      <p:sp>
        <p:nvSpPr>
          <p:cNvPr id="3" name="Content Placeholder 2">
            <a:extLst>
              <a:ext uri="{FF2B5EF4-FFF2-40B4-BE49-F238E27FC236}">
                <a16:creationId xmlns:a16="http://schemas.microsoft.com/office/drawing/2014/main" id="{34B7B4C5-7345-9BAA-52AF-E08E006CCD8B}"/>
              </a:ext>
            </a:extLst>
          </p:cNvPr>
          <p:cNvSpPr>
            <a:spLocks noGrp="1"/>
          </p:cNvSpPr>
          <p:nvPr>
            <p:ph idx="1"/>
          </p:nvPr>
        </p:nvSpPr>
        <p:spPr/>
        <p:txBody>
          <a:bodyPr/>
          <a:lstStyle/>
          <a:p>
            <a:r>
              <a:rPr lang="en-US" dirty="0"/>
              <a:t>Question for group: even if input validation doesn’t address the core problems that enable prompt injection, is it still worthwhile to create a new CWE entry that focuses on improper input validation?</a:t>
            </a:r>
          </a:p>
          <a:p>
            <a:pPr lvl="1"/>
            <a:r>
              <a:rPr lang="en-US" dirty="0"/>
              <a:t>In later CWE versions, we can always add new entries / “fix” entries</a:t>
            </a:r>
          </a:p>
          <a:p>
            <a:r>
              <a:rPr lang="en-US" dirty="0"/>
              <a:t>Context (from previous meeting)</a:t>
            </a:r>
          </a:p>
          <a:p>
            <a:pPr lvl="1"/>
            <a:r>
              <a:rPr lang="en-US" dirty="0"/>
              <a:t>CWE entries typically try to stay away from emphasizing the protection mechanism (in this case, input validation)</a:t>
            </a:r>
          </a:p>
          <a:p>
            <a:pPr lvl="2"/>
            <a:r>
              <a:rPr lang="en-US" dirty="0"/>
              <a:t>A weakness can typically be addressed by multiple protection mechanisms</a:t>
            </a:r>
          </a:p>
          <a:p>
            <a:pPr lvl="1"/>
            <a:r>
              <a:rPr lang="en-US" dirty="0"/>
              <a:t>Also, input validation is notoriously subject to many variations as adversaries develop new techniques to bypass validation steps</a:t>
            </a:r>
          </a:p>
          <a:p>
            <a:pPr lvl="2"/>
            <a:r>
              <a:rPr lang="en-US" dirty="0"/>
              <a:t>See CWE-184: Incomplete List of Disallowed Inputs</a:t>
            </a:r>
          </a:p>
        </p:txBody>
      </p:sp>
      <p:sp>
        <p:nvSpPr>
          <p:cNvPr id="4" name="Slide Number Placeholder 3">
            <a:extLst>
              <a:ext uri="{FF2B5EF4-FFF2-40B4-BE49-F238E27FC236}">
                <a16:creationId xmlns:a16="http://schemas.microsoft.com/office/drawing/2014/main" id="{96AFA943-28BA-9EF5-0C06-CD0764A01299}"/>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31</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32837103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5A15A-FECA-4B15-659A-716E8ECB1702}"/>
              </a:ext>
            </a:extLst>
          </p:cNvPr>
          <p:cNvSpPr>
            <a:spLocks noGrp="1"/>
          </p:cNvSpPr>
          <p:nvPr>
            <p:ph type="title"/>
          </p:nvPr>
        </p:nvSpPr>
        <p:spPr/>
        <p:txBody>
          <a:bodyPr/>
          <a:lstStyle/>
          <a:p>
            <a:r>
              <a:rPr lang="en-US"/>
              <a:t>General CDR Process</a:t>
            </a:r>
          </a:p>
        </p:txBody>
      </p:sp>
      <p:sp>
        <p:nvSpPr>
          <p:cNvPr id="3" name="Content Placeholder 2">
            <a:extLst>
              <a:ext uri="{FF2B5EF4-FFF2-40B4-BE49-F238E27FC236}">
                <a16:creationId xmlns:a16="http://schemas.microsoft.com/office/drawing/2014/main" id="{B92821BF-18BA-E378-4274-4B213432E8A4}"/>
              </a:ext>
            </a:extLst>
          </p:cNvPr>
          <p:cNvSpPr>
            <a:spLocks noGrp="1"/>
          </p:cNvSpPr>
          <p:nvPr>
            <p:ph idx="1"/>
          </p:nvPr>
        </p:nvSpPr>
        <p:spPr/>
        <p:txBody>
          <a:bodyPr/>
          <a:lstStyle/>
          <a:p>
            <a:r>
              <a:rPr lang="en-US" sz="2000"/>
              <a:t>Stage 1 (Initial): ensure the weakness/weaknesses is clearly described</a:t>
            </a:r>
          </a:p>
          <a:p>
            <a:pPr lvl="1"/>
            <a:r>
              <a:rPr lang="en-US" sz="2000"/>
              <a:t>Limited number of elements (description, relationships, references)</a:t>
            </a:r>
          </a:p>
          <a:p>
            <a:r>
              <a:rPr lang="en-US" sz="2000"/>
              <a:t>Stage 2 (Full): gather additional details</a:t>
            </a:r>
          </a:p>
          <a:p>
            <a:pPr lvl="1"/>
            <a:r>
              <a:rPr lang="en-US" sz="2000"/>
              <a:t>All required elements – potential mitigations, observed/demonstrative examples, </a:t>
            </a:r>
          </a:p>
          <a:p>
            <a:pPr lvl="1"/>
            <a:r>
              <a:rPr lang="en-US" sz="2000"/>
              <a:t>Finalize (copy-edit) and review all elements</a:t>
            </a:r>
          </a:p>
          <a:p>
            <a:r>
              <a:rPr lang="en-US" sz="2000"/>
              <a:t>Stage 3 (Content Production): enter the data into internal repository</a:t>
            </a:r>
          </a:p>
          <a:p>
            <a:pPr lvl="1"/>
            <a:r>
              <a:rPr lang="en-US" sz="2000"/>
              <a:t>Assign new CWE ID, convert text to CWE’s XML format, etc.</a:t>
            </a:r>
          </a:p>
          <a:p>
            <a:r>
              <a:rPr lang="en-US" sz="2000"/>
              <a:t>Stage 4 (Publication): publish in a new CWE version</a:t>
            </a:r>
          </a:p>
          <a:p>
            <a:pPr lvl="1"/>
            <a:r>
              <a:rPr lang="en-US" sz="2000"/>
              <a:t>Every 4 months</a:t>
            </a:r>
          </a:p>
          <a:p>
            <a:pPr lvl="1"/>
            <a:r>
              <a:rPr lang="en-US" sz="2000"/>
              <a:t>Next version: CWE 4.15 – July 16, 2024</a:t>
            </a:r>
          </a:p>
        </p:txBody>
      </p:sp>
      <p:sp>
        <p:nvSpPr>
          <p:cNvPr id="4" name="Slide Number Placeholder 3">
            <a:extLst>
              <a:ext uri="{FF2B5EF4-FFF2-40B4-BE49-F238E27FC236}">
                <a16:creationId xmlns:a16="http://schemas.microsoft.com/office/drawing/2014/main" id="{6C62B2C2-C38C-93ED-0C68-B25E3A5085B3}"/>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32</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29533111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68C60-C601-33D9-6213-A8C906F8FAFD}"/>
              </a:ext>
            </a:extLst>
          </p:cNvPr>
          <p:cNvSpPr>
            <a:spLocks noGrp="1"/>
          </p:cNvSpPr>
          <p:nvPr>
            <p:ph type="title"/>
          </p:nvPr>
        </p:nvSpPr>
        <p:spPr/>
        <p:txBody>
          <a:bodyPr/>
          <a:lstStyle/>
          <a:p>
            <a:r>
              <a:rPr lang="en-US" dirty="0"/>
              <a:t>Problem Overview for the New Submission</a:t>
            </a:r>
          </a:p>
        </p:txBody>
      </p:sp>
      <p:graphicFrame>
        <p:nvGraphicFramePr>
          <p:cNvPr id="5" name="Content Placeholder 4">
            <a:extLst>
              <a:ext uri="{FF2B5EF4-FFF2-40B4-BE49-F238E27FC236}">
                <a16:creationId xmlns:a16="http://schemas.microsoft.com/office/drawing/2014/main" id="{773F59F7-3226-CCB9-4B08-819342F310F0}"/>
              </a:ext>
            </a:extLst>
          </p:cNvPr>
          <p:cNvGraphicFramePr>
            <a:graphicFrameLocks noGrp="1"/>
          </p:cNvGraphicFramePr>
          <p:nvPr>
            <p:ph idx="1"/>
          </p:nvPr>
        </p:nvGraphicFramePr>
        <p:xfrm>
          <a:off x="615257" y="1419726"/>
          <a:ext cx="11237912" cy="5247640"/>
        </p:xfrm>
        <a:graphic>
          <a:graphicData uri="http://schemas.openxmlformats.org/drawingml/2006/table">
            <a:tbl>
              <a:tblPr firstRow="1" bandRow="1">
                <a:tableStyleId>{5C22544A-7EE6-4342-B048-85BDC9FD1C3A}</a:tableStyleId>
              </a:tblPr>
              <a:tblGrid>
                <a:gridCol w="2089843">
                  <a:extLst>
                    <a:ext uri="{9D8B030D-6E8A-4147-A177-3AD203B41FA5}">
                      <a16:colId xmlns:a16="http://schemas.microsoft.com/office/drawing/2014/main" val="2928575048"/>
                    </a:ext>
                  </a:extLst>
                </a:gridCol>
                <a:gridCol w="9148069">
                  <a:extLst>
                    <a:ext uri="{9D8B030D-6E8A-4147-A177-3AD203B41FA5}">
                      <a16:colId xmlns:a16="http://schemas.microsoft.com/office/drawing/2014/main" val="3000819688"/>
                    </a:ext>
                  </a:extLst>
                </a:gridCol>
              </a:tblGrid>
              <a:tr h="370840">
                <a:tc>
                  <a:txBody>
                    <a:bodyPr/>
                    <a:lstStyle/>
                    <a:p>
                      <a:r>
                        <a:rPr lang="en-US"/>
                        <a:t>Submission Label</a:t>
                      </a:r>
                    </a:p>
                  </a:txBody>
                  <a:tcPr/>
                </a:tc>
                <a:tc>
                  <a:txBody>
                    <a:bodyPr/>
                    <a:lstStyle/>
                    <a:p>
                      <a:r>
                        <a:rPr lang="en-US"/>
                        <a:t>Description</a:t>
                      </a:r>
                    </a:p>
                  </a:txBody>
                  <a:tcPr/>
                </a:tc>
                <a:extLst>
                  <a:ext uri="{0D108BD9-81ED-4DB2-BD59-A6C34878D82A}">
                    <a16:rowId xmlns:a16="http://schemas.microsoft.com/office/drawing/2014/main" val="556138355"/>
                  </a:ext>
                </a:extLst>
              </a:tr>
              <a:tr h="370840">
                <a:tc>
                  <a:txBody>
                    <a:bodyPr/>
                    <a:lstStyle/>
                    <a:p>
                      <a:r>
                        <a:rPr lang="en-US" sz="2000" b="1" dirty="0"/>
                        <a:t>SUB.UNCLEAR - "Unclear weakness"</a:t>
                      </a:r>
                    </a:p>
                  </a:txBody>
                  <a:tcPr/>
                </a:tc>
                <a:tc>
                  <a:txBody>
                    <a:bodyPr/>
                    <a:lstStyle/>
                    <a:p>
                      <a:r>
                        <a:rPr lang="en-US" sz="2000"/>
                        <a:t>The submission's name and/or description </a:t>
                      </a:r>
                      <a:r>
                        <a:rPr lang="en-US" sz="2000" b="1"/>
                        <a:t>does not clearly identify a weakness, or it is written in a way that is vague</a:t>
                      </a:r>
                      <a:r>
                        <a:rPr lang="en-US" sz="2000"/>
                        <a:t> and could cause the submission to be incorrectly mapped to.</a:t>
                      </a:r>
                    </a:p>
                  </a:txBody>
                  <a:tcPr/>
                </a:tc>
                <a:extLst>
                  <a:ext uri="{0D108BD9-81ED-4DB2-BD59-A6C34878D82A}">
                    <a16:rowId xmlns:a16="http://schemas.microsoft.com/office/drawing/2014/main" val="2498290444"/>
                  </a:ext>
                </a:extLst>
              </a:tr>
              <a:tr h="370840">
                <a:tc>
                  <a:txBody>
                    <a:bodyPr/>
                    <a:lstStyle/>
                    <a:p>
                      <a:r>
                        <a:rPr lang="en-US" sz="2000" b="1" dirty="0"/>
                        <a:t>SUB.MITIGATION - "Too mitigation-focused"</a:t>
                      </a:r>
                    </a:p>
                  </a:txBody>
                  <a:tcPr/>
                </a:tc>
                <a:tc>
                  <a:txBody>
                    <a:bodyPr/>
                    <a:lstStyle/>
                    <a:p>
                      <a:r>
                        <a:rPr lang="en-US" sz="2000" dirty="0"/>
                        <a:t>The submission's name and/or description </a:t>
                      </a:r>
                      <a:r>
                        <a:rPr lang="en-US" sz="2000" b="1" dirty="0"/>
                        <a:t>emphasizes missing or incorrect mitigation without clarifying the weakness</a:t>
                      </a:r>
                      <a:r>
                        <a:rPr lang="en-US" sz="2000" dirty="0"/>
                        <a:t>.</a:t>
                      </a:r>
                    </a:p>
                  </a:txBody>
                  <a:tcPr/>
                </a:tc>
                <a:extLst>
                  <a:ext uri="{0D108BD9-81ED-4DB2-BD59-A6C34878D82A}">
                    <a16:rowId xmlns:a16="http://schemas.microsoft.com/office/drawing/2014/main" val="359664115"/>
                  </a:ext>
                </a:extLst>
              </a:tr>
              <a:tr h="370840">
                <a:tc>
                  <a:txBody>
                    <a:bodyPr/>
                    <a:lstStyle/>
                    <a:p>
                      <a:r>
                        <a:rPr lang="en-US" strike="sngStrike" dirty="0"/>
                        <a:t>SUB.OVERLAP - "Duplicate/Overlap"</a:t>
                      </a:r>
                    </a:p>
                  </a:txBody>
                  <a:tcPr/>
                </a:tc>
                <a:tc>
                  <a:txBody>
                    <a:bodyPr/>
                    <a:lstStyle/>
                    <a:p>
                      <a:r>
                        <a:rPr lang="en-US" strike="sngStrike" dirty="0"/>
                        <a:t>[Resolved] The submission identifies a weakness, but it is a </a:t>
                      </a:r>
                      <a:r>
                        <a:rPr lang="en-US" b="1" strike="sngStrike" dirty="0"/>
                        <a:t>duplicate of (or partially overlaps) existing weaknesses</a:t>
                      </a:r>
                      <a:r>
                        <a:rPr lang="en-US" strike="sngStrike" dirty="0"/>
                        <a:t>, indicating problems with the submission or associated CWE entries.</a:t>
                      </a:r>
                    </a:p>
                  </a:txBody>
                  <a:tcPr/>
                </a:tc>
                <a:extLst>
                  <a:ext uri="{0D108BD9-81ED-4DB2-BD59-A6C34878D82A}">
                    <a16:rowId xmlns:a16="http://schemas.microsoft.com/office/drawing/2014/main" val="3807824322"/>
                  </a:ext>
                </a:extLst>
              </a:tr>
              <a:tr h="370840">
                <a:tc>
                  <a:txBody>
                    <a:bodyPr/>
                    <a:lstStyle/>
                    <a:p>
                      <a:r>
                        <a:rPr lang="en-US" i="1">
                          <a:highlight>
                            <a:srgbClr val="C0C0C0"/>
                          </a:highlight>
                        </a:rPr>
                        <a:t>SUB.COORD - "Requires extensive coordination"</a:t>
                      </a:r>
                    </a:p>
                  </a:txBody>
                  <a:tcPr/>
                </a:tc>
                <a:tc>
                  <a:txBody>
                    <a:bodyPr/>
                    <a:lstStyle/>
                    <a:p>
                      <a:r>
                        <a:rPr lang="en-US" i="1" dirty="0">
                          <a:highlight>
                            <a:srgbClr val="C0C0C0"/>
                          </a:highlight>
                        </a:rPr>
                        <a:t>[No WG discussion needed] The submission will require or is currently </a:t>
                      </a:r>
                      <a:r>
                        <a:rPr lang="en-US" b="0" i="1" dirty="0">
                          <a:highlight>
                            <a:srgbClr val="C0C0C0"/>
                          </a:highlight>
                        </a:rPr>
                        <a:t>undergoing close coordination, discussion, and debate</a:t>
                      </a:r>
                      <a:r>
                        <a:rPr lang="en-US" i="1" dirty="0">
                          <a:highlight>
                            <a:srgbClr val="C0C0C0"/>
                          </a:highlight>
                        </a:rPr>
                        <a:t> between multiple parties with different perspectives and opinions…</a:t>
                      </a:r>
                    </a:p>
                  </a:txBody>
                  <a:tcPr/>
                </a:tc>
                <a:extLst>
                  <a:ext uri="{0D108BD9-81ED-4DB2-BD59-A6C34878D82A}">
                    <a16:rowId xmlns:a16="http://schemas.microsoft.com/office/drawing/2014/main" val="2736192855"/>
                  </a:ext>
                </a:extLst>
              </a:tr>
              <a:tr h="370840">
                <a:tc>
                  <a:txBody>
                    <a:bodyPr/>
                    <a:lstStyle/>
                    <a:p>
                      <a:r>
                        <a:rPr lang="en-US" i="1">
                          <a:highlight>
                            <a:srgbClr val="C0C0C0"/>
                          </a:highlight>
                        </a:rPr>
                        <a:t>SUB.NEWTECH - "New/Emerging Technology"</a:t>
                      </a:r>
                    </a:p>
                  </a:txBody>
                  <a:tcPr/>
                </a:tc>
                <a:tc>
                  <a:txBody>
                    <a:bodyPr/>
                    <a:lstStyle/>
                    <a:p>
                      <a:r>
                        <a:rPr lang="en-US" sz="1600" i="1" dirty="0">
                          <a:highlight>
                            <a:srgbClr val="C0C0C0"/>
                          </a:highlight>
                        </a:rPr>
                        <a:t>[No WG discussion needed] The submission is </a:t>
                      </a:r>
                      <a:r>
                        <a:rPr lang="en-US" sz="1600" b="0" i="1" dirty="0">
                          <a:highlight>
                            <a:srgbClr val="C0C0C0"/>
                          </a:highlight>
                        </a:rPr>
                        <a:t>related to a new or emerging technology that is not well-understood from a weakness perspective</a:t>
                      </a:r>
                      <a:r>
                        <a:rPr lang="en-US" sz="1600" i="1" dirty="0">
                          <a:highlight>
                            <a:srgbClr val="C0C0C0"/>
                          </a:highlight>
                        </a:rPr>
                        <a:t>, which can cause real or perceived gaps in CWE that require extra effort and time to analyze. Typically, for new/emerging technologies, early vulnerability discovery and research does not focus on root cause analysis (i.e., weakness identification). Instead, the focus is on other areas such as attacks and exploitation methods, technical impacts, threats, mitigations, or other concerns.</a:t>
                      </a:r>
                    </a:p>
                  </a:txBody>
                  <a:tcPr/>
                </a:tc>
                <a:extLst>
                  <a:ext uri="{0D108BD9-81ED-4DB2-BD59-A6C34878D82A}">
                    <a16:rowId xmlns:a16="http://schemas.microsoft.com/office/drawing/2014/main" val="4236110739"/>
                  </a:ext>
                </a:extLst>
              </a:tr>
            </a:tbl>
          </a:graphicData>
        </a:graphic>
      </p:graphicFrame>
      <p:sp>
        <p:nvSpPr>
          <p:cNvPr id="4" name="Slide Number Placeholder 3">
            <a:extLst>
              <a:ext uri="{FF2B5EF4-FFF2-40B4-BE49-F238E27FC236}">
                <a16:creationId xmlns:a16="http://schemas.microsoft.com/office/drawing/2014/main" id="{09B5DBB3-5380-F9BC-D67F-1CCD3C15E27E}"/>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33</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2464188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F7376-563D-EE7E-50F1-682FCD07ADB1}"/>
              </a:ext>
            </a:extLst>
          </p:cNvPr>
          <p:cNvSpPr>
            <a:spLocks noGrp="1"/>
          </p:cNvSpPr>
          <p:nvPr>
            <p:ph type="ctrTitle" sz="quarter"/>
          </p:nvPr>
        </p:nvSpPr>
        <p:spPr/>
        <p:txBody>
          <a:bodyPr/>
          <a:lstStyle/>
          <a:p>
            <a:pPr>
              <a:lnSpc>
                <a:spcPct val="81031"/>
              </a:lnSpc>
            </a:pPr>
            <a:r>
              <a:rPr lang="en-US" dirty="0"/>
              <a:t>CWE: Prompt Injection Weakness(es)</a:t>
            </a:r>
          </a:p>
        </p:txBody>
      </p:sp>
      <p:sp>
        <p:nvSpPr>
          <p:cNvPr id="3" name="Slide Number Placeholder 2">
            <a:extLst>
              <a:ext uri="{FF2B5EF4-FFF2-40B4-BE49-F238E27FC236}">
                <a16:creationId xmlns:a16="http://schemas.microsoft.com/office/drawing/2014/main" id="{FB910497-E777-8587-2D27-ECD98AEE4CB3}"/>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4</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762755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9945E-9FE7-29DA-4337-E1BC688817B9}"/>
              </a:ext>
            </a:extLst>
          </p:cNvPr>
          <p:cNvSpPr>
            <a:spLocks noGrp="1"/>
          </p:cNvSpPr>
          <p:nvPr>
            <p:ph type="title"/>
          </p:nvPr>
        </p:nvSpPr>
        <p:spPr/>
        <p:txBody>
          <a:bodyPr/>
          <a:lstStyle/>
          <a:p>
            <a:r>
              <a:rPr lang="en-US" dirty="0"/>
              <a:t>Prompt Injection – Status Update</a:t>
            </a:r>
          </a:p>
        </p:txBody>
      </p:sp>
      <p:sp>
        <p:nvSpPr>
          <p:cNvPr id="3" name="Content Placeholder 2">
            <a:extLst>
              <a:ext uri="{FF2B5EF4-FFF2-40B4-BE49-F238E27FC236}">
                <a16:creationId xmlns:a16="http://schemas.microsoft.com/office/drawing/2014/main" id="{302D9D2F-FFD9-49F1-E784-AE896B4C29BB}"/>
              </a:ext>
            </a:extLst>
          </p:cNvPr>
          <p:cNvSpPr>
            <a:spLocks noGrp="1"/>
          </p:cNvSpPr>
          <p:nvPr>
            <p:ph idx="1"/>
          </p:nvPr>
        </p:nvSpPr>
        <p:spPr>
          <a:xfrm>
            <a:off x="616449" y="1371601"/>
            <a:ext cx="10819338" cy="4794737"/>
          </a:xfrm>
        </p:spPr>
        <p:txBody>
          <a:bodyPr/>
          <a:lstStyle/>
          <a:p>
            <a:r>
              <a:rPr lang="en-US" sz="2000" dirty="0"/>
              <a:t>Use of CDR (Content Development Repository)</a:t>
            </a:r>
          </a:p>
          <a:p>
            <a:pPr lvl="1"/>
            <a:r>
              <a:rPr lang="en-US" sz="2000" dirty="0"/>
              <a:t>Main submission: </a:t>
            </a:r>
            <a:r>
              <a:rPr lang="en-US" sz="2000" i="1" dirty="0"/>
              <a:t>ES2405-84711fc4 - Insufficient Input Validation in Generative AI Applications</a:t>
            </a:r>
          </a:p>
          <a:p>
            <a:pPr lvl="1"/>
            <a:r>
              <a:rPr lang="en-US" sz="2000" dirty="0"/>
              <a:t>https://github.com/CWE-CAPEC/CWE-Content-Development-Repository/issues/109</a:t>
            </a:r>
          </a:p>
          <a:p>
            <a:r>
              <a:rPr lang="en-US" sz="2000" dirty="0"/>
              <a:t>Received another submission on June 16 (ES2406-3f57b6f2  / CDR #113)</a:t>
            </a:r>
          </a:p>
          <a:p>
            <a:r>
              <a:rPr lang="en-US" sz="2000" dirty="0"/>
              <a:t>Goal: new CWE entry and/or other mods in CWE 4.15 (Tuesday, July 16)</a:t>
            </a:r>
          </a:p>
          <a:p>
            <a:pPr lvl="1"/>
            <a:r>
              <a:rPr lang="en-US" sz="2000" dirty="0"/>
              <a:t>Pending community consensus</a:t>
            </a:r>
          </a:p>
          <a:p>
            <a:r>
              <a:rPr lang="en-US" sz="2000" dirty="0"/>
              <a:t>Soft deadline for content changes: Wednesday, July 10</a:t>
            </a:r>
          </a:p>
          <a:p>
            <a:pPr lvl="1"/>
            <a:r>
              <a:rPr lang="en-US" sz="2000" dirty="0"/>
              <a:t>CWE team needs time to review and enter information into internal XML format</a:t>
            </a:r>
          </a:p>
        </p:txBody>
      </p:sp>
      <p:sp>
        <p:nvSpPr>
          <p:cNvPr id="4" name="Slide Number Placeholder 3">
            <a:extLst>
              <a:ext uri="{FF2B5EF4-FFF2-40B4-BE49-F238E27FC236}">
                <a16:creationId xmlns:a16="http://schemas.microsoft.com/office/drawing/2014/main" id="{C1306989-6AE6-8828-1342-4E303BE94207}"/>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5</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3633073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80783-4377-73AF-E950-991F81DDD257}"/>
              </a:ext>
            </a:extLst>
          </p:cNvPr>
          <p:cNvSpPr>
            <a:spLocks noGrp="1"/>
          </p:cNvSpPr>
          <p:nvPr>
            <p:ph type="title"/>
          </p:nvPr>
        </p:nvSpPr>
        <p:spPr/>
        <p:txBody>
          <a:bodyPr/>
          <a:lstStyle/>
          <a:p>
            <a:r>
              <a:rPr lang="en-US"/>
              <a:t>CDR Stages and Phases</a:t>
            </a:r>
          </a:p>
        </p:txBody>
      </p:sp>
      <p:pic>
        <p:nvPicPr>
          <p:cNvPr id="6" name="Content Placeholder 5" descr="A diagram of process and text&#10;&#10;Description automatically generated with medium confidence">
            <a:extLst>
              <a:ext uri="{FF2B5EF4-FFF2-40B4-BE49-F238E27FC236}">
                <a16:creationId xmlns:a16="http://schemas.microsoft.com/office/drawing/2014/main" id="{3D6FE0B4-3475-0788-98A3-CCDB021F30DB}"/>
              </a:ext>
            </a:extLst>
          </p:cNvPr>
          <p:cNvPicPr>
            <a:picLocks noGrp="1" noChangeAspect="1"/>
          </p:cNvPicPr>
          <p:nvPr>
            <p:ph idx="1"/>
          </p:nvPr>
        </p:nvPicPr>
        <p:blipFill>
          <a:blip r:embed="rId2"/>
          <a:stretch>
            <a:fillRect/>
          </a:stretch>
        </p:blipFill>
        <p:spPr>
          <a:xfrm>
            <a:off x="616447" y="1828800"/>
            <a:ext cx="11236721" cy="4456253"/>
          </a:xfrm>
        </p:spPr>
      </p:pic>
      <p:sp>
        <p:nvSpPr>
          <p:cNvPr id="4" name="Slide Number Placeholder 3">
            <a:extLst>
              <a:ext uri="{FF2B5EF4-FFF2-40B4-BE49-F238E27FC236}">
                <a16:creationId xmlns:a16="http://schemas.microsoft.com/office/drawing/2014/main" id="{2658619B-0B38-4D39-0659-C593621513D3}"/>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6</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7" name="TextBox 6">
            <a:extLst>
              <a:ext uri="{FF2B5EF4-FFF2-40B4-BE49-F238E27FC236}">
                <a16:creationId xmlns:a16="http://schemas.microsoft.com/office/drawing/2014/main" id="{08BB7B1D-0F00-C2BA-DFD8-E2EA206EAE48}"/>
              </a:ext>
            </a:extLst>
          </p:cNvPr>
          <p:cNvSpPr txBox="1"/>
          <p:nvPr/>
        </p:nvSpPr>
        <p:spPr>
          <a:xfrm>
            <a:off x="338832" y="1440825"/>
            <a:ext cx="5265421" cy="2616101"/>
          </a:xfrm>
          <a:prstGeom prst="rect">
            <a:avLst/>
          </a:prstGeom>
          <a:noFill/>
        </p:spPr>
        <p:txBody>
          <a:bodyPr wrap="square" rtlCol="0">
            <a:spAutoFit/>
          </a:bodyPr>
          <a:lstStyle/>
          <a:p>
            <a:pPr marL="285750" indent="-285750">
              <a:buFont typeface="Arial" panose="020B0604020202020204" pitchFamily="34" charset="0"/>
              <a:buChar char="•"/>
            </a:pPr>
            <a:r>
              <a:rPr lang="en-US" dirty="0"/>
              <a:t>Stage 1: clarify the bare essentials</a:t>
            </a:r>
          </a:p>
          <a:p>
            <a:pPr marL="742950" lvl="1" indent="-285750">
              <a:buFont typeface="Arial" panose="020B0604020202020204" pitchFamily="34" charset="0"/>
              <a:buChar char="•"/>
            </a:pPr>
            <a:r>
              <a:rPr lang="en-US" sz="2000" b="1" dirty="0">
                <a:solidFill>
                  <a:srgbClr val="FF0000"/>
                </a:solidFill>
                <a:highlight>
                  <a:srgbClr val="FFFF00"/>
                </a:highlight>
              </a:rPr>
              <a:t>One submission is in Phase 4</a:t>
            </a:r>
            <a:r>
              <a:rPr lang="en-US" dirty="0"/>
              <a:t>, the biggest hurdle</a:t>
            </a:r>
          </a:p>
          <a:p>
            <a:pPr marL="742950" lvl="1" indent="-285750">
              <a:buFont typeface="Arial" panose="020B0604020202020204" pitchFamily="34" charset="0"/>
              <a:buChar char="•"/>
            </a:pPr>
            <a:r>
              <a:rPr lang="en-US" dirty="0"/>
              <a:t>We might want to add other entries/submissions</a:t>
            </a:r>
          </a:p>
          <a:p>
            <a:pPr marL="285750" indent="-285750">
              <a:buFont typeface="Arial" panose="020B0604020202020204" pitchFamily="34" charset="0"/>
              <a:buChar char="•"/>
            </a:pPr>
            <a:r>
              <a:rPr lang="en-US" dirty="0"/>
              <a:t>Stage 2: requires lots of effort and expertise, but generally isn’t technically difficult</a:t>
            </a:r>
          </a:p>
          <a:p>
            <a:pPr marL="285750" indent="-285750">
              <a:buFont typeface="Arial" panose="020B0604020202020204" pitchFamily="34" charset="0"/>
              <a:buChar char="•"/>
            </a:pPr>
            <a:r>
              <a:rPr lang="en-US" dirty="0"/>
              <a:t>Stages 3 and 4 require minimal effort</a:t>
            </a:r>
          </a:p>
          <a:p>
            <a:pPr marL="285750" indent="-285750">
              <a:buFont typeface="Arial" panose="020B0604020202020204" pitchFamily="34" charset="0"/>
              <a:buChar char="•"/>
            </a:pPr>
            <a:endParaRPr lang="en-US" dirty="0"/>
          </a:p>
        </p:txBody>
      </p:sp>
      <p:sp>
        <p:nvSpPr>
          <p:cNvPr id="3" name="Oval 2">
            <a:extLst>
              <a:ext uri="{FF2B5EF4-FFF2-40B4-BE49-F238E27FC236}">
                <a16:creationId xmlns:a16="http://schemas.microsoft.com/office/drawing/2014/main" id="{3E5138FC-E0B2-B214-DB18-2B86FB15FF2E}"/>
              </a:ext>
            </a:extLst>
          </p:cNvPr>
          <p:cNvSpPr/>
          <p:nvPr/>
        </p:nvSpPr>
        <p:spPr>
          <a:xfrm>
            <a:off x="5729468" y="2870522"/>
            <a:ext cx="2395960" cy="439837"/>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6886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F478A-6241-3BDE-3783-A03CCAF86775}"/>
              </a:ext>
            </a:extLst>
          </p:cNvPr>
          <p:cNvSpPr>
            <a:spLocks noGrp="1"/>
          </p:cNvSpPr>
          <p:nvPr>
            <p:ph type="title"/>
          </p:nvPr>
        </p:nvSpPr>
        <p:spPr/>
        <p:txBody>
          <a:bodyPr/>
          <a:lstStyle/>
          <a:p>
            <a:r>
              <a:rPr lang="en-US" dirty="0"/>
              <a:t>Options for CWE 4.15: Pick ‘</a:t>
            </a:r>
            <a:r>
              <a:rPr lang="en-US" dirty="0" err="1"/>
              <a:t>em</a:t>
            </a:r>
            <a:endParaRPr lang="en-US" dirty="0"/>
          </a:p>
        </p:txBody>
      </p:sp>
      <p:sp>
        <p:nvSpPr>
          <p:cNvPr id="3" name="Content Placeholder 2">
            <a:extLst>
              <a:ext uri="{FF2B5EF4-FFF2-40B4-BE49-F238E27FC236}">
                <a16:creationId xmlns:a16="http://schemas.microsoft.com/office/drawing/2014/main" id="{3C2FD92F-9DD6-D10C-6B3B-BEA0930C08BB}"/>
              </a:ext>
            </a:extLst>
          </p:cNvPr>
          <p:cNvSpPr>
            <a:spLocks noGrp="1"/>
          </p:cNvSpPr>
          <p:nvPr>
            <p:ph idx="1"/>
          </p:nvPr>
        </p:nvSpPr>
        <p:spPr/>
        <p:txBody>
          <a:bodyPr/>
          <a:lstStyle/>
          <a:p>
            <a:r>
              <a:rPr lang="en-US" sz="2000" dirty="0"/>
              <a:t>New entries (we can’t collect ‘</a:t>
            </a:r>
            <a:r>
              <a:rPr lang="en-US" sz="2000" dirty="0" err="1"/>
              <a:t>em</a:t>
            </a:r>
            <a:r>
              <a:rPr lang="en-US" sz="2000" dirty="0"/>
              <a:t> all for 4.15):</a:t>
            </a:r>
          </a:p>
          <a:p>
            <a:pPr lvl="1"/>
            <a:r>
              <a:rPr lang="en-US" sz="2000" dirty="0"/>
              <a:t>“Improper Output Validation”</a:t>
            </a:r>
          </a:p>
          <a:p>
            <a:pPr lvl="1"/>
            <a:r>
              <a:rPr lang="en-US" sz="2000" dirty="0"/>
              <a:t>“Untrusted Component within Trust Boundary”</a:t>
            </a:r>
          </a:p>
          <a:p>
            <a:pPr lvl="1"/>
            <a:r>
              <a:rPr lang="en-US" sz="2000" dirty="0"/>
              <a:t>“Insufficient Input Validation in Generative AI” (existing submission)</a:t>
            </a:r>
          </a:p>
          <a:p>
            <a:r>
              <a:rPr lang="en-US" sz="2000" dirty="0"/>
              <a:t>In this meeting, we’ll try a brainstorming exercise on a new entry</a:t>
            </a:r>
          </a:p>
          <a:p>
            <a:r>
              <a:rPr lang="en-US" sz="2000" dirty="0"/>
              <a:t>Add example(s) to “regular” weaknesses like injection (CWE-74)</a:t>
            </a:r>
          </a:p>
          <a:p>
            <a:pPr lvl="1"/>
            <a:r>
              <a:rPr lang="en-US" sz="2000" dirty="0"/>
              <a:t>Jinja template example discussed previously</a:t>
            </a:r>
          </a:p>
          <a:p>
            <a:r>
              <a:rPr lang="en-US" sz="2000" dirty="0"/>
              <a:t>Update adversarial inputs CWE-1039</a:t>
            </a:r>
          </a:p>
          <a:p>
            <a:pPr marL="307975" indent="-307975"/>
            <a:r>
              <a:rPr lang="en-US" sz="2000" dirty="0"/>
              <a:t>Add “AI/ML” (or just LLM) to Applicable Platform element?</a:t>
            </a:r>
            <a:endParaRPr lang="en-US" sz="2000" dirty="0">
              <a:latin typeface="Tahoma"/>
              <a:ea typeface="Tahoma"/>
              <a:cs typeface="Tahoma"/>
            </a:endParaRPr>
          </a:p>
          <a:p>
            <a:pPr marL="307975" indent="-307975"/>
            <a:r>
              <a:rPr lang="en-US" sz="2000" dirty="0">
                <a:latin typeface="Tahoma"/>
                <a:ea typeface="Tahoma"/>
                <a:cs typeface="Tahoma"/>
              </a:rPr>
              <a:t>Add observed examples to existing “typical” CWEs</a:t>
            </a:r>
          </a:p>
          <a:p>
            <a:pPr marL="685800" lvl="1" indent="-303530"/>
            <a:r>
              <a:rPr lang="en-US" sz="2000" dirty="0"/>
              <a:t>CVE-2024-37032 - AI infrastructure project does not validate the format of an incoming digest value from private (untrusted) model registry, enabling path traversal (a.k.a. </a:t>
            </a:r>
            <a:r>
              <a:rPr lang="en-US" sz="2000" dirty="0" err="1"/>
              <a:t>Probllama</a:t>
            </a:r>
            <a:r>
              <a:rPr lang="en-US" sz="2000" dirty="0"/>
              <a:t>)</a:t>
            </a:r>
          </a:p>
          <a:p>
            <a:endParaRPr lang="en-US" sz="2000" dirty="0"/>
          </a:p>
          <a:p>
            <a:endParaRPr lang="en-US" sz="2000" dirty="0"/>
          </a:p>
        </p:txBody>
      </p:sp>
      <p:sp>
        <p:nvSpPr>
          <p:cNvPr id="4" name="Slide Number Placeholder 3">
            <a:extLst>
              <a:ext uri="{FF2B5EF4-FFF2-40B4-BE49-F238E27FC236}">
                <a16:creationId xmlns:a16="http://schemas.microsoft.com/office/drawing/2014/main" id="{8FC1AA76-A052-9BD3-DF60-EE8A63DA508E}"/>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7</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4065568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2DEFD-ADE3-A43F-08AC-49CE462C0005}"/>
              </a:ext>
            </a:extLst>
          </p:cNvPr>
          <p:cNvSpPr>
            <a:spLocks noGrp="1"/>
          </p:cNvSpPr>
          <p:nvPr>
            <p:ph type="title"/>
          </p:nvPr>
        </p:nvSpPr>
        <p:spPr/>
        <p:txBody>
          <a:bodyPr/>
          <a:lstStyle/>
          <a:p>
            <a:r>
              <a:rPr lang="en-US" dirty="0"/>
              <a:t>New Entries: Required Elements</a:t>
            </a:r>
          </a:p>
        </p:txBody>
      </p:sp>
      <p:sp>
        <p:nvSpPr>
          <p:cNvPr id="3" name="Content Placeholder 2">
            <a:extLst>
              <a:ext uri="{FF2B5EF4-FFF2-40B4-BE49-F238E27FC236}">
                <a16:creationId xmlns:a16="http://schemas.microsoft.com/office/drawing/2014/main" id="{B26170A3-359C-0257-63E0-BBB3DB821D21}"/>
              </a:ext>
            </a:extLst>
          </p:cNvPr>
          <p:cNvSpPr>
            <a:spLocks noGrp="1"/>
          </p:cNvSpPr>
          <p:nvPr>
            <p:ph idx="1"/>
          </p:nvPr>
        </p:nvSpPr>
        <p:spPr>
          <a:xfrm>
            <a:off x="616449" y="1384853"/>
            <a:ext cx="11236720" cy="4794737"/>
          </a:xfrm>
        </p:spPr>
        <p:txBody>
          <a:bodyPr vert="horz" lIns="91440" tIns="45720" rIns="91440" bIns="45720" rtlCol="0" anchor="t">
            <a:noAutofit/>
          </a:bodyPr>
          <a:lstStyle/>
          <a:p>
            <a:pPr marL="307975" indent="-307975"/>
            <a:r>
              <a:rPr lang="en-US" sz="1800" dirty="0"/>
              <a:t>Name and description</a:t>
            </a:r>
            <a:endParaRPr lang="en-US" dirty="0"/>
          </a:p>
          <a:p>
            <a:pPr marL="307975" indent="-307975"/>
            <a:r>
              <a:rPr lang="en-US" sz="1800" dirty="0"/>
              <a:t>Extended description*</a:t>
            </a:r>
          </a:p>
          <a:p>
            <a:pPr marL="685800" lvl="1" indent="-303530"/>
            <a:r>
              <a:rPr lang="en-US" sz="1800" dirty="0"/>
              <a:t>“this letter would be shorter, but I don’t have the time”</a:t>
            </a:r>
          </a:p>
          <a:p>
            <a:pPr marL="307975" indent="-307975"/>
            <a:r>
              <a:rPr lang="en-US" sz="1800" dirty="0">
                <a:latin typeface="Tahoma"/>
                <a:ea typeface="Tahoma"/>
                <a:cs typeface="Tahoma"/>
              </a:rPr>
              <a:t>Common consequences (CIA model, “write data”, etc.)</a:t>
            </a:r>
          </a:p>
          <a:p>
            <a:pPr marL="307975" indent="-307975"/>
            <a:r>
              <a:rPr lang="en-US" sz="1800" dirty="0"/>
              <a:t>Potential mitigations</a:t>
            </a:r>
          </a:p>
          <a:p>
            <a:pPr marL="307975" indent="-307975"/>
            <a:r>
              <a:rPr lang="en-US" sz="1800" dirty="0">
                <a:latin typeface="Tahoma"/>
                <a:ea typeface="Tahoma"/>
                <a:cs typeface="Tahoma"/>
              </a:rPr>
              <a:t>Detection methods</a:t>
            </a:r>
          </a:p>
          <a:p>
            <a:pPr marL="307975" indent="-307975"/>
            <a:r>
              <a:rPr lang="en-US" sz="1800" dirty="0">
                <a:latin typeface="Tahoma"/>
                <a:ea typeface="Tahoma"/>
                <a:cs typeface="Tahoma"/>
              </a:rPr>
              <a:t>Relationships</a:t>
            </a:r>
            <a:endParaRPr lang="en-US" sz="1800" b="0" dirty="0">
              <a:latin typeface="Tahoma"/>
              <a:ea typeface="Tahoma"/>
              <a:cs typeface="Tahoma"/>
            </a:endParaRPr>
          </a:p>
          <a:p>
            <a:pPr marL="307975" indent="-307975"/>
            <a:r>
              <a:rPr lang="en-US" sz="1800" dirty="0">
                <a:latin typeface="Tahoma"/>
                <a:ea typeface="Tahoma"/>
                <a:cs typeface="Tahoma"/>
              </a:rPr>
              <a:t>Applicable platforms (languages, technologies, etc.)</a:t>
            </a:r>
            <a:endParaRPr lang="en-US" sz="1800" b="0" dirty="0">
              <a:latin typeface="Tahoma"/>
              <a:ea typeface="Tahoma"/>
              <a:cs typeface="Tahoma"/>
            </a:endParaRPr>
          </a:p>
          <a:p>
            <a:pPr marL="307975" indent="-307975"/>
            <a:r>
              <a:rPr lang="en-US" sz="1800" dirty="0">
                <a:latin typeface="Tahoma"/>
                <a:ea typeface="Tahoma"/>
                <a:cs typeface="Tahoma"/>
              </a:rPr>
              <a:t>Modes of introduction (e.g., SDLC phases where the weakness is introduced)</a:t>
            </a:r>
            <a:endParaRPr lang="en-US" sz="1800" b="0" dirty="0">
              <a:latin typeface="Tahoma"/>
              <a:ea typeface="Tahoma"/>
              <a:cs typeface="Tahoma"/>
            </a:endParaRPr>
          </a:p>
          <a:p>
            <a:pPr marL="307975" indent="-307975"/>
            <a:r>
              <a:rPr lang="en-US" sz="1800" dirty="0">
                <a:latin typeface="Tahoma"/>
                <a:ea typeface="Tahoma"/>
                <a:cs typeface="Tahoma"/>
              </a:rPr>
              <a:t>Observed examples – real-world vulns e.g. CVE Records</a:t>
            </a:r>
            <a:endParaRPr lang="en-US" dirty="0">
              <a:latin typeface="Tahoma"/>
              <a:ea typeface="Tahoma"/>
              <a:cs typeface="Tahoma"/>
            </a:endParaRPr>
          </a:p>
          <a:p>
            <a:pPr marL="307975" indent="-307975"/>
            <a:r>
              <a:rPr lang="en-US" sz="1800" dirty="0"/>
              <a:t>Demonstrative examples – usually theoretical code extracts to highlight the weakness</a:t>
            </a:r>
          </a:p>
          <a:p>
            <a:pPr marL="307975" indent="-307975"/>
            <a:r>
              <a:rPr lang="en-US" sz="1800" dirty="0"/>
              <a:t>References</a:t>
            </a:r>
          </a:p>
          <a:p>
            <a:pPr marL="307975" indent="-307975"/>
            <a:r>
              <a:rPr lang="en-US" sz="1800" dirty="0"/>
              <a:t>Maintenance notes (if needed)</a:t>
            </a:r>
          </a:p>
          <a:p>
            <a:pPr marL="307975" indent="-307975"/>
            <a:endParaRPr lang="en-US" sz="1800" dirty="0"/>
          </a:p>
        </p:txBody>
      </p:sp>
      <p:sp>
        <p:nvSpPr>
          <p:cNvPr id="4" name="Slide Number Placeholder 3">
            <a:extLst>
              <a:ext uri="{FF2B5EF4-FFF2-40B4-BE49-F238E27FC236}">
                <a16:creationId xmlns:a16="http://schemas.microsoft.com/office/drawing/2014/main" id="{FC455EF2-E89C-F419-BD51-87477B9F12FB}"/>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8</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264977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5088E-23C6-79B7-C26A-A4A3804C94E1}"/>
              </a:ext>
            </a:extLst>
          </p:cNvPr>
          <p:cNvSpPr>
            <a:spLocks noGrp="1"/>
          </p:cNvSpPr>
          <p:nvPr>
            <p:ph type="title"/>
          </p:nvPr>
        </p:nvSpPr>
        <p:spPr/>
        <p:txBody>
          <a:bodyPr/>
          <a:lstStyle/>
          <a:p>
            <a:r>
              <a:rPr lang="en-US" dirty="0"/>
              <a:t>Adversarial example</a:t>
            </a:r>
          </a:p>
        </p:txBody>
      </p:sp>
      <p:sp>
        <p:nvSpPr>
          <p:cNvPr id="3" name="Content Placeholder 2">
            <a:extLst>
              <a:ext uri="{FF2B5EF4-FFF2-40B4-BE49-F238E27FC236}">
                <a16:creationId xmlns:a16="http://schemas.microsoft.com/office/drawing/2014/main" id="{D5A0BD02-6765-3349-1572-97964B6C1570}"/>
              </a:ext>
            </a:extLst>
          </p:cNvPr>
          <p:cNvSpPr>
            <a:spLocks noGrp="1"/>
          </p:cNvSpPr>
          <p:nvPr>
            <p:ph idx="1"/>
          </p:nvPr>
        </p:nvSpPr>
        <p:spPr/>
        <p:txBody>
          <a:bodyPr/>
          <a:lstStyle/>
          <a:p>
            <a:r>
              <a:rPr lang="en-US" dirty="0"/>
              <a:t>From Erick in a CDR comment:</a:t>
            </a:r>
          </a:p>
          <a:p>
            <a:pPr lvl="1"/>
            <a:r>
              <a:rPr lang="en-US" dirty="0"/>
              <a:t>“adversarial examples in computer vision... Say I can print an adversarial sticker that opens your iPhone with </a:t>
            </a:r>
            <a:r>
              <a:rPr lang="en-US" dirty="0" err="1"/>
              <a:t>FaceID</a:t>
            </a:r>
            <a:r>
              <a:rPr lang="en-US" dirty="0"/>
              <a:t> ... This is clearly an </a:t>
            </a:r>
            <a:r>
              <a:rPr lang="en-US" dirty="0" err="1"/>
              <a:t>authn</a:t>
            </a:r>
            <a:r>
              <a:rPr lang="en-US" dirty="0"/>
              <a:t>/</a:t>
            </a:r>
            <a:r>
              <a:rPr lang="en-US" dirty="0" err="1"/>
              <a:t>authz</a:t>
            </a:r>
            <a:r>
              <a:rPr lang="en-US" dirty="0"/>
              <a:t> issue, but the model is working exactly as intended“</a:t>
            </a:r>
          </a:p>
          <a:p>
            <a:r>
              <a:rPr lang="en-US" dirty="0"/>
              <a:t>We already have CWE-1039: Automated Recognition Mechanism with Inadequate Detection or Handling of Adversarial Input Perturbations (https://cwe.mitre.org/data/definitions/1039.html). Could we add this example to CWE-1039?</a:t>
            </a:r>
          </a:p>
        </p:txBody>
      </p:sp>
      <p:sp>
        <p:nvSpPr>
          <p:cNvPr id="4" name="Slide Number Placeholder 3">
            <a:extLst>
              <a:ext uri="{FF2B5EF4-FFF2-40B4-BE49-F238E27FC236}">
                <a16:creationId xmlns:a16="http://schemas.microsoft.com/office/drawing/2014/main" id="{C18381A4-50E7-AD35-D9B6-83101A8747FC}"/>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9</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152279036"/>
      </p:ext>
    </p:extLst>
  </p:cSld>
  <p:clrMapOvr>
    <a:masterClrMapping/>
  </p:clrMapOvr>
</p:sld>
</file>

<file path=ppt/theme/theme1.xml><?xml version="1.0" encoding="utf-8"?>
<a:theme xmlns:a="http://schemas.openxmlformats.org/drawingml/2006/main" name="mitre-2018">
  <a:themeElements>
    <a:clrScheme name="MITRE">
      <a:dk1>
        <a:sysClr val="windowText" lastClr="000000"/>
      </a:dk1>
      <a:lt1>
        <a:sysClr val="window" lastClr="FFFFFF"/>
      </a:lt1>
      <a:dk2>
        <a:srgbClr val="005F9E"/>
      </a:dk2>
      <a:lt2>
        <a:srgbClr val="EEECE1"/>
      </a:lt2>
      <a:accent1>
        <a:srgbClr val="00B3DC"/>
      </a:accent1>
      <a:accent2>
        <a:srgbClr val="F7901E"/>
      </a:accent2>
      <a:accent3>
        <a:srgbClr val="FFE23C"/>
      </a:accent3>
      <a:accent4>
        <a:srgbClr val="C1CD23"/>
      </a:accent4>
      <a:accent5>
        <a:srgbClr val="C6401D"/>
      </a:accent5>
      <a:accent6>
        <a:srgbClr val="FFFFFF"/>
      </a:accent6>
      <a:hlink>
        <a:srgbClr val="005F9E"/>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TRE_Breifing_Template16x9.pptx" id="{5D2CB0C6-7637-4667-A648-EBA1BD2742AF}" vid="{B8F31EA5-7C34-4FF6-949E-D1CB1F37422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b5a44311-ed64-4a72-909f-c9dc6973bde2" xsi:nil="true"/>
    <lcf76f155ced4ddcb4097134ff3c332f xmlns="aff8eeb6-53bf-44bf-a224-fac977cd228b">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603A42B84B06847AFCE29FF3D1CE16D" ma:contentTypeVersion="15" ma:contentTypeDescription="Create a new document." ma:contentTypeScope="" ma:versionID="741299f3784e3124fa92cbb09fadfee5">
  <xsd:schema xmlns:xsd="http://www.w3.org/2001/XMLSchema" xmlns:xs="http://www.w3.org/2001/XMLSchema" xmlns:p="http://schemas.microsoft.com/office/2006/metadata/properties" xmlns:ns2="aff8eeb6-53bf-44bf-a224-fac977cd228b" xmlns:ns3="f3e578be-7961-41e8-91c9-b742ecb60a74" xmlns:ns4="b5a44311-ed64-4a72-909f-c9dc6973bde2" targetNamespace="http://schemas.microsoft.com/office/2006/metadata/properties" ma:root="true" ma:fieldsID="0629cb982ad0d5026b78e967e4c8216b" ns2:_="" ns3:_="" ns4:_="">
    <xsd:import namespace="aff8eeb6-53bf-44bf-a224-fac977cd228b"/>
    <xsd:import namespace="f3e578be-7961-41e8-91c9-b742ecb60a74"/>
    <xsd:import namespace="b5a44311-ed64-4a72-909f-c9dc6973bde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LengthInSeconds" minOccurs="0"/>
                <xsd:element ref="ns3:SharedWithUsers" minOccurs="0"/>
                <xsd:element ref="ns3:SharedWithDetails" minOccurs="0"/>
                <xsd:element ref="ns2:lcf76f155ced4ddcb4097134ff3c332f" minOccurs="0"/>
                <xsd:element ref="ns4: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f8eeb6-53bf-44bf-a224-fac977cd22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LengthInSeconds" ma:index="15" nillable="true" ma:displayName="Length (seconds)"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4ea1a638-fe8f-4e55-a8a3-ec1a1fdf419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3e578be-7961-41e8-91c9-b742ecb60a7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5a44311-ed64-4a72-909f-c9dc6973bde2"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3131ba83-ba9f-42af-b172-0c273580dada}" ma:internalName="TaxCatchAll" ma:showField="CatchAllData" ma:web="f3e578be-7961-41e8-91c9-b742ecb60a7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50FCDD-08B1-48D8-BB50-7A17E590A5EE}">
  <ds:schemaRefs>
    <ds:schemaRef ds:uri="http://schemas.microsoft.com/office/2006/documentManagement/types"/>
    <ds:schemaRef ds:uri="http://schemas.openxmlformats.org/package/2006/metadata/core-properties"/>
    <ds:schemaRef ds:uri="http://purl.org/dc/dcmitype/"/>
    <ds:schemaRef ds:uri="aff8eeb6-53bf-44bf-a224-fac977cd228b"/>
    <ds:schemaRef ds:uri="http://schemas.microsoft.com/office/2006/metadata/properties"/>
    <ds:schemaRef ds:uri="http://purl.org/dc/elements/1.1/"/>
    <ds:schemaRef ds:uri="http://purl.org/dc/terms/"/>
    <ds:schemaRef ds:uri="http://schemas.microsoft.com/office/infopath/2007/PartnerControls"/>
    <ds:schemaRef ds:uri="http://www.w3.org/XML/1998/namespace"/>
    <ds:schemaRef ds:uri="b5a44311-ed64-4a72-909f-c9dc6973bde2"/>
    <ds:schemaRef ds:uri="f3e578be-7961-41e8-91c9-b742ecb60a74"/>
  </ds:schemaRefs>
</ds:datastoreItem>
</file>

<file path=customXml/itemProps2.xml><?xml version="1.0" encoding="utf-8"?>
<ds:datastoreItem xmlns:ds="http://schemas.openxmlformats.org/officeDocument/2006/customXml" ds:itemID="{416BA5C9-2D71-4B86-AE8A-8C0D9BC5FB22}">
  <ds:schemaRefs>
    <ds:schemaRef ds:uri="http://schemas.microsoft.com/sharepoint/v3/contenttype/forms"/>
  </ds:schemaRefs>
</ds:datastoreItem>
</file>

<file path=customXml/itemProps3.xml><?xml version="1.0" encoding="utf-8"?>
<ds:datastoreItem xmlns:ds="http://schemas.openxmlformats.org/officeDocument/2006/customXml" ds:itemID="{1775F550-92B0-4AF7-A4CE-A813320B618B}">
  <ds:schemaRefs>
    <ds:schemaRef ds:uri="aff8eeb6-53bf-44bf-a224-fac977cd228b"/>
    <ds:schemaRef ds:uri="b5a44311-ed64-4a72-909f-c9dc6973bde2"/>
    <ds:schemaRef ds:uri="f3e578be-7961-41e8-91c9-b742ecb60a7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MITRE_Briefing_Template16x9</Template>
  <TotalTime>9334</TotalTime>
  <Words>2829</Words>
  <Application>Microsoft Office PowerPoint</Application>
  <PresentationFormat>Widescreen</PresentationFormat>
  <Paragraphs>281</Paragraphs>
  <Slides>33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vt:lpstr>
      <vt:lpstr>Calibri</vt:lpstr>
      <vt:lpstr>Consolas</vt:lpstr>
      <vt:lpstr>Helvetica LT Std</vt:lpstr>
      <vt:lpstr>Lucida Grande</vt:lpstr>
      <vt:lpstr>Tahoma</vt:lpstr>
      <vt:lpstr>Verdana</vt:lpstr>
      <vt:lpstr>Wingdings</vt:lpstr>
      <vt:lpstr>mitre-2018</vt:lpstr>
      <vt:lpstr>CVE/CWE AI WG Meeting</vt:lpstr>
      <vt:lpstr>Notice: This Meeting Will Be Recorded</vt:lpstr>
      <vt:lpstr>Agenda</vt:lpstr>
      <vt:lpstr>CWE: Prompt Injection Weakness(es)</vt:lpstr>
      <vt:lpstr>Prompt Injection – Status Update</vt:lpstr>
      <vt:lpstr>CDR Stages and Phases</vt:lpstr>
      <vt:lpstr>Options for CWE 4.15: Pick ‘em</vt:lpstr>
      <vt:lpstr>New Entries: Required Elements</vt:lpstr>
      <vt:lpstr>Adversarial example</vt:lpstr>
      <vt:lpstr>Possible New Entry: “Improper [Missing or Incorrect] Output Validation”</vt:lpstr>
      <vt:lpstr>Example Reference </vt:lpstr>
      <vt:lpstr>Possible New Entry: “Excessive Reliance on [AI/ML] Component within Trust Boundary”</vt:lpstr>
      <vt:lpstr>New CWE Submission Brainstorming</vt:lpstr>
      <vt:lpstr>New Entry Decisions</vt:lpstr>
      <vt:lpstr>New entry worksheet – Name / Descs</vt:lpstr>
      <vt:lpstr>New entry worksheet – Potential Mitigations</vt:lpstr>
      <vt:lpstr>New entry worksheet – Applicable Platforms</vt:lpstr>
      <vt:lpstr>New entry worksheet – Modes of Introduction</vt:lpstr>
      <vt:lpstr>New entry worksheet – Observed Examples</vt:lpstr>
      <vt:lpstr>New entry worksheet – Demonstrative Examples</vt:lpstr>
      <vt:lpstr>New entry worksheet – References</vt:lpstr>
      <vt:lpstr>New entry worksheet – Maintenance Notes</vt:lpstr>
      <vt:lpstr>New Submission ES2405-84711fc4 - Insufficient Input Validation in Generative AI Applications</vt:lpstr>
      <vt:lpstr>Discussion: prompt injection example</vt:lpstr>
      <vt:lpstr>Next Steps</vt:lpstr>
      <vt:lpstr>Backup Slides</vt:lpstr>
      <vt:lpstr>Prompt Injection: Next Steps</vt:lpstr>
      <vt:lpstr>Participant Introductions</vt:lpstr>
      <vt:lpstr>AI WG Mission and Goals</vt:lpstr>
      <vt:lpstr>WG Leadership Structure</vt:lpstr>
      <vt:lpstr>Discussion: SUB.MITIGATION - "Too mitigation-focused"</vt:lpstr>
      <vt:lpstr>General CDR Process</vt:lpstr>
      <vt:lpstr>Problem Overview for the New Submission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Template</dc:title>
  <dc:creator>Roberge Jr., Robert J</dc:creator>
  <cp:lastModifiedBy>Steven M Christey</cp:lastModifiedBy>
  <cp:revision>1</cp:revision>
  <dcterms:created xsi:type="dcterms:W3CDTF">2019-02-26T16:06:40Z</dcterms:created>
  <dcterms:modified xsi:type="dcterms:W3CDTF">2024-07-02T18:19:06Z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0x0101003603A42B84B06847AFCE29FF3D1CE16D</vt:lpwstr>
  </property>
  <property fmtid="{D5CDD505-2E9C-101B-9397-08002B2CF9AE}" pid="3" name="MediaServiceImageTags">
    <vt:lpwstr/>
  </property>
</Properties>
</file>