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35"/>
  </p:notesMasterIdLst>
  <p:handoutMasterIdLst>
    <p:handoutMasterId r:id="rId36"/>
  </p:handoutMasterIdLst>
  <p:sldIdLst>
    <p:sldId id="459" r:id="rId5"/>
    <p:sldId id="477" r:id="rId6"/>
    <p:sldId id="475" r:id="rId7"/>
    <p:sldId id="500" r:id="rId8"/>
    <p:sldId id="484" r:id="rId9"/>
    <p:sldId id="480" r:id="rId10"/>
    <p:sldId id="502" r:id="rId11"/>
    <p:sldId id="499" r:id="rId12"/>
    <p:sldId id="501" r:id="rId13"/>
    <p:sldId id="488" r:id="rId14"/>
    <p:sldId id="505" r:id="rId15"/>
    <p:sldId id="492" r:id="rId16"/>
    <p:sldId id="493" r:id="rId17"/>
    <p:sldId id="494" r:id="rId18"/>
    <p:sldId id="495" r:id="rId19"/>
    <p:sldId id="503" r:id="rId20"/>
    <p:sldId id="478" r:id="rId21"/>
    <p:sldId id="504" r:id="rId22"/>
    <p:sldId id="496" r:id="rId23"/>
    <p:sldId id="497" r:id="rId24"/>
    <p:sldId id="489" r:id="rId25"/>
    <p:sldId id="473" r:id="rId26"/>
    <p:sldId id="481" r:id="rId27"/>
    <p:sldId id="479" r:id="rId28"/>
    <p:sldId id="466" r:id="rId29"/>
    <p:sldId id="487" r:id="rId30"/>
    <p:sldId id="486" r:id="rId31"/>
    <p:sldId id="465" r:id="rId32"/>
    <p:sldId id="498" r:id="rId33"/>
    <p:sldId id="4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533" y="3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M Christey" userId="f24da668-4c1f-41c0-850e-113e2bdf78cf" providerId="ADAL" clId="{750B9670-8B28-4B92-A44C-D2A449502182}"/>
    <pc:docChg chg="undo custSel addSld delSld modSld sldOrd">
      <pc:chgData name="Steven M Christey" userId="f24da668-4c1f-41c0-850e-113e2bdf78cf" providerId="ADAL" clId="{750B9670-8B28-4B92-A44C-D2A449502182}" dt="2024-07-02T18:19:04.304" v="7298" actId="6549"/>
      <pc:docMkLst>
        <pc:docMk/>
      </pc:docMkLst>
      <pc:sldChg chg="modSp mod">
        <pc:chgData name="Steven M Christey" userId="f24da668-4c1f-41c0-850e-113e2bdf78cf" providerId="ADAL" clId="{750B9670-8B28-4B92-A44C-D2A449502182}" dt="2024-06-26T15:26:29.977" v="5" actId="20577"/>
        <pc:sldMkLst>
          <pc:docMk/>
          <pc:sldMk cId="1454278300" sldId="459"/>
        </pc:sldMkLst>
        <pc:spChg chg="mod">
          <ac:chgData name="Steven M Christey" userId="f24da668-4c1f-41c0-850e-113e2bdf78cf" providerId="ADAL" clId="{750B9670-8B28-4B92-A44C-D2A449502182}" dt="2024-06-26T15:26:29.977" v="5" actId="20577"/>
          <ac:spMkLst>
            <pc:docMk/>
            <pc:sldMk cId="1454278300" sldId="459"/>
            <ac:spMk id="3" creationId="{0992DF88-AC24-0FBF-1177-62DD9110498B}"/>
          </ac:spMkLst>
        </pc:spChg>
      </pc:sldChg>
      <pc:sldChg chg="modSp mod">
        <pc:chgData name="Steven M Christey" userId="f24da668-4c1f-41c0-850e-113e2bdf78cf" providerId="ADAL" clId="{750B9670-8B28-4B92-A44C-D2A449502182}" dt="2024-06-28T13:50:34.823" v="2278" actId="20577"/>
        <pc:sldMkLst>
          <pc:docMk/>
          <pc:sldMk cId="3633073562" sldId="462"/>
        </pc:sldMkLst>
        <pc:spChg chg="mod">
          <ac:chgData name="Steven M Christey" userId="f24da668-4c1f-41c0-850e-113e2bdf78cf" providerId="ADAL" clId="{750B9670-8B28-4B92-A44C-D2A449502182}" dt="2024-06-28T13:50:34.823" v="2278" actId="20577"/>
          <ac:spMkLst>
            <pc:docMk/>
            <pc:sldMk cId="3633073562" sldId="462"/>
            <ac:spMk id="3" creationId="{302D9D2F-FFD9-49F1-E784-AE896B4C29BB}"/>
          </ac:spMkLst>
        </pc:spChg>
      </pc:sldChg>
      <pc:sldChg chg="del">
        <pc:chgData name="Steven M Christey" userId="f24da668-4c1f-41c0-850e-113e2bdf78cf" providerId="ADAL" clId="{750B9670-8B28-4B92-A44C-D2A449502182}" dt="2024-06-28T14:55:36.255" v="6528" actId="2696"/>
        <pc:sldMkLst>
          <pc:docMk/>
          <pc:sldMk cId="878426279" sldId="466"/>
        </pc:sldMkLst>
      </pc:sldChg>
      <pc:sldChg chg="add">
        <pc:chgData name="Steven M Christey" userId="f24da668-4c1f-41c0-850e-113e2bdf78cf" providerId="ADAL" clId="{750B9670-8B28-4B92-A44C-D2A449502182}" dt="2024-06-28T14:55:47.874" v="6529"/>
        <pc:sldMkLst>
          <pc:docMk/>
          <pc:sldMk cId="2584025354" sldId="466"/>
        </pc:sldMkLst>
      </pc:sldChg>
      <pc:sldChg chg="modSp mod ord">
        <pc:chgData name="Steven M Christey" userId="f24da668-4c1f-41c0-850e-113e2bdf78cf" providerId="ADAL" clId="{750B9670-8B28-4B92-A44C-D2A449502182}" dt="2024-06-28T14:32:16.957" v="3982" actId="1076"/>
        <pc:sldMkLst>
          <pc:docMk/>
          <pc:sldMk cId="2466886506" sldId="468"/>
        </pc:sldMkLst>
        <pc:spChg chg="mod">
          <ac:chgData name="Steven M Christey" userId="f24da668-4c1f-41c0-850e-113e2bdf78cf" providerId="ADAL" clId="{750B9670-8B28-4B92-A44C-D2A449502182}" dt="2024-06-28T14:32:16.957" v="3982" actId="1076"/>
          <ac:spMkLst>
            <pc:docMk/>
            <pc:sldMk cId="2466886506" sldId="468"/>
            <ac:spMk id="7" creationId="{08BB7B1D-0F00-C2BA-DFD8-E2EA206EAE48}"/>
          </ac:spMkLst>
        </pc:spChg>
        <pc:picChg chg="mod">
          <ac:chgData name="Steven M Christey" userId="f24da668-4c1f-41c0-850e-113e2bdf78cf" providerId="ADAL" clId="{750B9670-8B28-4B92-A44C-D2A449502182}" dt="2024-06-28T14:31:58.554" v="3979" actId="14100"/>
          <ac:picMkLst>
            <pc:docMk/>
            <pc:sldMk cId="2466886506" sldId="468"/>
            <ac:picMk id="6" creationId="{3D6FE0B4-3475-0788-98A3-CCDB021F30DB}"/>
          </ac:picMkLst>
        </pc:picChg>
      </pc:sldChg>
      <pc:sldChg chg="del">
        <pc:chgData name="Steven M Christey" userId="f24da668-4c1f-41c0-850e-113e2bdf78cf" providerId="ADAL" clId="{750B9670-8B28-4B92-A44C-D2A449502182}" dt="2024-06-28T13:49:11.188" v="2265" actId="47"/>
        <pc:sldMkLst>
          <pc:docMk/>
          <pc:sldMk cId="437446899" sldId="470"/>
        </pc:sldMkLst>
      </pc:sldChg>
      <pc:sldChg chg="ord">
        <pc:chgData name="Steven M Christey" userId="f24da668-4c1f-41c0-850e-113e2bdf78cf" providerId="ADAL" clId="{750B9670-8B28-4B92-A44C-D2A449502182}" dt="2024-06-28T13:54:45.539" v="2428"/>
        <pc:sldMkLst>
          <pc:docMk/>
          <pc:sldMk cId="3283710349" sldId="472"/>
        </pc:sldMkLst>
      </pc:sldChg>
      <pc:sldChg chg="ord">
        <pc:chgData name="Steven M Christey" userId="f24da668-4c1f-41c0-850e-113e2bdf78cf" providerId="ADAL" clId="{750B9670-8B28-4B92-A44C-D2A449502182}" dt="2024-06-28T14:57:20.969" v="6713"/>
        <pc:sldMkLst>
          <pc:docMk/>
          <pc:sldMk cId="4159358811" sldId="474"/>
        </pc:sldMkLst>
      </pc:sldChg>
      <pc:sldChg chg="del">
        <pc:chgData name="Steven M Christey" userId="f24da668-4c1f-41c0-850e-113e2bdf78cf" providerId="ADAL" clId="{750B9670-8B28-4B92-A44C-D2A449502182}" dt="2024-06-28T14:55:36.255" v="6528" actId="2696"/>
        <pc:sldMkLst>
          <pc:docMk/>
          <pc:sldMk cId="963500398" sldId="478"/>
        </pc:sldMkLst>
      </pc:sldChg>
      <pc:sldChg chg="add">
        <pc:chgData name="Steven M Christey" userId="f24da668-4c1f-41c0-850e-113e2bdf78cf" providerId="ADAL" clId="{750B9670-8B28-4B92-A44C-D2A449502182}" dt="2024-06-28T14:55:47.874" v="6529"/>
        <pc:sldMkLst>
          <pc:docMk/>
          <pc:sldMk cId="2509069297" sldId="478"/>
        </pc:sldMkLst>
      </pc:sldChg>
      <pc:sldChg chg="modSp mod">
        <pc:chgData name="Steven M Christey" userId="f24da668-4c1f-41c0-850e-113e2bdf78cf" providerId="ADAL" clId="{750B9670-8B28-4B92-A44C-D2A449502182}" dt="2024-06-28T15:26:25.381" v="6889" actId="20577"/>
        <pc:sldMkLst>
          <pc:docMk/>
          <pc:sldMk cId="548372673" sldId="480"/>
        </pc:sldMkLst>
        <pc:spChg chg="mod">
          <ac:chgData name="Steven M Christey" userId="f24da668-4c1f-41c0-850e-113e2bdf78cf" providerId="ADAL" clId="{750B9670-8B28-4B92-A44C-D2A449502182}" dt="2024-06-28T13:55:17.952" v="2447" actId="20577"/>
          <ac:spMkLst>
            <pc:docMk/>
            <pc:sldMk cId="548372673" sldId="480"/>
            <ac:spMk id="2" creationId="{9E59D4D8-B9FE-F0F0-789A-B15EB4623BDD}"/>
          </ac:spMkLst>
        </pc:spChg>
        <pc:spChg chg="mod">
          <ac:chgData name="Steven M Christey" userId="f24da668-4c1f-41c0-850e-113e2bdf78cf" providerId="ADAL" clId="{750B9670-8B28-4B92-A44C-D2A449502182}" dt="2024-06-28T15:26:25.381" v="6889" actId="20577"/>
          <ac:spMkLst>
            <pc:docMk/>
            <pc:sldMk cId="548372673" sldId="480"/>
            <ac:spMk id="3" creationId="{382DCFA1-B421-6F59-4F21-24CDD0D823FD}"/>
          </ac:spMkLst>
        </pc:spChg>
      </pc:sldChg>
      <pc:sldChg chg="modSp mod ord">
        <pc:chgData name="Steven M Christey" userId="f24da668-4c1f-41c0-850e-113e2bdf78cf" providerId="ADAL" clId="{750B9670-8B28-4B92-A44C-D2A449502182}" dt="2024-06-28T14:00:35.970" v="3360" actId="20577"/>
        <pc:sldMkLst>
          <pc:docMk/>
          <pc:sldMk cId="1398599401" sldId="481"/>
        </pc:sldMkLst>
        <pc:spChg chg="mod">
          <ac:chgData name="Steven M Christey" userId="f24da668-4c1f-41c0-850e-113e2bdf78cf" providerId="ADAL" clId="{750B9670-8B28-4B92-A44C-D2A449502182}" dt="2024-06-28T14:00:35.970" v="3360" actId="20577"/>
          <ac:spMkLst>
            <pc:docMk/>
            <pc:sldMk cId="1398599401" sldId="481"/>
            <ac:spMk id="2" creationId="{BC5D4BB7-A38B-90B0-34DA-77508F6F54F3}"/>
          </ac:spMkLst>
        </pc:spChg>
      </pc:sldChg>
      <pc:sldChg chg="modSp new del mod ord">
        <pc:chgData name="Steven M Christey" userId="f24da668-4c1f-41c0-850e-113e2bdf78cf" providerId="ADAL" clId="{750B9670-8B28-4B92-A44C-D2A449502182}" dt="2024-06-28T14:30:40.830" v="3911" actId="47"/>
        <pc:sldMkLst>
          <pc:docMk/>
          <pc:sldMk cId="4183444615" sldId="482"/>
        </pc:sldMkLst>
        <pc:spChg chg="mod">
          <ac:chgData name="Steven M Christey" userId="f24da668-4c1f-41c0-850e-113e2bdf78cf" providerId="ADAL" clId="{750B9670-8B28-4B92-A44C-D2A449502182}" dt="2024-06-28T13:53:25.782" v="2395" actId="20577"/>
          <ac:spMkLst>
            <pc:docMk/>
            <pc:sldMk cId="4183444615" sldId="482"/>
            <ac:spMk id="2" creationId="{1932F0CF-614C-7E21-4194-F1330A741653}"/>
          </ac:spMkLst>
        </pc:spChg>
        <pc:spChg chg="mod">
          <ac:chgData name="Steven M Christey" userId="f24da668-4c1f-41c0-850e-113e2bdf78cf" providerId="ADAL" clId="{750B9670-8B28-4B92-A44C-D2A449502182}" dt="2024-06-28T14:30:07.201" v="3907" actId="20577"/>
          <ac:spMkLst>
            <pc:docMk/>
            <pc:sldMk cId="4183444615" sldId="482"/>
            <ac:spMk id="3" creationId="{995EABB2-968B-8180-41FB-60A339E4DBBE}"/>
          </ac:spMkLst>
        </pc:spChg>
      </pc:sldChg>
      <pc:sldChg chg="modSp new del mod">
        <pc:chgData name="Steven M Christey" userId="f24da668-4c1f-41c0-850e-113e2bdf78cf" providerId="ADAL" clId="{750B9670-8B28-4B92-A44C-D2A449502182}" dt="2024-06-28T14:32:44.653" v="3983" actId="47"/>
        <pc:sldMkLst>
          <pc:docMk/>
          <pc:sldMk cId="3695838086" sldId="483"/>
        </pc:sldMkLst>
        <pc:spChg chg="mod">
          <ac:chgData name="Steven M Christey" userId="f24da668-4c1f-41c0-850e-113e2bdf78cf" providerId="ADAL" clId="{750B9670-8B28-4B92-A44C-D2A449502182}" dt="2024-06-28T13:35:29.353" v="1025" actId="20577"/>
          <ac:spMkLst>
            <pc:docMk/>
            <pc:sldMk cId="3695838086" sldId="483"/>
            <ac:spMk id="2" creationId="{89FA3ECD-DBEA-5115-61FB-A64661FE9FCB}"/>
          </ac:spMkLst>
        </pc:spChg>
        <pc:spChg chg="mod">
          <ac:chgData name="Steven M Christey" userId="f24da668-4c1f-41c0-850e-113e2bdf78cf" providerId="ADAL" clId="{750B9670-8B28-4B92-A44C-D2A449502182}" dt="2024-06-28T13:35:40.296" v="1028"/>
          <ac:spMkLst>
            <pc:docMk/>
            <pc:sldMk cId="3695838086" sldId="483"/>
            <ac:spMk id="3" creationId="{4D884A05-549E-5926-01B5-804C239E0347}"/>
          </ac:spMkLst>
        </pc:spChg>
      </pc:sldChg>
      <pc:sldChg chg="modSp new mod ord">
        <pc:chgData name="Steven M Christey" userId="f24da668-4c1f-41c0-850e-113e2bdf78cf" providerId="ADAL" clId="{750B9670-8B28-4B92-A44C-D2A449502182}" dt="2024-06-28T13:48:55.411" v="2264" actId="20577"/>
        <pc:sldMkLst>
          <pc:docMk/>
          <pc:sldMk cId="264977004" sldId="484"/>
        </pc:sldMkLst>
        <pc:spChg chg="mod">
          <ac:chgData name="Steven M Christey" userId="f24da668-4c1f-41c0-850e-113e2bdf78cf" providerId="ADAL" clId="{750B9670-8B28-4B92-A44C-D2A449502182}" dt="2024-06-28T13:48:55.411" v="2264" actId="20577"/>
          <ac:spMkLst>
            <pc:docMk/>
            <pc:sldMk cId="264977004" sldId="484"/>
            <ac:spMk id="2" creationId="{B432DEFD-ADE3-A43F-08AC-49CE462C0005}"/>
          </ac:spMkLst>
        </pc:spChg>
        <pc:spChg chg="mod">
          <ac:chgData name="Steven M Christey" userId="f24da668-4c1f-41c0-850e-113e2bdf78cf" providerId="ADAL" clId="{750B9670-8B28-4B92-A44C-D2A449502182}" dt="2024-06-28T13:43:02.397" v="1659" actId="404"/>
          <ac:spMkLst>
            <pc:docMk/>
            <pc:sldMk cId="264977004" sldId="484"/>
            <ac:spMk id="3" creationId="{B26170A3-359C-0257-63E0-BBB3DB821D21}"/>
          </ac:spMkLst>
        </pc:spChg>
      </pc:sldChg>
      <pc:sldChg chg="modSp new mod">
        <pc:chgData name="Steven M Christey" userId="f24da668-4c1f-41c0-850e-113e2bdf78cf" providerId="ADAL" clId="{750B9670-8B28-4B92-A44C-D2A449502182}" dt="2024-06-28T14:55:18.542" v="6527" actId="20577"/>
        <pc:sldMkLst>
          <pc:docMk/>
          <pc:sldMk cId="4065568854" sldId="485"/>
        </pc:sldMkLst>
        <pc:spChg chg="mod">
          <ac:chgData name="Steven M Christey" userId="f24da668-4c1f-41c0-850e-113e2bdf78cf" providerId="ADAL" clId="{750B9670-8B28-4B92-A44C-D2A449502182}" dt="2024-06-28T14:54:52.095" v="6436" actId="20577"/>
          <ac:spMkLst>
            <pc:docMk/>
            <pc:sldMk cId="4065568854" sldId="485"/>
            <ac:spMk id="2" creationId="{146F478A-6241-3BDE-3783-A03CCAF86775}"/>
          </ac:spMkLst>
        </pc:spChg>
        <pc:spChg chg="mod">
          <ac:chgData name="Steven M Christey" userId="f24da668-4c1f-41c0-850e-113e2bdf78cf" providerId="ADAL" clId="{750B9670-8B28-4B92-A44C-D2A449502182}" dt="2024-06-28T14:55:18.542" v="6527" actId="20577"/>
          <ac:spMkLst>
            <pc:docMk/>
            <pc:sldMk cId="4065568854" sldId="485"/>
            <ac:spMk id="3" creationId="{3C2FD92F-9DD6-D10C-6B3B-BEA0930C08BB}"/>
          </ac:spMkLst>
        </pc:spChg>
      </pc:sldChg>
      <pc:sldChg chg="modSp new mod">
        <pc:chgData name="Steven M Christey" userId="f24da668-4c1f-41c0-850e-113e2bdf78cf" providerId="ADAL" clId="{750B9670-8B28-4B92-A44C-D2A449502182}" dt="2024-06-28T14:20:54.221" v="3439" actId="20577"/>
        <pc:sldMkLst>
          <pc:docMk/>
          <pc:sldMk cId="3183883103" sldId="486"/>
        </pc:sldMkLst>
        <pc:spChg chg="mod">
          <ac:chgData name="Steven M Christey" userId="f24da668-4c1f-41c0-850e-113e2bdf78cf" providerId="ADAL" clId="{750B9670-8B28-4B92-A44C-D2A449502182}" dt="2024-06-28T13:58:26.364" v="3165" actId="313"/>
          <ac:spMkLst>
            <pc:docMk/>
            <pc:sldMk cId="3183883103" sldId="486"/>
            <ac:spMk id="2" creationId="{0A1BD8F1-6ED7-A781-B40A-CE64F826298B}"/>
          </ac:spMkLst>
        </pc:spChg>
        <pc:spChg chg="mod">
          <ac:chgData name="Steven M Christey" userId="f24da668-4c1f-41c0-850e-113e2bdf78cf" providerId="ADAL" clId="{750B9670-8B28-4B92-A44C-D2A449502182}" dt="2024-06-28T14:20:54.221" v="3439" actId="20577"/>
          <ac:spMkLst>
            <pc:docMk/>
            <pc:sldMk cId="3183883103" sldId="486"/>
            <ac:spMk id="3" creationId="{309C83DC-9A2B-315D-209C-8888B6C89BE1}"/>
          </ac:spMkLst>
        </pc:spChg>
      </pc:sldChg>
      <pc:sldChg chg="modSp new mod">
        <pc:chgData name="Steven M Christey" userId="f24da668-4c1f-41c0-850e-113e2bdf78cf" providerId="ADAL" clId="{750B9670-8B28-4B92-A44C-D2A449502182}" dt="2024-06-28T15:42:27.318" v="6894" actId="20577"/>
        <pc:sldMkLst>
          <pc:docMk/>
          <pc:sldMk cId="2036940850" sldId="487"/>
        </pc:sldMkLst>
        <pc:spChg chg="mod">
          <ac:chgData name="Steven M Christey" userId="f24da668-4c1f-41c0-850e-113e2bdf78cf" providerId="ADAL" clId="{750B9670-8B28-4B92-A44C-D2A449502182}" dt="2024-06-28T14:22:04.461" v="3454" actId="20577"/>
          <ac:spMkLst>
            <pc:docMk/>
            <pc:sldMk cId="2036940850" sldId="487"/>
            <ac:spMk id="2" creationId="{788A2079-E990-5D60-84B3-E19FEC2C60D5}"/>
          </ac:spMkLst>
        </pc:spChg>
        <pc:spChg chg="mod">
          <ac:chgData name="Steven M Christey" userId="f24da668-4c1f-41c0-850e-113e2bdf78cf" providerId="ADAL" clId="{750B9670-8B28-4B92-A44C-D2A449502182}" dt="2024-06-28T15:42:27.318" v="6894" actId="20577"/>
          <ac:spMkLst>
            <pc:docMk/>
            <pc:sldMk cId="2036940850" sldId="487"/>
            <ac:spMk id="3" creationId="{91BBE544-B07D-A22E-1C50-A45E8F9C0351}"/>
          </ac:spMkLst>
        </pc:spChg>
      </pc:sldChg>
      <pc:sldChg chg="modSp add mod">
        <pc:chgData name="Steven M Christey" userId="f24da668-4c1f-41c0-850e-113e2bdf78cf" providerId="ADAL" clId="{750B9670-8B28-4B92-A44C-D2A449502182}" dt="2024-07-02T18:19:04.304" v="7298" actId="6549"/>
        <pc:sldMkLst>
          <pc:docMk/>
          <pc:sldMk cId="4197602607" sldId="488"/>
        </pc:sldMkLst>
        <pc:spChg chg="mod">
          <ac:chgData name="Steven M Christey" userId="f24da668-4c1f-41c0-850e-113e2bdf78cf" providerId="ADAL" clId="{750B9670-8B28-4B92-A44C-D2A449502182}" dt="2024-06-28T14:23:32.435" v="3546" actId="20577"/>
          <ac:spMkLst>
            <pc:docMk/>
            <pc:sldMk cId="4197602607" sldId="488"/>
            <ac:spMk id="2" creationId="{788A2079-E990-5D60-84B3-E19FEC2C60D5}"/>
          </ac:spMkLst>
        </pc:spChg>
        <pc:spChg chg="mod">
          <ac:chgData name="Steven M Christey" userId="f24da668-4c1f-41c0-850e-113e2bdf78cf" providerId="ADAL" clId="{750B9670-8B28-4B92-A44C-D2A449502182}" dt="2024-07-02T18:19:04.304" v="7298" actId="6549"/>
          <ac:spMkLst>
            <pc:docMk/>
            <pc:sldMk cId="4197602607" sldId="488"/>
            <ac:spMk id="3" creationId="{91BBE544-B07D-A22E-1C50-A45E8F9C0351}"/>
          </ac:spMkLst>
        </pc:spChg>
      </pc:sldChg>
      <pc:sldChg chg="modSp new mod">
        <pc:chgData name="Steven M Christey" userId="f24da668-4c1f-41c0-850e-113e2bdf78cf" providerId="ADAL" clId="{750B9670-8B28-4B92-A44C-D2A449502182}" dt="2024-06-28T14:57:12.188" v="6711" actId="20577"/>
        <pc:sldMkLst>
          <pc:docMk/>
          <pc:sldMk cId="3218877620" sldId="489"/>
        </pc:sldMkLst>
        <pc:spChg chg="mod">
          <ac:chgData name="Steven M Christey" userId="f24da668-4c1f-41c0-850e-113e2bdf78cf" providerId="ADAL" clId="{750B9670-8B28-4B92-A44C-D2A449502182}" dt="2024-06-28T14:56:30.376" v="6586" actId="20577"/>
          <ac:spMkLst>
            <pc:docMk/>
            <pc:sldMk cId="3218877620" sldId="489"/>
            <ac:spMk id="2" creationId="{E68707B7-C03C-8C1B-04C5-2510B1E993E1}"/>
          </ac:spMkLst>
        </pc:spChg>
        <pc:spChg chg="mod">
          <ac:chgData name="Steven M Christey" userId="f24da668-4c1f-41c0-850e-113e2bdf78cf" providerId="ADAL" clId="{750B9670-8B28-4B92-A44C-D2A449502182}" dt="2024-06-28T14:57:12.188" v="6711" actId="20577"/>
          <ac:spMkLst>
            <pc:docMk/>
            <pc:sldMk cId="3218877620" sldId="489"/>
            <ac:spMk id="3" creationId="{B0B26D4F-AE55-E857-5D76-00403874996B}"/>
          </ac:spMkLst>
        </pc:spChg>
      </pc:sldChg>
      <pc:sldChg chg="add del">
        <pc:chgData name="Steven M Christey" userId="f24da668-4c1f-41c0-850e-113e2bdf78cf" providerId="ADAL" clId="{750B9670-8B28-4B92-A44C-D2A449502182}" dt="2024-06-28T14:29:03.321" v="3860" actId="47"/>
        <pc:sldMkLst>
          <pc:docMk/>
          <pc:sldMk cId="1702952972" sldId="490"/>
        </pc:sldMkLst>
      </pc:sldChg>
      <pc:sldChg chg="modSp add del mod">
        <pc:chgData name="Steven M Christey" userId="f24da668-4c1f-41c0-850e-113e2bdf78cf" providerId="ADAL" clId="{750B9670-8B28-4B92-A44C-D2A449502182}" dt="2024-06-28T14:53:16.857" v="6423" actId="47"/>
        <pc:sldMkLst>
          <pc:docMk/>
          <pc:sldMk cId="1065301667" sldId="491"/>
        </pc:sldMkLst>
        <pc:spChg chg="mod">
          <ac:chgData name="Steven M Christey" userId="f24da668-4c1f-41c0-850e-113e2bdf78cf" providerId="ADAL" clId="{750B9670-8B28-4B92-A44C-D2A449502182}" dt="2024-06-28T14:27:42.622" v="3802" actId="20577"/>
          <ac:spMkLst>
            <pc:docMk/>
            <pc:sldMk cId="1065301667" sldId="491"/>
            <ac:spMk id="2" creationId="{788A2079-E990-5D60-84B3-E19FEC2C60D5}"/>
          </ac:spMkLst>
        </pc:spChg>
        <pc:spChg chg="mod">
          <ac:chgData name="Steven M Christey" userId="f24da668-4c1f-41c0-850e-113e2bdf78cf" providerId="ADAL" clId="{750B9670-8B28-4B92-A44C-D2A449502182}" dt="2024-06-28T14:28:34.396" v="3857" actId="20577"/>
          <ac:spMkLst>
            <pc:docMk/>
            <pc:sldMk cId="1065301667" sldId="491"/>
            <ac:spMk id="3" creationId="{91BBE544-B07D-A22E-1C50-A45E8F9C0351}"/>
          </ac:spMkLst>
        </pc:spChg>
      </pc:sldChg>
      <pc:sldChg chg="modSp add mod">
        <pc:chgData name="Steven M Christey" userId="f24da668-4c1f-41c0-850e-113e2bdf78cf" providerId="ADAL" clId="{750B9670-8B28-4B92-A44C-D2A449502182}" dt="2024-06-28T15:48:07.886" v="7077" actId="313"/>
        <pc:sldMkLst>
          <pc:docMk/>
          <pc:sldMk cId="4195993894" sldId="492"/>
        </pc:sldMkLst>
        <pc:spChg chg="mod">
          <ac:chgData name="Steven M Christey" userId="f24da668-4c1f-41c0-850e-113e2bdf78cf" providerId="ADAL" clId="{750B9670-8B28-4B92-A44C-D2A449502182}" dt="2024-06-28T14:29:23.970" v="3902" actId="20577"/>
          <ac:spMkLst>
            <pc:docMk/>
            <pc:sldMk cId="4195993894" sldId="492"/>
            <ac:spMk id="2" creationId="{788A2079-E990-5D60-84B3-E19FEC2C60D5}"/>
          </ac:spMkLst>
        </pc:spChg>
        <pc:spChg chg="mod">
          <ac:chgData name="Steven M Christey" userId="f24da668-4c1f-41c0-850e-113e2bdf78cf" providerId="ADAL" clId="{750B9670-8B28-4B92-A44C-D2A449502182}" dt="2024-06-28T15:48:07.886" v="7077" actId="313"/>
          <ac:spMkLst>
            <pc:docMk/>
            <pc:sldMk cId="4195993894" sldId="492"/>
            <ac:spMk id="3" creationId="{91BBE544-B07D-A22E-1C50-A45E8F9C0351}"/>
          </ac:spMkLst>
        </pc:spChg>
      </pc:sldChg>
      <pc:sldChg chg="modSp add mod">
        <pc:chgData name="Steven M Christey" userId="f24da668-4c1f-41c0-850e-113e2bdf78cf" providerId="ADAL" clId="{750B9670-8B28-4B92-A44C-D2A449502182}" dt="2024-06-28T15:51:10.069" v="7219" actId="20577"/>
        <pc:sldMkLst>
          <pc:docMk/>
          <pc:sldMk cId="1870174279" sldId="493"/>
        </pc:sldMkLst>
        <pc:spChg chg="mod">
          <ac:chgData name="Steven M Christey" userId="f24da668-4c1f-41c0-850e-113e2bdf78cf" providerId="ADAL" clId="{750B9670-8B28-4B92-A44C-D2A449502182}" dt="2024-06-28T14:35:37.789" v="4130" actId="20577"/>
          <ac:spMkLst>
            <pc:docMk/>
            <pc:sldMk cId="1870174279" sldId="493"/>
            <ac:spMk id="2" creationId="{788A2079-E990-5D60-84B3-E19FEC2C60D5}"/>
          </ac:spMkLst>
        </pc:spChg>
        <pc:spChg chg="mod">
          <ac:chgData name="Steven M Christey" userId="f24da668-4c1f-41c0-850e-113e2bdf78cf" providerId="ADAL" clId="{750B9670-8B28-4B92-A44C-D2A449502182}" dt="2024-06-28T15:51:10.069" v="7219" actId="20577"/>
          <ac:spMkLst>
            <pc:docMk/>
            <pc:sldMk cId="1870174279" sldId="493"/>
            <ac:spMk id="3" creationId="{91BBE544-B07D-A22E-1C50-A45E8F9C0351}"/>
          </ac:spMkLst>
        </pc:spChg>
      </pc:sldChg>
      <pc:sldChg chg="modSp add mod">
        <pc:chgData name="Steven M Christey" userId="f24da668-4c1f-41c0-850e-113e2bdf78cf" providerId="ADAL" clId="{750B9670-8B28-4B92-A44C-D2A449502182}" dt="2024-06-28T15:53:36.118" v="7264" actId="20577"/>
        <pc:sldMkLst>
          <pc:docMk/>
          <pc:sldMk cId="250821381" sldId="494"/>
        </pc:sldMkLst>
        <pc:spChg chg="mod">
          <ac:chgData name="Steven M Christey" userId="f24da668-4c1f-41c0-850e-113e2bdf78cf" providerId="ADAL" clId="{750B9670-8B28-4B92-A44C-D2A449502182}" dt="2024-06-28T14:37:40.004" v="4387" actId="20577"/>
          <ac:spMkLst>
            <pc:docMk/>
            <pc:sldMk cId="250821381" sldId="494"/>
            <ac:spMk id="2" creationId="{788A2079-E990-5D60-84B3-E19FEC2C60D5}"/>
          </ac:spMkLst>
        </pc:spChg>
        <pc:spChg chg="mod">
          <ac:chgData name="Steven M Christey" userId="f24da668-4c1f-41c0-850e-113e2bdf78cf" providerId="ADAL" clId="{750B9670-8B28-4B92-A44C-D2A449502182}" dt="2024-06-28T15:53:36.118" v="7264" actId="20577"/>
          <ac:spMkLst>
            <pc:docMk/>
            <pc:sldMk cId="250821381" sldId="494"/>
            <ac:spMk id="3" creationId="{91BBE544-B07D-A22E-1C50-A45E8F9C0351}"/>
          </ac:spMkLst>
        </pc:spChg>
      </pc:sldChg>
      <pc:sldChg chg="modSp add mod">
        <pc:chgData name="Steven M Christey" userId="f24da668-4c1f-41c0-850e-113e2bdf78cf" providerId="ADAL" clId="{750B9670-8B28-4B92-A44C-D2A449502182}" dt="2024-06-28T15:53:53.194" v="7292" actId="20577"/>
        <pc:sldMkLst>
          <pc:docMk/>
          <pc:sldMk cId="1694784406" sldId="495"/>
        </pc:sldMkLst>
        <pc:spChg chg="mod">
          <ac:chgData name="Steven M Christey" userId="f24da668-4c1f-41c0-850e-113e2bdf78cf" providerId="ADAL" clId="{750B9670-8B28-4B92-A44C-D2A449502182}" dt="2024-06-28T14:41:46.666" v="4724" actId="20577"/>
          <ac:spMkLst>
            <pc:docMk/>
            <pc:sldMk cId="1694784406" sldId="495"/>
            <ac:spMk id="2" creationId="{788A2079-E990-5D60-84B3-E19FEC2C60D5}"/>
          </ac:spMkLst>
        </pc:spChg>
        <pc:spChg chg="mod">
          <ac:chgData name="Steven M Christey" userId="f24da668-4c1f-41c0-850e-113e2bdf78cf" providerId="ADAL" clId="{750B9670-8B28-4B92-A44C-D2A449502182}" dt="2024-06-28T15:53:53.194" v="7292" actId="20577"/>
          <ac:spMkLst>
            <pc:docMk/>
            <pc:sldMk cId="1694784406" sldId="495"/>
            <ac:spMk id="3" creationId="{91BBE544-B07D-A22E-1C50-A45E8F9C0351}"/>
          </ac:spMkLst>
        </pc:spChg>
      </pc:sldChg>
      <pc:sldChg chg="modSp add mod">
        <pc:chgData name="Steven M Christey" userId="f24da668-4c1f-41c0-850e-113e2bdf78cf" providerId="ADAL" clId="{750B9670-8B28-4B92-A44C-D2A449502182}" dt="2024-06-28T14:46:08.488" v="5469" actId="20577"/>
        <pc:sldMkLst>
          <pc:docMk/>
          <pc:sldMk cId="3398638979" sldId="496"/>
        </pc:sldMkLst>
        <pc:spChg chg="mod">
          <ac:chgData name="Steven M Christey" userId="f24da668-4c1f-41c0-850e-113e2bdf78cf" providerId="ADAL" clId="{750B9670-8B28-4B92-A44C-D2A449502182}" dt="2024-06-28T14:44:01.251" v="5125" actId="20577"/>
          <ac:spMkLst>
            <pc:docMk/>
            <pc:sldMk cId="3398638979" sldId="496"/>
            <ac:spMk id="2" creationId="{788A2079-E990-5D60-84B3-E19FEC2C60D5}"/>
          </ac:spMkLst>
        </pc:spChg>
        <pc:spChg chg="mod">
          <ac:chgData name="Steven M Christey" userId="f24da668-4c1f-41c0-850e-113e2bdf78cf" providerId="ADAL" clId="{750B9670-8B28-4B92-A44C-D2A449502182}" dt="2024-06-28T14:46:08.488" v="5469" actId="20577"/>
          <ac:spMkLst>
            <pc:docMk/>
            <pc:sldMk cId="3398638979" sldId="496"/>
            <ac:spMk id="3" creationId="{91BBE544-B07D-A22E-1C50-A45E8F9C0351}"/>
          </ac:spMkLst>
        </pc:spChg>
      </pc:sldChg>
      <pc:sldChg chg="modSp add mod">
        <pc:chgData name="Steven M Christey" userId="f24da668-4c1f-41c0-850e-113e2bdf78cf" providerId="ADAL" clId="{750B9670-8B28-4B92-A44C-D2A449502182}" dt="2024-06-28T14:57:38.706" v="6714" actId="20577"/>
        <pc:sldMkLst>
          <pc:docMk/>
          <pc:sldMk cId="3618620616" sldId="497"/>
        </pc:sldMkLst>
        <pc:spChg chg="mod">
          <ac:chgData name="Steven M Christey" userId="f24da668-4c1f-41c0-850e-113e2bdf78cf" providerId="ADAL" clId="{750B9670-8B28-4B92-A44C-D2A449502182}" dt="2024-06-28T14:46:25.678" v="5498" actId="20577"/>
          <ac:spMkLst>
            <pc:docMk/>
            <pc:sldMk cId="3618620616" sldId="497"/>
            <ac:spMk id="2" creationId="{788A2079-E990-5D60-84B3-E19FEC2C60D5}"/>
          </ac:spMkLst>
        </pc:spChg>
        <pc:spChg chg="mod">
          <ac:chgData name="Steven M Christey" userId="f24da668-4c1f-41c0-850e-113e2bdf78cf" providerId="ADAL" clId="{750B9670-8B28-4B92-A44C-D2A449502182}" dt="2024-06-28T14:57:38.706" v="6714" actId="20577"/>
          <ac:spMkLst>
            <pc:docMk/>
            <pc:sldMk cId="3618620616" sldId="497"/>
            <ac:spMk id="3" creationId="{91BBE544-B07D-A22E-1C50-A45E8F9C0351}"/>
          </ac:spMkLst>
        </pc:spChg>
      </pc:sldChg>
      <pc:sldChg chg="modSp new mod ord">
        <pc:chgData name="Steven M Christey" userId="f24da668-4c1f-41c0-850e-113e2bdf78cf" providerId="ADAL" clId="{750B9670-8B28-4B92-A44C-D2A449502182}" dt="2024-06-28T14:58:13.979" v="6803" actId="20577"/>
        <pc:sldMkLst>
          <pc:docMk/>
          <pc:sldMk cId="2198082402" sldId="498"/>
        </pc:sldMkLst>
        <pc:spChg chg="mod">
          <ac:chgData name="Steven M Christey" userId="f24da668-4c1f-41c0-850e-113e2bdf78cf" providerId="ADAL" clId="{750B9670-8B28-4B92-A44C-D2A449502182}" dt="2024-06-28T14:51:41.285" v="6269" actId="20577"/>
          <ac:spMkLst>
            <pc:docMk/>
            <pc:sldMk cId="2198082402" sldId="498"/>
            <ac:spMk id="2" creationId="{0FBB1303-7632-F03C-996C-03ADCD5ED80F}"/>
          </ac:spMkLst>
        </pc:spChg>
        <pc:spChg chg="mod">
          <ac:chgData name="Steven M Christey" userId="f24da668-4c1f-41c0-850e-113e2bdf78cf" providerId="ADAL" clId="{750B9670-8B28-4B92-A44C-D2A449502182}" dt="2024-06-28T14:58:13.979" v="6803" actId="20577"/>
          <ac:spMkLst>
            <pc:docMk/>
            <pc:sldMk cId="2198082402" sldId="498"/>
            <ac:spMk id="3" creationId="{D2FB46AD-CFEB-1C2A-B424-247DCE593BEA}"/>
          </ac:spMkLst>
        </pc:spChg>
      </pc:sldChg>
      <pc:sldChg chg="modSp new mod">
        <pc:chgData name="Steven M Christey" userId="f24da668-4c1f-41c0-850e-113e2bdf78cf" providerId="ADAL" clId="{750B9670-8B28-4B92-A44C-D2A449502182}" dt="2024-06-28T14:50:37.747" v="6263" actId="20577"/>
        <pc:sldMkLst>
          <pc:docMk/>
          <pc:sldMk cId="2718149764" sldId="499"/>
        </pc:sldMkLst>
        <pc:spChg chg="mod">
          <ac:chgData name="Steven M Christey" userId="f24da668-4c1f-41c0-850e-113e2bdf78cf" providerId="ADAL" clId="{750B9670-8B28-4B92-A44C-D2A449502182}" dt="2024-06-28T14:50:37.747" v="6263" actId="20577"/>
          <ac:spMkLst>
            <pc:docMk/>
            <pc:sldMk cId="2718149764" sldId="499"/>
            <ac:spMk id="2" creationId="{F547A274-0D59-DE3F-1437-48C71FFEBDE4}"/>
          </ac:spMkLst>
        </pc:spChg>
      </pc:sldChg>
      <pc:sldChg chg="new del">
        <pc:chgData name="Steven M Christey" userId="f24da668-4c1f-41c0-850e-113e2bdf78cf" providerId="ADAL" clId="{750B9670-8B28-4B92-A44C-D2A449502182}" dt="2024-06-28T14:50:25.814" v="6230" actId="680"/>
        <pc:sldMkLst>
          <pc:docMk/>
          <pc:sldMk cId="2779994521" sldId="499"/>
        </pc:sldMkLst>
      </pc:sldChg>
      <pc:sldChg chg="modSp new del mod">
        <pc:chgData name="Steven M Christey" userId="f24da668-4c1f-41c0-850e-113e2bdf78cf" providerId="ADAL" clId="{750B9670-8B28-4B92-A44C-D2A449502182}" dt="2024-06-28T14:56:17.189" v="6574" actId="47"/>
        <pc:sldMkLst>
          <pc:docMk/>
          <pc:sldMk cId="3284119324" sldId="500"/>
        </pc:sldMkLst>
        <pc:spChg chg="mod">
          <ac:chgData name="Steven M Christey" userId="f24da668-4c1f-41c0-850e-113e2bdf78cf" providerId="ADAL" clId="{750B9670-8B28-4B92-A44C-D2A449502182}" dt="2024-06-28T14:56:10.056" v="6573" actId="20577"/>
          <ac:spMkLst>
            <pc:docMk/>
            <pc:sldMk cId="3284119324" sldId="500"/>
            <ac:spMk id="2" creationId="{FB7C481F-B14A-AF31-E009-ABFB2F356D0B}"/>
          </ac:spMkLst>
        </pc:spChg>
      </pc:sldChg>
    </pc:docChg>
  </pc:docChgLst>
  <pc:docChgLst>
    <pc:chgData name="Alec J Summers" userId="S::asummers@mitre.org::d9c4246f-ffa8-4c52-a253-9dc5efe19efc" providerId="AD" clId="Web-{5C1B3F4E-2FC4-47CF-AAF0-47EA5655F842}"/>
    <pc:docChg chg="modSld sldOrd">
      <pc:chgData name="Alec J Summers" userId="S::asummers@mitre.org::d9c4246f-ffa8-4c52-a253-9dc5efe19efc" providerId="AD" clId="Web-{5C1B3F4E-2FC4-47CF-AAF0-47EA5655F842}" dt="2024-06-28T14:07:46.699" v="74" actId="20577"/>
      <pc:docMkLst>
        <pc:docMk/>
      </pc:docMkLst>
      <pc:sldChg chg="ord">
        <pc:chgData name="Alec J Summers" userId="S::asummers@mitre.org::d9c4246f-ffa8-4c52-a253-9dc5efe19efc" providerId="AD" clId="Web-{5C1B3F4E-2FC4-47CF-AAF0-47EA5655F842}" dt="2024-06-28T14:03:30.217" v="2"/>
        <pc:sldMkLst>
          <pc:docMk/>
          <pc:sldMk cId="2907259356" sldId="460"/>
        </pc:sldMkLst>
      </pc:sldChg>
      <pc:sldChg chg="ord">
        <pc:chgData name="Alec J Summers" userId="S::asummers@mitre.org::d9c4246f-ffa8-4c52-a253-9dc5efe19efc" providerId="AD" clId="Web-{5C1B3F4E-2FC4-47CF-AAF0-47EA5655F842}" dt="2024-06-28T14:03:30.217" v="1"/>
        <pc:sldMkLst>
          <pc:docMk/>
          <pc:sldMk cId="1913963856" sldId="461"/>
        </pc:sldMkLst>
      </pc:sldChg>
      <pc:sldChg chg="modSp">
        <pc:chgData name="Alec J Summers" userId="S::asummers@mitre.org::d9c4246f-ffa8-4c52-a253-9dc5efe19efc" providerId="AD" clId="Web-{5C1B3F4E-2FC4-47CF-AAF0-47EA5655F842}" dt="2024-06-28T14:07:11.449" v="62" actId="20577"/>
        <pc:sldMkLst>
          <pc:docMk/>
          <pc:sldMk cId="1259113184" sldId="475"/>
        </pc:sldMkLst>
        <pc:spChg chg="mod">
          <ac:chgData name="Alec J Summers" userId="S::asummers@mitre.org::d9c4246f-ffa8-4c52-a253-9dc5efe19efc" providerId="AD" clId="Web-{5C1B3F4E-2FC4-47CF-AAF0-47EA5655F842}" dt="2024-06-28T14:07:11.449" v="62" actId="20577"/>
          <ac:spMkLst>
            <pc:docMk/>
            <pc:sldMk cId="1259113184" sldId="475"/>
            <ac:spMk id="3" creationId="{32062DF9-CFF1-0BEE-15FF-59D403B018ED}"/>
          </ac:spMkLst>
        </pc:spChg>
      </pc:sldChg>
      <pc:sldChg chg="ord">
        <pc:chgData name="Alec J Summers" userId="S::asummers@mitre.org::d9c4246f-ffa8-4c52-a253-9dc5efe19efc" providerId="AD" clId="Web-{5C1B3F4E-2FC4-47CF-AAF0-47EA5655F842}" dt="2024-06-28T14:03:30.217" v="0"/>
        <pc:sldMkLst>
          <pc:docMk/>
          <pc:sldMk cId="2916453748" sldId="476"/>
        </pc:sldMkLst>
      </pc:sldChg>
      <pc:sldChg chg="modSp">
        <pc:chgData name="Alec J Summers" userId="S::asummers@mitre.org::d9c4246f-ffa8-4c52-a253-9dc5efe19efc" providerId="AD" clId="Web-{5C1B3F4E-2FC4-47CF-AAF0-47EA5655F842}" dt="2024-06-28T14:07:46.699" v="74" actId="20577"/>
        <pc:sldMkLst>
          <pc:docMk/>
          <pc:sldMk cId="548372673" sldId="480"/>
        </pc:sldMkLst>
        <pc:spChg chg="mod">
          <ac:chgData name="Alec J Summers" userId="S::asummers@mitre.org::d9c4246f-ffa8-4c52-a253-9dc5efe19efc" providerId="AD" clId="Web-{5C1B3F4E-2FC4-47CF-AAF0-47EA5655F842}" dt="2024-06-28T14:07:46.699" v="74" actId="20577"/>
          <ac:spMkLst>
            <pc:docMk/>
            <pc:sldMk cId="548372673" sldId="480"/>
            <ac:spMk id="3" creationId="{382DCFA1-B421-6F59-4F21-24CDD0D823FD}"/>
          </ac:spMkLst>
        </pc:spChg>
      </pc:sldChg>
      <pc:sldChg chg="modSp">
        <pc:chgData name="Alec J Summers" userId="S::asummers@mitre.org::d9c4246f-ffa8-4c52-a253-9dc5efe19efc" providerId="AD" clId="Web-{5C1B3F4E-2FC4-47CF-AAF0-47EA5655F842}" dt="2024-06-28T14:04:09.904" v="4" actId="20577"/>
        <pc:sldMkLst>
          <pc:docMk/>
          <pc:sldMk cId="4183444615" sldId="482"/>
        </pc:sldMkLst>
        <pc:spChg chg="mod">
          <ac:chgData name="Alec J Summers" userId="S::asummers@mitre.org::d9c4246f-ffa8-4c52-a253-9dc5efe19efc" providerId="AD" clId="Web-{5C1B3F4E-2FC4-47CF-AAF0-47EA5655F842}" dt="2024-06-28T14:04:09.904" v="4" actId="20577"/>
          <ac:spMkLst>
            <pc:docMk/>
            <pc:sldMk cId="4183444615" sldId="482"/>
            <ac:spMk id="3" creationId="{995EABB2-968B-8180-41FB-60A339E4DBBE}"/>
          </ac:spMkLst>
        </pc:spChg>
      </pc:sldChg>
      <pc:sldChg chg="modSp">
        <pc:chgData name="Alec J Summers" userId="S::asummers@mitre.org::d9c4246f-ffa8-4c52-a253-9dc5efe19efc" providerId="AD" clId="Web-{5C1B3F4E-2FC4-47CF-AAF0-47EA5655F842}" dt="2024-06-28T14:05:34.560" v="23" actId="20577"/>
        <pc:sldMkLst>
          <pc:docMk/>
          <pc:sldMk cId="264977004" sldId="484"/>
        </pc:sldMkLst>
        <pc:spChg chg="mod">
          <ac:chgData name="Alec J Summers" userId="S::asummers@mitre.org::d9c4246f-ffa8-4c52-a253-9dc5efe19efc" providerId="AD" clId="Web-{5C1B3F4E-2FC4-47CF-AAF0-47EA5655F842}" dt="2024-06-28T14:05:34.560" v="23" actId="20577"/>
          <ac:spMkLst>
            <pc:docMk/>
            <pc:sldMk cId="264977004" sldId="484"/>
            <ac:spMk id="3" creationId="{B26170A3-359C-0257-63E0-BBB3DB821D21}"/>
          </ac:spMkLst>
        </pc:spChg>
      </pc:sldChg>
    </pc:docChg>
  </pc:docChgLst>
  <pc:docChgLst>
    <pc:chgData name="Alec J Summers" userId="S::asummers@mitre.org::d9c4246f-ffa8-4c52-a253-9dc5efe19efc" providerId="AD" clId="Web-{7097D6A3-DA20-4EE1-AE4F-FADAE763BA05}"/>
    <pc:docChg chg="modSld">
      <pc:chgData name="Alec J Summers" userId="S::asummers@mitre.org::d9c4246f-ffa8-4c52-a253-9dc5efe19efc" providerId="AD" clId="Web-{7097D6A3-DA20-4EE1-AE4F-FADAE763BA05}" dt="2024-05-31T14:26:44.833" v="53" actId="20577"/>
      <pc:docMkLst>
        <pc:docMk/>
      </pc:docMkLst>
      <pc:sldChg chg="modSp">
        <pc:chgData name="Alec J Summers" userId="S::asummers@mitre.org::d9c4246f-ffa8-4c52-a253-9dc5efe19efc" providerId="AD" clId="Web-{7097D6A3-DA20-4EE1-AE4F-FADAE763BA05}" dt="2024-05-31T14:25:07.537" v="1" actId="20577"/>
        <pc:sldMkLst>
          <pc:docMk/>
          <pc:sldMk cId="1913963856" sldId="461"/>
        </pc:sldMkLst>
        <pc:spChg chg="mod">
          <ac:chgData name="Alec J Summers" userId="S::asummers@mitre.org::d9c4246f-ffa8-4c52-a253-9dc5efe19efc" providerId="AD" clId="Web-{7097D6A3-DA20-4EE1-AE4F-FADAE763BA05}" dt="2024-05-31T14:25:07.537" v="1" actId="20577"/>
          <ac:spMkLst>
            <pc:docMk/>
            <pc:sldMk cId="1913963856" sldId="461"/>
            <ac:spMk id="3" creationId="{26B8C301-8ADC-3000-1900-5E4D047B34E9}"/>
          </ac:spMkLst>
        </pc:spChg>
      </pc:sldChg>
      <pc:sldChg chg="modSp">
        <pc:chgData name="Alec J Summers" userId="S::asummers@mitre.org::d9c4246f-ffa8-4c52-a253-9dc5efe19efc" providerId="AD" clId="Web-{7097D6A3-DA20-4EE1-AE4F-FADAE763BA05}" dt="2024-05-31T14:26:44.833" v="53" actId="20577"/>
        <pc:sldMkLst>
          <pc:docMk/>
          <pc:sldMk cId="2916453748" sldId="476"/>
        </pc:sldMkLst>
        <pc:spChg chg="mod">
          <ac:chgData name="Alec J Summers" userId="S::asummers@mitre.org::d9c4246f-ffa8-4c52-a253-9dc5efe19efc" providerId="AD" clId="Web-{7097D6A3-DA20-4EE1-AE4F-FADAE763BA05}" dt="2024-05-31T14:26:44.833" v="53" actId="20577"/>
          <ac:spMkLst>
            <pc:docMk/>
            <pc:sldMk cId="2916453748" sldId="476"/>
            <ac:spMk id="3" creationId="{3C31467F-3532-A0F8-842A-70390AD501EB}"/>
          </ac:spMkLst>
        </pc:spChg>
      </pc:sldChg>
    </pc:docChg>
  </pc:docChgLst>
  <pc:docChgLst>
    <pc:chgData name="Alec J Summers" userId="S::asummers@mitre.org::d9c4246f-ffa8-4c52-a253-9dc5efe19efc" providerId="AD" clId="Web-{C4AD6A60-C337-4402-B12C-EAE9F3470F43}"/>
    <pc:docChg chg="modSld">
      <pc:chgData name="Alec J Summers" userId="S::asummers@mitre.org::d9c4246f-ffa8-4c52-a253-9dc5efe19efc" providerId="AD" clId="Web-{C4AD6A60-C337-4402-B12C-EAE9F3470F43}" dt="2024-07-03T02:38:56.341" v="0" actId="20577"/>
      <pc:docMkLst>
        <pc:docMk/>
      </pc:docMkLst>
      <pc:sldChg chg="modSp">
        <pc:chgData name="Alec J Summers" userId="S::asummers@mitre.org::d9c4246f-ffa8-4c52-a253-9dc5efe19efc" providerId="AD" clId="Web-{C4AD6A60-C337-4402-B12C-EAE9F3470F43}" dt="2024-07-03T02:38:56.341" v="0" actId="20577"/>
        <pc:sldMkLst>
          <pc:docMk/>
          <pc:sldMk cId="2718149764" sldId="499"/>
        </pc:sldMkLst>
        <pc:spChg chg="mod">
          <ac:chgData name="Alec J Summers" userId="S::asummers@mitre.org::d9c4246f-ffa8-4c52-a253-9dc5efe19efc" providerId="AD" clId="Web-{C4AD6A60-C337-4402-B12C-EAE9F3470F43}" dt="2024-07-03T02:38:56.341" v="0" actId="20577"/>
          <ac:spMkLst>
            <pc:docMk/>
            <pc:sldMk cId="2718149764" sldId="499"/>
            <ac:spMk id="2" creationId="{F547A274-0D59-DE3F-1437-48C71FFEBDE4}"/>
          </ac:spMkLst>
        </pc:spChg>
      </pc:sldChg>
    </pc:docChg>
  </pc:docChgLst>
  <pc:docChgLst>
    <pc:chgData name="Steven M Christey" userId="f24da668-4c1f-41c0-850e-113e2bdf78cf" providerId="ADAL" clId="{9B26C445-C793-4083-A894-0925A117BEE4}"/>
    <pc:docChg chg="addSld modSld">
      <pc:chgData name="Steven M Christey" userId="f24da668-4c1f-41c0-850e-113e2bdf78cf" providerId="ADAL" clId="{9B26C445-C793-4083-A894-0925A117BEE4}" dt="2024-05-17T13:39:49.932" v="421" actId="20577"/>
      <pc:docMkLst>
        <pc:docMk/>
      </pc:docMkLst>
      <pc:sldChg chg="modSp mod">
        <pc:chgData name="Steven M Christey" userId="f24da668-4c1f-41c0-850e-113e2bdf78cf" providerId="ADAL" clId="{9B26C445-C793-4083-A894-0925A117BEE4}" dt="2024-05-17T13:32:20.312" v="105" actId="20577"/>
        <pc:sldMkLst>
          <pc:docMk/>
          <pc:sldMk cId="2907259356" sldId="460"/>
        </pc:sldMkLst>
        <pc:spChg chg="mod">
          <ac:chgData name="Steven M Christey" userId="f24da668-4c1f-41c0-850e-113e2bdf78cf" providerId="ADAL" clId="{9B26C445-C793-4083-A894-0925A117BEE4}" dt="2024-05-17T13:32:20.312" v="105" actId="20577"/>
          <ac:spMkLst>
            <pc:docMk/>
            <pc:sldMk cId="2907259356" sldId="460"/>
            <ac:spMk id="3" creationId="{7DA3C9E9-D4F0-DB41-C48C-89DFCBD73F13}"/>
          </ac:spMkLst>
        </pc:spChg>
      </pc:sldChg>
      <pc:sldChg chg="modSp mod">
        <pc:chgData name="Steven M Christey" userId="f24da668-4c1f-41c0-850e-113e2bdf78cf" providerId="ADAL" clId="{9B26C445-C793-4083-A894-0925A117BEE4}" dt="2024-05-17T13:34:02.980" v="175" actId="20577"/>
        <pc:sldMkLst>
          <pc:docMk/>
          <pc:sldMk cId="2466886506" sldId="468"/>
        </pc:sldMkLst>
        <pc:spChg chg="mod">
          <ac:chgData name="Steven M Christey" userId="f24da668-4c1f-41c0-850e-113e2bdf78cf" providerId="ADAL" clId="{9B26C445-C793-4083-A894-0925A117BEE4}" dt="2024-05-17T13:34:02.980" v="175" actId="20577"/>
          <ac:spMkLst>
            <pc:docMk/>
            <pc:sldMk cId="2466886506" sldId="468"/>
            <ac:spMk id="7" creationId="{08BB7B1D-0F00-C2BA-DFD8-E2EA206EAE48}"/>
          </ac:spMkLst>
        </pc:spChg>
      </pc:sldChg>
      <pc:sldChg chg="modSp mod">
        <pc:chgData name="Steven M Christey" userId="f24da668-4c1f-41c0-850e-113e2bdf78cf" providerId="ADAL" clId="{9B26C445-C793-4083-A894-0925A117BEE4}" dt="2024-05-17T13:36:59.354" v="338" actId="20577"/>
        <pc:sldMkLst>
          <pc:docMk/>
          <pc:sldMk cId="1541893098" sldId="469"/>
        </pc:sldMkLst>
        <pc:spChg chg="mod">
          <ac:chgData name="Steven M Christey" userId="f24da668-4c1f-41c0-850e-113e2bdf78cf" providerId="ADAL" clId="{9B26C445-C793-4083-A894-0925A117BEE4}" dt="2024-05-17T13:36:59.354" v="338" actId="20577"/>
          <ac:spMkLst>
            <pc:docMk/>
            <pc:sldMk cId="1541893098" sldId="469"/>
            <ac:spMk id="2" creationId="{C5868C60-C601-33D9-6213-A8C906F8FAFD}"/>
          </ac:spMkLst>
        </pc:spChg>
        <pc:graphicFrameChg chg="modGraphic">
          <ac:chgData name="Steven M Christey" userId="f24da668-4c1f-41c0-850e-113e2bdf78cf" providerId="ADAL" clId="{9B26C445-C793-4083-A894-0925A117BEE4}" dt="2024-05-17T13:36:46.283" v="314" actId="113"/>
          <ac:graphicFrameMkLst>
            <pc:docMk/>
            <pc:sldMk cId="1541893098" sldId="469"/>
            <ac:graphicFrameMk id="5" creationId="{773F59F7-3226-CCB9-4B08-819342F310F0}"/>
          </ac:graphicFrameMkLst>
        </pc:graphicFrameChg>
      </pc:sldChg>
      <pc:sldChg chg="modSp mod">
        <pc:chgData name="Steven M Christey" userId="f24da668-4c1f-41c0-850e-113e2bdf78cf" providerId="ADAL" clId="{9B26C445-C793-4083-A894-0925A117BEE4}" dt="2024-05-17T13:35:58.970" v="307"/>
        <pc:sldMkLst>
          <pc:docMk/>
          <pc:sldMk cId="3293668735" sldId="471"/>
        </pc:sldMkLst>
        <pc:spChg chg="mod">
          <ac:chgData name="Steven M Christey" userId="f24da668-4c1f-41c0-850e-113e2bdf78cf" providerId="ADAL" clId="{9B26C445-C793-4083-A894-0925A117BEE4}" dt="2024-05-17T13:35:08.470" v="183" actId="20577"/>
          <ac:spMkLst>
            <pc:docMk/>
            <pc:sldMk cId="3293668735" sldId="471"/>
            <ac:spMk id="2" creationId="{DED13FDB-3C68-9F75-FDA5-04BF0688B7E7}"/>
          </ac:spMkLst>
        </pc:spChg>
        <pc:spChg chg="mod">
          <ac:chgData name="Steven M Christey" userId="f24da668-4c1f-41c0-850e-113e2bdf78cf" providerId="ADAL" clId="{9B26C445-C793-4083-A894-0925A117BEE4}" dt="2024-05-17T13:35:58.970" v="307"/>
          <ac:spMkLst>
            <pc:docMk/>
            <pc:sldMk cId="3293668735" sldId="471"/>
            <ac:spMk id="3" creationId="{E89BBBBC-85CD-10E1-4115-37A837852E40}"/>
          </ac:spMkLst>
        </pc:spChg>
      </pc:sldChg>
      <pc:sldChg chg="modSp new mod">
        <pc:chgData name="Steven M Christey" userId="f24da668-4c1f-41c0-850e-113e2bdf78cf" providerId="ADAL" clId="{9B26C445-C793-4083-A894-0925A117BEE4}" dt="2024-05-17T13:39:49.932" v="421" actId="20577"/>
        <pc:sldMkLst>
          <pc:docMk/>
          <pc:sldMk cId="1259113184" sldId="475"/>
        </pc:sldMkLst>
        <pc:spChg chg="mod">
          <ac:chgData name="Steven M Christey" userId="f24da668-4c1f-41c0-850e-113e2bdf78cf" providerId="ADAL" clId="{9B26C445-C793-4083-A894-0925A117BEE4}" dt="2024-05-17T13:31:44.556" v="6" actId="20577"/>
          <ac:spMkLst>
            <pc:docMk/>
            <pc:sldMk cId="1259113184" sldId="475"/>
            <ac:spMk id="2" creationId="{2C9CB9CF-831B-DFBE-404B-6586117C9E56}"/>
          </ac:spMkLst>
        </pc:spChg>
        <pc:spChg chg="mod">
          <ac:chgData name="Steven M Christey" userId="f24da668-4c1f-41c0-850e-113e2bdf78cf" providerId="ADAL" clId="{9B26C445-C793-4083-A894-0925A117BEE4}" dt="2024-05-17T13:39:49.932" v="421" actId="20577"/>
          <ac:spMkLst>
            <pc:docMk/>
            <pc:sldMk cId="1259113184" sldId="475"/>
            <ac:spMk id="3" creationId="{32062DF9-CFF1-0BEE-15FF-59D403B018ED}"/>
          </ac:spMkLst>
        </pc:spChg>
      </pc:sldChg>
      <pc:sldChg chg="modSp new mod">
        <pc:chgData name="Steven M Christey" userId="f24da668-4c1f-41c0-850e-113e2bdf78cf" providerId="ADAL" clId="{9B26C445-C793-4083-A894-0925A117BEE4}" dt="2024-05-17T13:32:54.150" v="153" actId="13926"/>
        <pc:sldMkLst>
          <pc:docMk/>
          <pc:sldMk cId="2916453748" sldId="476"/>
        </pc:sldMkLst>
        <pc:spChg chg="mod">
          <ac:chgData name="Steven M Christey" userId="f24da668-4c1f-41c0-850e-113e2bdf78cf" providerId="ADAL" clId="{9B26C445-C793-4083-A894-0925A117BEE4}" dt="2024-05-17T13:32:54.150" v="153" actId="13926"/>
          <ac:spMkLst>
            <pc:docMk/>
            <pc:sldMk cId="2916453748" sldId="476"/>
            <ac:spMk id="2" creationId="{BCD68B71-3A55-5DC1-2624-D644891F8D19}"/>
          </ac:spMkLst>
        </pc:spChg>
      </pc:sldChg>
      <pc:sldChg chg="modSp new mod">
        <pc:chgData name="Steven M Christey" userId="f24da668-4c1f-41c0-850e-113e2bdf78cf" providerId="ADAL" clId="{9B26C445-C793-4083-A894-0925A117BEE4}" dt="2024-05-17T13:39:35.590" v="377" actId="207"/>
        <pc:sldMkLst>
          <pc:docMk/>
          <pc:sldMk cId="1929974198" sldId="477"/>
        </pc:sldMkLst>
        <pc:spChg chg="mod">
          <ac:chgData name="Steven M Christey" userId="f24da668-4c1f-41c0-850e-113e2bdf78cf" providerId="ADAL" clId="{9B26C445-C793-4083-A894-0925A117BEE4}" dt="2024-05-17T13:39:35.590" v="377" actId="207"/>
          <ac:spMkLst>
            <pc:docMk/>
            <pc:sldMk cId="1929974198" sldId="477"/>
            <ac:spMk id="2" creationId="{1FFDBAFC-0746-3005-3E93-2624A728C664}"/>
          </ac:spMkLst>
        </pc:spChg>
      </pc:sldChg>
    </pc:docChg>
  </pc:docChgLst>
  <pc:docChgLst>
    <pc:chgData name="Alec J Summers" userId="S::asummers@mitre.org::d9c4246f-ffa8-4c52-a253-9dc5efe19efc" providerId="AD" clId="Web-{C828F5D2-580B-423E-8AB9-81A4287B8688}"/>
    <pc:docChg chg="modSld">
      <pc:chgData name="Alec J Summers" userId="S::asummers@mitre.org::d9c4246f-ffa8-4c52-a253-9dc5efe19efc" providerId="AD" clId="Web-{C828F5D2-580B-423E-8AB9-81A4287B8688}" dt="2024-06-28T14:30:16.882" v="14" actId="1076"/>
      <pc:docMkLst>
        <pc:docMk/>
      </pc:docMkLst>
      <pc:sldChg chg="modSp">
        <pc:chgData name="Alec J Summers" userId="S::asummers@mitre.org::d9c4246f-ffa8-4c52-a253-9dc5efe19efc" providerId="AD" clId="Web-{C828F5D2-580B-423E-8AB9-81A4287B8688}" dt="2024-06-28T14:30:16.882" v="14" actId="1076"/>
        <pc:sldMkLst>
          <pc:docMk/>
          <pc:sldMk cId="1259113184" sldId="475"/>
        </pc:sldMkLst>
        <pc:spChg chg="mod">
          <ac:chgData name="Alec J Summers" userId="S::asummers@mitre.org::d9c4246f-ffa8-4c52-a253-9dc5efe19efc" providerId="AD" clId="Web-{C828F5D2-580B-423E-8AB9-81A4287B8688}" dt="2024-06-28T14:30:16.882" v="14" actId="1076"/>
          <ac:spMkLst>
            <pc:docMk/>
            <pc:sldMk cId="1259113184" sldId="475"/>
            <ac:spMk id="5" creationId="{DF647912-0F0B-D1FA-8E3F-9F68AE73E4E1}"/>
          </ac:spMkLst>
        </pc:spChg>
      </pc:sldChg>
    </pc:docChg>
  </pc:docChgLst>
  <pc:docChgLst>
    <pc:chgData name="Alec J Summers" userId="S::asummers@mitre.org::d9c4246f-ffa8-4c52-a253-9dc5efe19efc" providerId="AD" clId="Web-{51CC448E-26C9-6516-1FAF-A289AC7BE50C}"/>
    <pc:docChg chg="modSld">
      <pc:chgData name="Alec J Summers" userId="S::asummers@mitre.org::d9c4246f-ffa8-4c52-a253-9dc5efe19efc" providerId="AD" clId="Web-{51CC448E-26C9-6516-1FAF-A289AC7BE50C}" dt="2024-05-17T14:00:39.469" v="680" actId="20577"/>
      <pc:docMkLst>
        <pc:docMk/>
      </pc:docMkLst>
      <pc:sldChg chg="modSp">
        <pc:chgData name="Alec J Summers" userId="S::asummers@mitre.org::d9c4246f-ffa8-4c52-a253-9dc5efe19efc" providerId="AD" clId="Web-{51CC448E-26C9-6516-1FAF-A289AC7BE50C}" dt="2024-05-17T13:53:45.344" v="0" actId="20577"/>
        <pc:sldMkLst>
          <pc:docMk/>
          <pc:sldMk cId="1454278300" sldId="459"/>
        </pc:sldMkLst>
        <pc:spChg chg="mod">
          <ac:chgData name="Alec J Summers" userId="S::asummers@mitre.org::d9c4246f-ffa8-4c52-a253-9dc5efe19efc" providerId="AD" clId="Web-{51CC448E-26C9-6516-1FAF-A289AC7BE50C}" dt="2024-05-17T13:53:45.344" v="0" actId="20577"/>
          <ac:spMkLst>
            <pc:docMk/>
            <pc:sldMk cId="1454278300" sldId="459"/>
            <ac:spMk id="2" creationId="{33307706-4E65-00EA-9416-F4DD36CAAD0A}"/>
          </ac:spMkLst>
        </pc:spChg>
      </pc:sldChg>
      <pc:sldChg chg="modSp">
        <pc:chgData name="Alec J Summers" userId="S::asummers@mitre.org::d9c4246f-ffa8-4c52-a253-9dc5efe19efc" providerId="AD" clId="Web-{51CC448E-26C9-6516-1FAF-A289AC7BE50C}" dt="2024-05-17T14:00:39.469" v="680" actId="20577"/>
        <pc:sldMkLst>
          <pc:docMk/>
          <pc:sldMk cId="1913963856" sldId="461"/>
        </pc:sldMkLst>
        <pc:spChg chg="mod">
          <ac:chgData name="Alec J Summers" userId="S::asummers@mitre.org::d9c4246f-ffa8-4c52-a253-9dc5efe19efc" providerId="AD" clId="Web-{51CC448E-26C9-6516-1FAF-A289AC7BE50C}" dt="2024-05-17T13:53:59.891" v="3" actId="20577"/>
          <ac:spMkLst>
            <pc:docMk/>
            <pc:sldMk cId="1913963856" sldId="461"/>
            <ac:spMk id="2" creationId="{356E793D-11C4-7EED-FF76-D5B77C284C02}"/>
          </ac:spMkLst>
        </pc:spChg>
        <pc:spChg chg="mod">
          <ac:chgData name="Alec J Summers" userId="S::asummers@mitre.org::d9c4246f-ffa8-4c52-a253-9dc5efe19efc" providerId="AD" clId="Web-{51CC448E-26C9-6516-1FAF-A289AC7BE50C}" dt="2024-05-17T14:00:39.469" v="680" actId="20577"/>
          <ac:spMkLst>
            <pc:docMk/>
            <pc:sldMk cId="1913963856" sldId="461"/>
            <ac:spMk id="3" creationId="{26B8C301-8ADC-3000-1900-5E4D047B34E9}"/>
          </ac:spMkLst>
        </pc:spChg>
      </pc:sldChg>
      <pc:sldChg chg="modSp">
        <pc:chgData name="Alec J Summers" userId="S::asummers@mitre.org::d9c4246f-ffa8-4c52-a253-9dc5efe19efc" providerId="AD" clId="Web-{51CC448E-26C9-6516-1FAF-A289AC7BE50C}" dt="2024-05-17T13:53:51.157" v="2" actId="20577"/>
        <pc:sldMkLst>
          <pc:docMk/>
          <pc:sldMk cId="762755664" sldId="463"/>
        </pc:sldMkLst>
        <pc:spChg chg="mod">
          <ac:chgData name="Alec J Summers" userId="S::asummers@mitre.org::d9c4246f-ffa8-4c52-a253-9dc5efe19efc" providerId="AD" clId="Web-{51CC448E-26C9-6516-1FAF-A289AC7BE50C}" dt="2024-05-17T13:53:51.157" v="2" actId="20577"/>
          <ac:spMkLst>
            <pc:docMk/>
            <pc:sldMk cId="762755664" sldId="463"/>
            <ac:spMk id="2" creationId="{77CF7376-563D-EE7E-50F1-682FCD07ADB1}"/>
          </ac:spMkLst>
        </pc:spChg>
      </pc:sldChg>
      <pc:sldChg chg="modSp">
        <pc:chgData name="Alec J Summers" userId="S::asummers@mitre.org::d9c4246f-ffa8-4c52-a253-9dc5efe19efc" providerId="AD" clId="Web-{51CC448E-26C9-6516-1FAF-A289AC7BE50C}" dt="2024-05-17T13:54:02.048" v="4" actId="20577"/>
        <pc:sldMkLst>
          <pc:docMk/>
          <pc:sldMk cId="2800714136" sldId="473"/>
        </pc:sldMkLst>
        <pc:spChg chg="mod">
          <ac:chgData name="Alec J Summers" userId="S::asummers@mitre.org::d9c4246f-ffa8-4c52-a253-9dc5efe19efc" providerId="AD" clId="Web-{51CC448E-26C9-6516-1FAF-A289AC7BE50C}" dt="2024-05-17T13:54:02.048" v="4" actId="20577"/>
          <ac:spMkLst>
            <pc:docMk/>
            <pc:sldMk cId="2800714136" sldId="473"/>
            <ac:spMk id="2" creationId="{8697078F-9773-589B-83C2-AAFF2A0EE3CF}"/>
          </ac:spMkLst>
        </pc:spChg>
      </pc:sldChg>
      <pc:sldChg chg="modSp">
        <pc:chgData name="Alec J Summers" userId="S::asummers@mitre.org::d9c4246f-ffa8-4c52-a253-9dc5efe19efc" providerId="AD" clId="Web-{51CC448E-26C9-6516-1FAF-A289AC7BE50C}" dt="2024-05-17T13:59:34.734" v="566" actId="20577"/>
        <pc:sldMkLst>
          <pc:docMk/>
          <pc:sldMk cId="2916453748" sldId="476"/>
        </pc:sldMkLst>
        <pc:spChg chg="mod">
          <ac:chgData name="Alec J Summers" userId="S::asummers@mitre.org::d9c4246f-ffa8-4c52-a253-9dc5efe19efc" providerId="AD" clId="Web-{51CC448E-26C9-6516-1FAF-A289AC7BE50C}" dt="2024-05-17T13:55:30.079" v="64" actId="20577"/>
          <ac:spMkLst>
            <pc:docMk/>
            <pc:sldMk cId="2916453748" sldId="476"/>
            <ac:spMk id="2" creationId="{BCD68B71-3A55-5DC1-2624-D644891F8D19}"/>
          </ac:spMkLst>
        </pc:spChg>
        <pc:spChg chg="mod">
          <ac:chgData name="Alec J Summers" userId="S::asummers@mitre.org::d9c4246f-ffa8-4c52-a253-9dc5efe19efc" providerId="AD" clId="Web-{51CC448E-26C9-6516-1FAF-A289AC7BE50C}" dt="2024-05-17T13:59:34.734" v="566" actId="20577"/>
          <ac:spMkLst>
            <pc:docMk/>
            <pc:sldMk cId="2916453748" sldId="476"/>
            <ac:spMk id="3" creationId="{3C31467F-3532-A0F8-842A-70390AD501EB}"/>
          </ac:spMkLst>
        </pc:spChg>
      </pc:sldChg>
      <pc:sldChg chg="modSp">
        <pc:chgData name="Alec J Summers" userId="S::asummers@mitre.org::d9c4246f-ffa8-4c52-a253-9dc5efe19efc" providerId="AD" clId="Web-{51CC448E-26C9-6516-1FAF-A289AC7BE50C}" dt="2024-05-17T13:53:45.423" v="1" actId="20577"/>
        <pc:sldMkLst>
          <pc:docMk/>
          <pc:sldMk cId="1929974198" sldId="477"/>
        </pc:sldMkLst>
        <pc:spChg chg="mod">
          <ac:chgData name="Alec J Summers" userId="S::asummers@mitre.org::d9c4246f-ffa8-4c52-a253-9dc5efe19efc" providerId="AD" clId="Web-{51CC448E-26C9-6516-1FAF-A289AC7BE50C}" dt="2024-05-17T13:53:45.423" v="1" actId="20577"/>
          <ac:spMkLst>
            <pc:docMk/>
            <pc:sldMk cId="1929974198" sldId="477"/>
            <ac:spMk id="2" creationId="{1FFDBAFC-0746-3005-3E93-2624A728C664}"/>
          </ac:spMkLst>
        </pc:spChg>
      </pc:sldChg>
    </pc:docChg>
  </pc:docChgLst>
  <pc:docChgLst>
    <pc:chgData name="Steven M Christey" userId="f24da668-4c1f-41c0-850e-113e2bdf78cf" providerId="ADAL" clId="{DE5B4B00-9574-4655-AC0B-516ACB43D33E}"/>
    <pc:docChg chg="undo custSel addSld delSld modSld">
      <pc:chgData name="Steven M Christey" userId="f24da668-4c1f-41c0-850e-113e2bdf78cf" providerId="ADAL" clId="{DE5B4B00-9574-4655-AC0B-516ACB43D33E}" dt="2024-05-31T14:54:41.715" v="2563" actId="20577"/>
      <pc:docMkLst>
        <pc:docMk/>
      </pc:docMkLst>
      <pc:sldChg chg="modSp mod">
        <pc:chgData name="Steven M Christey" userId="f24da668-4c1f-41c0-850e-113e2bdf78cf" providerId="ADAL" clId="{DE5B4B00-9574-4655-AC0B-516ACB43D33E}" dt="2024-05-30T18:07:01.985" v="10" actId="20577"/>
        <pc:sldMkLst>
          <pc:docMk/>
          <pc:sldMk cId="1454278300" sldId="459"/>
        </pc:sldMkLst>
        <pc:spChg chg="mod">
          <ac:chgData name="Steven M Christey" userId="f24da668-4c1f-41c0-850e-113e2bdf78cf" providerId="ADAL" clId="{DE5B4B00-9574-4655-AC0B-516ACB43D33E}" dt="2024-05-30T18:07:01.985" v="10" actId="20577"/>
          <ac:spMkLst>
            <pc:docMk/>
            <pc:sldMk cId="1454278300" sldId="459"/>
            <ac:spMk id="2" creationId="{33307706-4E65-00EA-9416-F4DD36CAAD0A}"/>
          </ac:spMkLst>
        </pc:spChg>
        <pc:spChg chg="mod">
          <ac:chgData name="Steven M Christey" userId="f24da668-4c1f-41c0-850e-113e2bdf78cf" providerId="ADAL" clId="{DE5B4B00-9574-4655-AC0B-516ACB43D33E}" dt="2024-05-30T18:06:54.328" v="3" actId="20577"/>
          <ac:spMkLst>
            <pc:docMk/>
            <pc:sldMk cId="1454278300" sldId="459"/>
            <ac:spMk id="3" creationId="{0992DF88-AC24-0FBF-1177-62DD9110498B}"/>
          </ac:spMkLst>
        </pc:spChg>
      </pc:sldChg>
      <pc:sldChg chg="modSp mod">
        <pc:chgData name="Steven M Christey" userId="f24da668-4c1f-41c0-850e-113e2bdf78cf" providerId="ADAL" clId="{DE5B4B00-9574-4655-AC0B-516ACB43D33E}" dt="2024-05-30T18:07:34.387" v="40" actId="20577"/>
        <pc:sldMkLst>
          <pc:docMk/>
          <pc:sldMk cId="2907259356" sldId="460"/>
        </pc:sldMkLst>
        <pc:spChg chg="mod">
          <ac:chgData name="Steven M Christey" userId="f24da668-4c1f-41c0-850e-113e2bdf78cf" providerId="ADAL" clId="{DE5B4B00-9574-4655-AC0B-516ACB43D33E}" dt="2024-05-30T18:07:34.387" v="40" actId="20577"/>
          <ac:spMkLst>
            <pc:docMk/>
            <pc:sldMk cId="2907259356" sldId="460"/>
            <ac:spMk id="3" creationId="{7DA3C9E9-D4F0-DB41-C48C-89DFCBD73F13}"/>
          </ac:spMkLst>
        </pc:spChg>
      </pc:sldChg>
      <pc:sldChg chg="modSp mod">
        <pc:chgData name="Steven M Christey" userId="f24da668-4c1f-41c0-850e-113e2bdf78cf" providerId="ADAL" clId="{DE5B4B00-9574-4655-AC0B-516ACB43D33E}" dt="2024-05-30T19:38:59.468" v="1862" actId="15"/>
        <pc:sldMkLst>
          <pc:docMk/>
          <pc:sldMk cId="1913963856" sldId="461"/>
        </pc:sldMkLst>
        <pc:spChg chg="mod">
          <ac:chgData name="Steven M Christey" userId="f24da668-4c1f-41c0-850e-113e2bdf78cf" providerId="ADAL" clId="{DE5B4B00-9574-4655-AC0B-516ACB43D33E}" dt="2024-05-30T19:38:59.468" v="1862" actId="15"/>
          <ac:spMkLst>
            <pc:docMk/>
            <pc:sldMk cId="1913963856" sldId="461"/>
            <ac:spMk id="3" creationId="{26B8C301-8ADC-3000-1900-5E4D047B34E9}"/>
          </ac:spMkLst>
        </pc:spChg>
      </pc:sldChg>
      <pc:sldChg chg="addSp delSp modSp mod">
        <pc:chgData name="Steven M Christey" userId="f24da668-4c1f-41c0-850e-113e2bdf78cf" providerId="ADAL" clId="{DE5B4B00-9574-4655-AC0B-516ACB43D33E}" dt="2024-05-31T03:02:52.501" v="2346" actId="20577"/>
        <pc:sldMkLst>
          <pc:docMk/>
          <pc:sldMk cId="3633073562" sldId="462"/>
        </pc:sldMkLst>
        <pc:spChg chg="mod">
          <ac:chgData name="Steven M Christey" userId="f24da668-4c1f-41c0-850e-113e2bdf78cf" providerId="ADAL" clId="{DE5B4B00-9574-4655-AC0B-516ACB43D33E}" dt="2024-05-30T18:13:59.578" v="682" actId="20577"/>
          <ac:spMkLst>
            <pc:docMk/>
            <pc:sldMk cId="3633073562" sldId="462"/>
            <ac:spMk id="2" creationId="{9CF9945E-9FE7-29DA-4337-E1BC688817B9}"/>
          </ac:spMkLst>
        </pc:spChg>
        <pc:spChg chg="mod">
          <ac:chgData name="Steven M Christey" userId="f24da668-4c1f-41c0-850e-113e2bdf78cf" providerId="ADAL" clId="{DE5B4B00-9574-4655-AC0B-516ACB43D33E}" dt="2024-05-31T03:02:52.501" v="2346" actId="20577"/>
          <ac:spMkLst>
            <pc:docMk/>
            <pc:sldMk cId="3633073562" sldId="462"/>
            <ac:spMk id="3" creationId="{302D9D2F-FFD9-49F1-E784-AE896B4C29BB}"/>
          </ac:spMkLst>
        </pc:spChg>
        <pc:spChg chg="add mod">
          <ac:chgData name="Steven M Christey" userId="f24da668-4c1f-41c0-850e-113e2bdf78cf" providerId="ADAL" clId="{DE5B4B00-9574-4655-AC0B-516ACB43D33E}" dt="2024-05-30T18:20:26.709" v="1260"/>
          <ac:spMkLst>
            <pc:docMk/>
            <pc:sldMk cId="3633073562" sldId="462"/>
            <ac:spMk id="5" creationId="{65CAFA0F-29B7-E511-E0FB-55AC0938106F}"/>
          </ac:spMkLst>
        </pc:spChg>
        <pc:picChg chg="del">
          <ac:chgData name="Steven M Christey" userId="f24da668-4c1f-41c0-850e-113e2bdf78cf" providerId="ADAL" clId="{DE5B4B00-9574-4655-AC0B-516ACB43D33E}" dt="2024-05-30T18:15:23.448" v="846" actId="478"/>
          <ac:picMkLst>
            <pc:docMk/>
            <pc:sldMk cId="3633073562" sldId="462"/>
            <ac:picMk id="6" creationId="{150BB984-5DCB-59C2-D3AA-005C6807399D}"/>
          </ac:picMkLst>
        </pc:picChg>
      </pc:sldChg>
      <pc:sldChg chg="modSp mod">
        <pc:chgData name="Steven M Christey" userId="f24da668-4c1f-41c0-850e-113e2bdf78cf" providerId="ADAL" clId="{DE5B4B00-9574-4655-AC0B-516ACB43D33E}" dt="2024-05-30T19:49:36.530" v="1864" actId="20577"/>
        <pc:sldMkLst>
          <pc:docMk/>
          <pc:sldMk cId="762755664" sldId="463"/>
        </pc:sldMkLst>
        <pc:spChg chg="mod">
          <ac:chgData name="Steven M Christey" userId="f24da668-4c1f-41c0-850e-113e2bdf78cf" providerId="ADAL" clId="{DE5B4B00-9574-4655-AC0B-516ACB43D33E}" dt="2024-05-30T19:49:36.530" v="1864" actId="20577"/>
          <ac:spMkLst>
            <pc:docMk/>
            <pc:sldMk cId="762755664" sldId="463"/>
            <ac:spMk id="2" creationId="{77CF7376-563D-EE7E-50F1-682FCD07ADB1}"/>
          </ac:spMkLst>
        </pc:spChg>
      </pc:sldChg>
      <pc:sldChg chg="modSp mod">
        <pc:chgData name="Steven M Christey" userId="f24da668-4c1f-41c0-850e-113e2bdf78cf" providerId="ADAL" clId="{DE5B4B00-9574-4655-AC0B-516ACB43D33E}" dt="2024-05-30T19:56:17" v="2049" actId="113"/>
        <pc:sldMkLst>
          <pc:docMk/>
          <pc:sldMk cId="878426279" sldId="466"/>
        </pc:sldMkLst>
        <pc:graphicFrameChg chg="mod modGraphic">
          <ac:chgData name="Steven M Christey" userId="f24da668-4c1f-41c0-850e-113e2bdf78cf" providerId="ADAL" clId="{DE5B4B00-9574-4655-AC0B-516ACB43D33E}" dt="2024-05-30T19:56:17" v="2049" actId="113"/>
          <ac:graphicFrameMkLst>
            <pc:docMk/>
            <pc:sldMk cId="878426279" sldId="466"/>
            <ac:graphicFrameMk id="5" creationId="{109DD466-8D98-55AD-52F4-85500FDEED2B}"/>
          </ac:graphicFrameMkLst>
        </pc:graphicFrameChg>
      </pc:sldChg>
      <pc:sldChg chg="addSp modSp mod">
        <pc:chgData name="Steven M Christey" userId="f24da668-4c1f-41c0-850e-113e2bdf78cf" providerId="ADAL" clId="{DE5B4B00-9574-4655-AC0B-516ACB43D33E}" dt="2024-05-31T01:21:22.941" v="2313" actId="1076"/>
        <pc:sldMkLst>
          <pc:docMk/>
          <pc:sldMk cId="2466886506" sldId="468"/>
        </pc:sldMkLst>
        <pc:spChg chg="add mod">
          <ac:chgData name="Steven M Christey" userId="f24da668-4c1f-41c0-850e-113e2bdf78cf" providerId="ADAL" clId="{DE5B4B00-9574-4655-AC0B-516ACB43D33E}" dt="2024-05-31T01:21:22.941" v="2313" actId="1076"/>
          <ac:spMkLst>
            <pc:docMk/>
            <pc:sldMk cId="2466886506" sldId="468"/>
            <ac:spMk id="3" creationId="{3E5138FC-E0B2-B214-DB18-2B86FB15FF2E}"/>
          </ac:spMkLst>
        </pc:spChg>
      </pc:sldChg>
      <pc:sldChg chg="modSp mod">
        <pc:chgData name="Steven M Christey" userId="f24da668-4c1f-41c0-850e-113e2bdf78cf" providerId="ADAL" clId="{DE5B4B00-9574-4655-AC0B-516ACB43D33E}" dt="2024-05-31T01:20:37.397" v="2311" actId="113"/>
        <pc:sldMkLst>
          <pc:docMk/>
          <pc:sldMk cId="1541893098" sldId="469"/>
        </pc:sldMkLst>
        <pc:spChg chg="mod">
          <ac:chgData name="Steven M Christey" userId="f24da668-4c1f-41c0-850e-113e2bdf78cf" providerId="ADAL" clId="{DE5B4B00-9574-4655-AC0B-516ACB43D33E}" dt="2024-05-30T18:26:47.638" v="1456" actId="20577"/>
          <ac:spMkLst>
            <pc:docMk/>
            <pc:sldMk cId="1541893098" sldId="469"/>
            <ac:spMk id="2" creationId="{C5868C60-C601-33D9-6213-A8C906F8FAFD}"/>
          </ac:spMkLst>
        </pc:spChg>
        <pc:graphicFrameChg chg="mod modGraphic">
          <ac:chgData name="Steven M Christey" userId="f24da668-4c1f-41c0-850e-113e2bdf78cf" providerId="ADAL" clId="{DE5B4B00-9574-4655-AC0B-516ACB43D33E}" dt="2024-05-31T01:20:37.397" v="2311" actId="113"/>
          <ac:graphicFrameMkLst>
            <pc:docMk/>
            <pc:sldMk cId="1541893098" sldId="469"/>
            <ac:graphicFrameMk id="5" creationId="{773F59F7-3226-CCB9-4B08-819342F310F0}"/>
          </ac:graphicFrameMkLst>
        </pc:graphicFrameChg>
      </pc:sldChg>
      <pc:sldChg chg="addSp modSp mod">
        <pc:chgData name="Steven M Christey" userId="f24da668-4c1f-41c0-850e-113e2bdf78cf" providerId="ADAL" clId="{DE5B4B00-9574-4655-AC0B-516ACB43D33E}" dt="2024-05-31T14:54:41.715" v="2563" actId="20577"/>
        <pc:sldMkLst>
          <pc:docMk/>
          <pc:sldMk cId="437446899" sldId="470"/>
        </pc:sldMkLst>
        <pc:spChg chg="mod">
          <ac:chgData name="Steven M Christey" userId="f24da668-4c1f-41c0-850e-113e2bdf78cf" providerId="ADAL" clId="{DE5B4B00-9574-4655-AC0B-516ACB43D33E}" dt="2024-05-30T18:23:07.619" v="1300" actId="20577"/>
          <ac:spMkLst>
            <pc:docMk/>
            <pc:sldMk cId="437446899" sldId="470"/>
            <ac:spMk id="2" creationId="{4838A1FA-491A-644F-9E4E-2F1A7EF1CDD1}"/>
          </ac:spMkLst>
        </pc:spChg>
        <pc:spChg chg="mod">
          <ac:chgData name="Steven M Christey" userId="f24da668-4c1f-41c0-850e-113e2bdf78cf" providerId="ADAL" clId="{DE5B4B00-9574-4655-AC0B-516ACB43D33E}" dt="2024-05-31T14:54:41.715" v="2563" actId="20577"/>
          <ac:spMkLst>
            <pc:docMk/>
            <pc:sldMk cId="437446899" sldId="470"/>
            <ac:spMk id="3" creationId="{9F04AA92-7E37-3037-3760-05FBE9407660}"/>
          </ac:spMkLst>
        </pc:spChg>
        <pc:graphicFrameChg chg="add mod modGraphic">
          <ac:chgData name="Steven M Christey" userId="f24da668-4c1f-41c0-850e-113e2bdf78cf" providerId="ADAL" clId="{DE5B4B00-9574-4655-AC0B-516ACB43D33E}" dt="2024-05-30T19:53:44.060" v="1887" actId="404"/>
          <ac:graphicFrameMkLst>
            <pc:docMk/>
            <pc:sldMk cId="437446899" sldId="470"/>
            <ac:graphicFrameMk id="5" creationId="{AE4F22BA-011A-7D64-1A62-9CF0D57F4CEA}"/>
          </ac:graphicFrameMkLst>
        </pc:graphicFrameChg>
      </pc:sldChg>
      <pc:sldChg chg="del">
        <pc:chgData name="Steven M Christey" userId="f24da668-4c1f-41c0-850e-113e2bdf78cf" providerId="ADAL" clId="{DE5B4B00-9574-4655-AC0B-516ACB43D33E}" dt="2024-05-30T18:27:06.531" v="1457" actId="47"/>
        <pc:sldMkLst>
          <pc:docMk/>
          <pc:sldMk cId="3293668735" sldId="471"/>
        </pc:sldMkLst>
      </pc:sldChg>
      <pc:sldChg chg="modSp mod">
        <pc:chgData name="Steven M Christey" userId="f24da668-4c1f-41c0-850e-113e2bdf78cf" providerId="ADAL" clId="{DE5B4B00-9574-4655-AC0B-516ACB43D33E}" dt="2024-05-31T03:04:05.084" v="2348" actId="20577"/>
        <pc:sldMkLst>
          <pc:docMk/>
          <pc:sldMk cId="3283710349" sldId="472"/>
        </pc:sldMkLst>
        <pc:spChg chg="mod">
          <ac:chgData name="Steven M Christey" userId="f24da668-4c1f-41c0-850e-113e2bdf78cf" providerId="ADAL" clId="{DE5B4B00-9574-4655-AC0B-516ACB43D33E}" dt="2024-05-31T03:04:05.084" v="2348" actId="20577"/>
          <ac:spMkLst>
            <pc:docMk/>
            <pc:sldMk cId="3283710349" sldId="472"/>
            <ac:spMk id="3" creationId="{34B7B4C5-7345-9BAA-52AF-E08E006CCD8B}"/>
          </ac:spMkLst>
        </pc:spChg>
      </pc:sldChg>
      <pc:sldChg chg="modSp mod">
        <pc:chgData name="Steven M Christey" userId="f24da668-4c1f-41c0-850e-113e2bdf78cf" providerId="ADAL" clId="{DE5B4B00-9574-4655-AC0B-516ACB43D33E}" dt="2024-05-31T01:19:01.297" v="2200" actId="14"/>
        <pc:sldMkLst>
          <pc:docMk/>
          <pc:sldMk cId="4159358811" sldId="474"/>
        </pc:sldMkLst>
        <pc:spChg chg="mod">
          <ac:chgData name="Steven M Christey" userId="f24da668-4c1f-41c0-850e-113e2bdf78cf" providerId="ADAL" clId="{DE5B4B00-9574-4655-AC0B-516ACB43D33E}" dt="2024-05-31T01:19:01.297" v="2200" actId="14"/>
          <ac:spMkLst>
            <pc:docMk/>
            <pc:sldMk cId="4159358811" sldId="474"/>
            <ac:spMk id="3" creationId="{075199B5-E8F0-9850-23D0-F4BBC4EFC09E}"/>
          </ac:spMkLst>
        </pc:spChg>
      </pc:sldChg>
      <pc:sldChg chg="modSp new del mod">
        <pc:chgData name="Steven M Christey" userId="f24da668-4c1f-41c0-850e-113e2bdf78cf" providerId="ADAL" clId="{DE5B4B00-9574-4655-AC0B-516ACB43D33E}" dt="2024-05-30T19:54:30.399" v="1969" actId="680"/>
        <pc:sldMkLst>
          <pc:docMk/>
          <pc:sldMk cId="18856247" sldId="478"/>
        </pc:sldMkLst>
        <pc:spChg chg="mod">
          <ac:chgData name="Steven M Christey" userId="f24da668-4c1f-41c0-850e-113e2bdf78cf" providerId="ADAL" clId="{DE5B4B00-9574-4655-AC0B-516ACB43D33E}" dt="2024-05-30T19:54:29.316" v="1968" actId="20577"/>
          <ac:spMkLst>
            <pc:docMk/>
            <pc:sldMk cId="18856247" sldId="478"/>
            <ac:spMk id="2" creationId="{5B36DAF3-99CB-6C83-32CD-353169AF231F}"/>
          </ac:spMkLst>
        </pc:spChg>
      </pc:sldChg>
    </pc:docChg>
  </pc:docChgLst>
  <pc:docChgLst>
    <pc:chgData name="Steven M Christey" userId="f24da668-4c1f-41c0-850e-113e2bdf78cf" providerId="ADAL" clId="{D0B91711-2038-4517-8C8B-7320A8552125}"/>
    <pc:docChg chg="undo custSel addSld delSld modSld">
      <pc:chgData name="Steven M Christey" userId="f24da668-4c1f-41c0-850e-113e2bdf78cf" providerId="ADAL" clId="{D0B91711-2038-4517-8C8B-7320A8552125}" dt="2024-06-14T15:50:34.119" v="2273" actId="20577"/>
      <pc:docMkLst>
        <pc:docMk/>
      </pc:docMkLst>
      <pc:sldChg chg="modSp mod">
        <pc:chgData name="Steven M Christey" userId="f24da668-4c1f-41c0-850e-113e2bdf78cf" providerId="ADAL" clId="{D0B91711-2038-4517-8C8B-7320A8552125}" dt="2024-06-14T01:46:15.883" v="12" actId="20577"/>
        <pc:sldMkLst>
          <pc:docMk/>
          <pc:sldMk cId="1454278300" sldId="459"/>
        </pc:sldMkLst>
        <pc:spChg chg="mod">
          <ac:chgData name="Steven M Christey" userId="f24da668-4c1f-41c0-850e-113e2bdf78cf" providerId="ADAL" clId="{D0B91711-2038-4517-8C8B-7320A8552125}" dt="2024-06-14T01:46:15.883" v="12" actId="20577"/>
          <ac:spMkLst>
            <pc:docMk/>
            <pc:sldMk cId="1454278300" sldId="459"/>
            <ac:spMk id="3" creationId="{0992DF88-AC24-0FBF-1177-62DD9110498B}"/>
          </ac:spMkLst>
        </pc:spChg>
      </pc:sldChg>
      <pc:sldChg chg="addSp modSp mod">
        <pc:chgData name="Steven M Christey" userId="f24da668-4c1f-41c0-850e-113e2bdf78cf" providerId="ADAL" clId="{D0B91711-2038-4517-8C8B-7320A8552125}" dt="2024-06-14T15:11:37.464" v="2136" actId="20577"/>
        <pc:sldMkLst>
          <pc:docMk/>
          <pc:sldMk cId="3633073562" sldId="462"/>
        </pc:sldMkLst>
        <pc:spChg chg="mod">
          <ac:chgData name="Steven M Christey" userId="f24da668-4c1f-41c0-850e-113e2bdf78cf" providerId="ADAL" clId="{D0B91711-2038-4517-8C8B-7320A8552125}" dt="2024-06-14T15:11:37.464" v="2136" actId="20577"/>
          <ac:spMkLst>
            <pc:docMk/>
            <pc:sldMk cId="3633073562" sldId="462"/>
            <ac:spMk id="3" creationId="{302D9D2F-FFD9-49F1-E784-AE896B4C29BB}"/>
          </ac:spMkLst>
        </pc:spChg>
        <pc:spChg chg="add mod">
          <ac:chgData name="Steven M Christey" userId="f24da668-4c1f-41c0-850e-113e2bdf78cf" providerId="ADAL" clId="{D0B91711-2038-4517-8C8B-7320A8552125}" dt="2024-06-14T01:51:02.583" v="17"/>
          <ac:spMkLst>
            <pc:docMk/>
            <pc:sldMk cId="3633073562" sldId="462"/>
            <ac:spMk id="5" creationId="{C6BD5636-9C69-6AA4-14C0-048067688B26}"/>
          </ac:spMkLst>
        </pc:spChg>
        <pc:spChg chg="add mod">
          <ac:chgData name="Steven M Christey" userId="f24da668-4c1f-41c0-850e-113e2bdf78cf" providerId="ADAL" clId="{D0B91711-2038-4517-8C8B-7320A8552125}" dt="2024-06-14T01:51:19.495" v="18"/>
          <ac:spMkLst>
            <pc:docMk/>
            <pc:sldMk cId="3633073562" sldId="462"/>
            <ac:spMk id="6" creationId="{6341136F-16AB-7F12-386F-DEB8A7D7E0DF}"/>
          </ac:spMkLst>
        </pc:spChg>
      </pc:sldChg>
      <pc:sldChg chg="modSp mod">
        <pc:chgData name="Steven M Christey" userId="f24da668-4c1f-41c0-850e-113e2bdf78cf" providerId="ADAL" clId="{D0B91711-2038-4517-8C8B-7320A8552125}" dt="2024-06-14T01:53:00.066" v="177" actId="20577"/>
        <pc:sldMkLst>
          <pc:docMk/>
          <pc:sldMk cId="2466886506" sldId="468"/>
        </pc:sldMkLst>
        <pc:spChg chg="mod">
          <ac:chgData name="Steven M Christey" userId="f24da668-4c1f-41c0-850e-113e2bdf78cf" providerId="ADAL" clId="{D0B91711-2038-4517-8C8B-7320A8552125}" dt="2024-06-14T01:53:00.066" v="177" actId="20577"/>
          <ac:spMkLst>
            <pc:docMk/>
            <pc:sldMk cId="2466886506" sldId="468"/>
            <ac:spMk id="7" creationId="{08BB7B1D-0F00-C2BA-DFD8-E2EA206EAE48}"/>
          </ac:spMkLst>
        </pc:spChg>
      </pc:sldChg>
      <pc:sldChg chg="del">
        <pc:chgData name="Steven M Christey" userId="f24da668-4c1f-41c0-850e-113e2bdf78cf" providerId="ADAL" clId="{D0B91711-2038-4517-8C8B-7320A8552125}" dt="2024-06-14T01:47:00.587" v="13" actId="2696"/>
        <pc:sldMkLst>
          <pc:docMk/>
          <pc:sldMk cId="1541893098" sldId="469"/>
        </pc:sldMkLst>
      </pc:sldChg>
      <pc:sldChg chg="add">
        <pc:chgData name="Steven M Christey" userId="f24da668-4c1f-41c0-850e-113e2bdf78cf" providerId="ADAL" clId="{D0B91711-2038-4517-8C8B-7320A8552125}" dt="2024-06-14T01:47:03.589" v="14"/>
        <pc:sldMkLst>
          <pc:docMk/>
          <pc:sldMk cId="2464188330" sldId="469"/>
        </pc:sldMkLst>
      </pc:sldChg>
      <pc:sldChg chg="modSp mod">
        <pc:chgData name="Steven M Christey" userId="f24da668-4c1f-41c0-850e-113e2bdf78cf" providerId="ADAL" clId="{D0B91711-2038-4517-8C8B-7320A8552125}" dt="2024-06-14T15:02:57.469" v="2075" actId="313"/>
        <pc:sldMkLst>
          <pc:docMk/>
          <pc:sldMk cId="4159358811" sldId="474"/>
        </pc:sldMkLst>
        <pc:spChg chg="mod">
          <ac:chgData name="Steven M Christey" userId="f24da668-4c1f-41c0-850e-113e2bdf78cf" providerId="ADAL" clId="{D0B91711-2038-4517-8C8B-7320A8552125}" dt="2024-06-14T15:02:57.469" v="2075" actId="313"/>
          <ac:spMkLst>
            <pc:docMk/>
            <pc:sldMk cId="4159358811" sldId="474"/>
            <ac:spMk id="3" creationId="{075199B5-E8F0-9850-23D0-F4BBC4EFC09E}"/>
          </ac:spMkLst>
        </pc:spChg>
      </pc:sldChg>
      <pc:sldChg chg="modSp mod">
        <pc:chgData name="Steven M Christey" userId="f24da668-4c1f-41c0-850e-113e2bdf78cf" providerId="ADAL" clId="{D0B91711-2038-4517-8C8B-7320A8552125}" dt="2024-06-14T15:10:09.757" v="2129" actId="20577"/>
        <pc:sldMkLst>
          <pc:docMk/>
          <pc:sldMk cId="2916453748" sldId="476"/>
        </pc:sldMkLst>
        <pc:spChg chg="mod">
          <ac:chgData name="Steven M Christey" userId="f24da668-4c1f-41c0-850e-113e2bdf78cf" providerId="ADAL" clId="{D0B91711-2038-4517-8C8B-7320A8552125}" dt="2024-06-14T15:10:09.757" v="2129" actId="20577"/>
          <ac:spMkLst>
            <pc:docMk/>
            <pc:sldMk cId="2916453748" sldId="476"/>
            <ac:spMk id="3" creationId="{3C31467F-3532-A0F8-842A-70390AD501EB}"/>
          </ac:spMkLst>
        </pc:spChg>
      </pc:sldChg>
      <pc:sldChg chg="addSp modSp new mod">
        <pc:chgData name="Steven M Christey" userId="f24da668-4c1f-41c0-850e-113e2bdf78cf" providerId="ADAL" clId="{D0B91711-2038-4517-8C8B-7320A8552125}" dt="2024-06-14T15:22:30.593" v="2250" actId="20577"/>
        <pc:sldMkLst>
          <pc:docMk/>
          <pc:sldMk cId="963500398" sldId="478"/>
        </pc:sldMkLst>
        <pc:spChg chg="mod">
          <ac:chgData name="Steven M Christey" userId="f24da668-4c1f-41c0-850e-113e2bdf78cf" providerId="ADAL" clId="{D0B91711-2038-4517-8C8B-7320A8552125}" dt="2024-06-14T14:41:19.895" v="424" actId="20577"/>
          <ac:spMkLst>
            <pc:docMk/>
            <pc:sldMk cId="963500398" sldId="478"/>
            <ac:spMk id="2" creationId="{0BC0A75D-7D17-0A50-C71B-0C0579C63422}"/>
          </ac:spMkLst>
        </pc:spChg>
        <pc:spChg chg="mod">
          <ac:chgData name="Steven M Christey" userId="f24da668-4c1f-41c0-850e-113e2bdf78cf" providerId="ADAL" clId="{D0B91711-2038-4517-8C8B-7320A8552125}" dt="2024-06-14T15:22:30.593" v="2250" actId="20577"/>
          <ac:spMkLst>
            <pc:docMk/>
            <pc:sldMk cId="963500398" sldId="478"/>
            <ac:spMk id="3" creationId="{AB118AA4-9CAB-BA6E-2461-851520F6A08C}"/>
          </ac:spMkLst>
        </pc:spChg>
        <pc:spChg chg="add">
          <ac:chgData name="Steven M Christey" userId="f24da668-4c1f-41c0-850e-113e2bdf78cf" providerId="ADAL" clId="{D0B91711-2038-4517-8C8B-7320A8552125}" dt="2024-06-14T14:41:33.992" v="454"/>
          <ac:spMkLst>
            <pc:docMk/>
            <pc:sldMk cId="963500398" sldId="478"/>
            <ac:spMk id="5" creationId="{952F92B4-2928-4DF3-80F2-E639887536C9}"/>
          </ac:spMkLst>
        </pc:spChg>
        <pc:spChg chg="add">
          <ac:chgData name="Steven M Christey" userId="f24da668-4c1f-41c0-850e-113e2bdf78cf" providerId="ADAL" clId="{D0B91711-2038-4517-8C8B-7320A8552125}" dt="2024-06-14T14:41:41.294" v="456"/>
          <ac:spMkLst>
            <pc:docMk/>
            <pc:sldMk cId="963500398" sldId="478"/>
            <ac:spMk id="6" creationId="{5969D5EB-A53A-7E03-0F8C-DF5EA1215337}"/>
          </ac:spMkLst>
        </pc:spChg>
      </pc:sldChg>
      <pc:sldChg chg="addSp modSp new mod">
        <pc:chgData name="Steven M Christey" userId="f24da668-4c1f-41c0-850e-113e2bdf78cf" providerId="ADAL" clId="{D0B91711-2038-4517-8C8B-7320A8552125}" dt="2024-06-14T14:48:02.045" v="1030" actId="6549"/>
        <pc:sldMkLst>
          <pc:docMk/>
          <pc:sldMk cId="1152279036" sldId="479"/>
        </pc:sldMkLst>
        <pc:spChg chg="mod">
          <ac:chgData name="Steven M Christey" userId="f24da668-4c1f-41c0-850e-113e2bdf78cf" providerId="ADAL" clId="{D0B91711-2038-4517-8C8B-7320A8552125}" dt="2024-06-14T14:47:05.105" v="913" actId="20577"/>
          <ac:spMkLst>
            <pc:docMk/>
            <pc:sldMk cId="1152279036" sldId="479"/>
            <ac:spMk id="2" creationId="{0A35088E-23C6-79B7-C26A-A4A3804C94E1}"/>
          </ac:spMkLst>
        </pc:spChg>
        <pc:spChg chg="mod">
          <ac:chgData name="Steven M Christey" userId="f24da668-4c1f-41c0-850e-113e2bdf78cf" providerId="ADAL" clId="{D0B91711-2038-4517-8C8B-7320A8552125}" dt="2024-06-14T14:48:02.045" v="1030" actId="6549"/>
          <ac:spMkLst>
            <pc:docMk/>
            <pc:sldMk cId="1152279036" sldId="479"/>
            <ac:spMk id="3" creationId="{D5A0BD02-6765-3349-1572-97964B6C1570}"/>
          </ac:spMkLst>
        </pc:spChg>
        <pc:spChg chg="add">
          <ac:chgData name="Steven M Christey" userId="f24da668-4c1f-41c0-850e-113e2bdf78cf" providerId="ADAL" clId="{D0B91711-2038-4517-8C8B-7320A8552125}" dt="2024-06-14T14:47:13.231" v="946"/>
          <ac:spMkLst>
            <pc:docMk/>
            <pc:sldMk cId="1152279036" sldId="479"/>
            <ac:spMk id="5" creationId="{8663834F-4A67-AC34-7D5B-4DE1B8DA81BB}"/>
          </ac:spMkLst>
        </pc:spChg>
      </pc:sldChg>
      <pc:sldChg chg="modSp new mod">
        <pc:chgData name="Steven M Christey" userId="f24da668-4c1f-41c0-850e-113e2bdf78cf" providerId="ADAL" clId="{D0B91711-2038-4517-8C8B-7320A8552125}" dt="2024-06-14T15:50:34.119" v="2273" actId="20577"/>
        <pc:sldMkLst>
          <pc:docMk/>
          <pc:sldMk cId="548372673" sldId="480"/>
        </pc:sldMkLst>
        <pc:spChg chg="mod">
          <ac:chgData name="Steven M Christey" userId="f24da668-4c1f-41c0-850e-113e2bdf78cf" providerId="ADAL" clId="{D0B91711-2038-4517-8C8B-7320A8552125}" dt="2024-06-14T15:50:34.119" v="2273" actId="20577"/>
          <ac:spMkLst>
            <pc:docMk/>
            <pc:sldMk cId="548372673" sldId="480"/>
            <ac:spMk id="2" creationId="{9E59D4D8-B9FE-F0F0-789A-B15EB4623BDD}"/>
          </ac:spMkLst>
        </pc:spChg>
        <pc:spChg chg="mod">
          <ac:chgData name="Steven M Christey" userId="f24da668-4c1f-41c0-850e-113e2bdf78cf" providerId="ADAL" clId="{D0B91711-2038-4517-8C8B-7320A8552125}" dt="2024-06-14T14:58:54.347" v="1698" actId="20577"/>
          <ac:spMkLst>
            <pc:docMk/>
            <pc:sldMk cId="548372673" sldId="480"/>
            <ac:spMk id="3" creationId="{382DCFA1-B421-6F59-4F21-24CDD0D823FD}"/>
          </ac:spMkLst>
        </pc:spChg>
      </pc:sldChg>
      <pc:sldChg chg="modSp new mod">
        <pc:chgData name="Steven M Christey" userId="f24da668-4c1f-41c0-850e-113e2bdf78cf" providerId="ADAL" clId="{D0B91711-2038-4517-8C8B-7320A8552125}" dt="2024-06-14T15:00:58.865" v="1758" actId="113"/>
        <pc:sldMkLst>
          <pc:docMk/>
          <pc:sldMk cId="1398599401" sldId="481"/>
        </pc:sldMkLst>
        <pc:spChg chg="mod">
          <ac:chgData name="Steven M Christey" userId="f24da668-4c1f-41c0-850e-113e2bdf78cf" providerId="ADAL" clId="{D0B91711-2038-4517-8C8B-7320A8552125}" dt="2024-06-14T14:59:33.479" v="1713" actId="6549"/>
          <ac:spMkLst>
            <pc:docMk/>
            <pc:sldMk cId="1398599401" sldId="481"/>
            <ac:spMk id="2" creationId="{BC5D4BB7-A38B-90B0-34DA-77508F6F54F3}"/>
          </ac:spMkLst>
        </pc:spChg>
        <pc:spChg chg="mod">
          <ac:chgData name="Steven M Christey" userId="f24da668-4c1f-41c0-850e-113e2bdf78cf" providerId="ADAL" clId="{D0B91711-2038-4517-8C8B-7320A8552125}" dt="2024-06-14T15:00:58.865" v="1758" actId="113"/>
          <ac:spMkLst>
            <pc:docMk/>
            <pc:sldMk cId="1398599401" sldId="481"/>
            <ac:spMk id="3" creationId="{38C8B69F-C693-27C8-9D7C-621C9FB9960C}"/>
          </ac:spMkLst>
        </pc:spChg>
      </pc:sldChg>
    </pc:docChg>
  </pc:docChgLst>
  <pc:docChgLst>
    <pc:chgData name="Alec J Summers" userId="S::asummers@mitre.org::d9c4246f-ffa8-4c52-a253-9dc5efe19efc" providerId="AD" clId="Web-{A6F7AAEA-5418-4A61-AC86-51D63351CDE7}"/>
    <pc:docChg chg="modSld">
      <pc:chgData name="Alec J Summers" userId="S::asummers@mitre.org::d9c4246f-ffa8-4c52-a253-9dc5efe19efc" providerId="AD" clId="Web-{A6F7AAEA-5418-4A61-AC86-51D63351CDE7}" dt="2024-06-28T14:29:02.100" v="175" actId="20577"/>
      <pc:docMkLst>
        <pc:docMk/>
      </pc:docMkLst>
      <pc:sldChg chg="addSp modSp">
        <pc:chgData name="Alec J Summers" userId="S::asummers@mitre.org::d9c4246f-ffa8-4c52-a253-9dc5efe19efc" providerId="AD" clId="Web-{A6F7AAEA-5418-4A61-AC86-51D63351CDE7}" dt="2024-06-28T14:29:02.100" v="175" actId="20577"/>
        <pc:sldMkLst>
          <pc:docMk/>
          <pc:sldMk cId="1259113184" sldId="475"/>
        </pc:sldMkLst>
        <pc:spChg chg="mod">
          <ac:chgData name="Alec J Summers" userId="S::asummers@mitre.org::d9c4246f-ffa8-4c52-a253-9dc5efe19efc" providerId="AD" clId="Web-{A6F7AAEA-5418-4A61-AC86-51D63351CDE7}" dt="2024-06-28T14:27:57.944" v="108" actId="20577"/>
          <ac:spMkLst>
            <pc:docMk/>
            <pc:sldMk cId="1259113184" sldId="475"/>
            <ac:spMk id="3" creationId="{32062DF9-CFF1-0BEE-15FF-59D403B018ED}"/>
          </ac:spMkLst>
        </pc:spChg>
        <pc:spChg chg="add mod">
          <ac:chgData name="Alec J Summers" userId="S::asummers@mitre.org::d9c4246f-ffa8-4c52-a253-9dc5efe19efc" providerId="AD" clId="Web-{A6F7AAEA-5418-4A61-AC86-51D63351CDE7}" dt="2024-06-28T14:29:02.100" v="175" actId="20577"/>
          <ac:spMkLst>
            <pc:docMk/>
            <pc:sldMk cId="1259113184" sldId="475"/>
            <ac:spMk id="5" creationId="{DF647912-0F0B-D1FA-8E3F-9F68AE73E4E1}"/>
          </ac:spMkLst>
        </pc:spChg>
      </pc:sldChg>
    </pc:docChg>
  </pc:docChgLst>
  <pc:docChgLst>
    <pc:chgData name="Alec J Summers" userId="S::asummers@mitre.org::d9c4246f-ffa8-4c52-a253-9dc5efe19efc" providerId="AD" clId="Web-{FCF3D4CE-6856-424E-90BF-48848E0626F8}"/>
    <pc:docChg chg="modSld">
      <pc:chgData name="Alec J Summers" userId="S::asummers@mitre.org::d9c4246f-ffa8-4c52-a253-9dc5efe19efc" providerId="AD" clId="Web-{FCF3D4CE-6856-424E-90BF-48848E0626F8}" dt="2024-06-28T14:23:57.127" v="123" actId="20577"/>
      <pc:docMkLst>
        <pc:docMk/>
      </pc:docMkLst>
      <pc:sldChg chg="modSp">
        <pc:chgData name="Alec J Summers" userId="S::asummers@mitre.org::d9c4246f-ffa8-4c52-a253-9dc5efe19efc" providerId="AD" clId="Web-{FCF3D4CE-6856-424E-90BF-48848E0626F8}" dt="2024-06-28T14:23:57.127" v="123" actId="20577"/>
        <pc:sldMkLst>
          <pc:docMk/>
          <pc:sldMk cId="1259113184" sldId="475"/>
        </pc:sldMkLst>
        <pc:spChg chg="mod">
          <ac:chgData name="Alec J Summers" userId="S::asummers@mitre.org::d9c4246f-ffa8-4c52-a253-9dc5efe19efc" providerId="AD" clId="Web-{FCF3D4CE-6856-424E-90BF-48848E0626F8}" dt="2024-06-28T14:23:57.127" v="123" actId="20577"/>
          <ac:spMkLst>
            <pc:docMk/>
            <pc:sldMk cId="1259113184" sldId="475"/>
            <ac:spMk id="3" creationId="{32062DF9-CFF1-0BEE-15FF-59D403B018ED}"/>
          </ac:spMkLst>
        </pc:spChg>
      </pc:sldChg>
    </pc:docChg>
  </pc:docChgLst>
  <pc:docChgLst>
    <pc:chgData name="Alec J Summers" userId="S::asummers@mitre.org::d9c4246f-ffa8-4c52-a253-9dc5efe19efc" providerId="AD" clId="Web-{D4B05995-6B9D-56C7-B948-B4735477D264}"/>
    <pc:docChg chg="modSld">
      <pc:chgData name="Alec J Summers" userId="S::asummers@mitre.org::d9c4246f-ffa8-4c52-a253-9dc5efe19efc" providerId="AD" clId="Web-{D4B05995-6B9D-56C7-B948-B4735477D264}" dt="2024-05-17T14:59:56.382" v="238" actId="20577"/>
      <pc:docMkLst>
        <pc:docMk/>
      </pc:docMkLst>
      <pc:sldChg chg="modSp">
        <pc:chgData name="Alec J Summers" userId="S::asummers@mitre.org::d9c4246f-ffa8-4c52-a253-9dc5efe19efc" providerId="AD" clId="Web-{D4B05995-6B9D-56C7-B948-B4735477D264}" dt="2024-05-17T14:29:34.805" v="168" actId="20577"/>
        <pc:sldMkLst>
          <pc:docMk/>
          <pc:sldMk cId="1913963856" sldId="461"/>
        </pc:sldMkLst>
        <pc:spChg chg="mod">
          <ac:chgData name="Alec J Summers" userId="S::asummers@mitre.org::d9c4246f-ffa8-4c52-a253-9dc5efe19efc" providerId="AD" clId="Web-{D4B05995-6B9D-56C7-B948-B4735477D264}" dt="2024-05-17T14:29:34.805" v="168" actId="20577"/>
          <ac:spMkLst>
            <pc:docMk/>
            <pc:sldMk cId="1913963856" sldId="461"/>
            <ac:spMk id="3" creationId="{26B8C301-8ADC-3000-1900-5E4D047B34E9}"/>
          </ac:spMkLst>
        </pc:spChg>
      </pc:sldChg>
      <pc:sldChg chg="modSp">
        <pc:chgData name="Alec J Summers" userId="S::asummers@mitre.org::d9c4246f-ffa8-4c52-a253-9dc5efe19efc" providerId="AD" clId="Web-{D4B05995-6B9D-56C7-B948-B4735477D264}" dt="2024-05-17T14:42:45.774" v="169" actId="20577"/>
        <pc:sldMkLst>
          <pc:docMk/>
          <pc:sldMk cId="878426279" sldId="466"/>
        </pc:sldMkLst>
        <pc:spChg chg="mod">
          <ac:chgData name="Alec J Summers" userId="S::asummers@mitre.org::d9c4246f-ffa8-4c52-a253-9dc5efe19efc" providerId="AD" clId="Web-{D4B05995-6B9D-56C7-B948-B4735477D264}" dt="2024-05-17T14:42:45.774" v="169" actId="20577"/>
          <ac:spMkLst>
            <pc:docMk/>
            <pc:sldMk cId="878426279" sldId="466"/>
            <ac:spMk id="7" creationId="{C7FFEFD0-7014-A7E0-F87A-151531F5C831}"/>
          </ac:spMkLst>
        </pc:spChg>
      </pc:sldChg>
      <pc:sldChg chg="modSp">
        <pc:chgData name="Alec J Summers" userId="S::asummers@mitre.org::d9c4246f-ffa8-4c52-a253-9dc5efe19efc" providerId="AD" clId="Web-{D4B05995-6B9D-56C7-B948-B4735477D264}" dt="2024-05-17T14:59:56.382" v="238" actId="20577"/>
        <pc:sldMkLst>
          <pc:docMk/>
          <pc:sldMk cId="4159358811" sldId="474"/>
        </pc:sldMkLst>
        <pc:spChg chg="mod">
          <ac:chgData name="Alec J Summers" userId="S::asummers@mitre.org::d9c4246f-ffa8-4c52-a253-9dc5efe19efc" providerId="AD" clId="Web-{D4B05995-6B9D-56C7-B948-B4735477D264}" dt="2024-05-17T14:59:56.382" v="238" actId="20577"/>
          <ac:spMkLst>
            <pc:docMk/>
            <pc:sldMk cId="4159358811" sldId="474"/>
            <ac:spMk id="3" creationId="{075199B5-E8F0-9850-23D0-F4BBC4EFC09E}"/>
          </ac:spMkLst>
        </pc:spChg>
      </pc:sldChg>
      <pc:sldChg chg="modSp">
        <pc:chgData name="Alec J Summers" userId="S::asummers@mitre.org::d9c4246f-ffa8-4c52-a253-9dc5efe19efc" providerId="AD" clId="Web-{D4B05995-6B9D-56C7-B948-B4735477D264}" dt="2024-05-17T14:12:36.571" v="1" actId="20577"/>
        <pc:sldMkLst>
          <pc:docMk/>
          <pc:sldMk cId="1259113184" sldId="475"/>
        </pc:sldMkLst>
        <pc:spChg chg="mod">
          <ac:chgData name="Alec J Summers" userId="S::asummers@mitre.org::d9c4246f-ffa8-4c52-a253-9dc5efe19efc" providerId="AD" clId="Web-{D4B05995-6B9D-56C7-B948-B4735477D264}" dt="2024-05-17T14:12:36.571" v="1" actId="20577"/>
          <ac:spMkLst>
            <pc:docMk/>
            <pc:sldMk cId="1259113184" sldId="475"/>
            <ac:spMk id="3" creationId="{32062DF9-CFF1-0BEE-15FF-59D403B018ED}"/>
          </ac:spMkLst>
        </pc:spChg>
      </pc:sldChg>
    </pc:docChg>
  </pc:docChgLst>
  <pc:docChgLst>
    <pc:chgData name="Steven M Christey" userId="f24da668-4c1f-41c0-850e-113e2bdf78cf" providerId="ADAL" clId="{26708EBB-3AF3-4FEB-BA96-D2BC26B7696C}"/>
    <pc:docChg chg="undo custSel addSld delSld modSld sldOrd">
      <pc:chgData name="Steven M Christey" userId="f24da668-4c1f-41c0-850e-113e2bdf78cf" providerId="ADAL" clId="{26708EBB-3AF3-4FEB-BA96-D2BC26B7696C}" dt="2024-07-11T03:14:00.598" v="8056" actId="2696"/>
      <pc:docMkLst>
        <pc:docMk/>
      </pc:docMkLst>
      <pc:sldChg chg="modSp add del mod">
        <pc:chgData name="Steven M Christey" userId="f24da668-4c1f-41c0-850e-113e2bdf78cf" providerId="ADAL" clId="{26708EBB-3AF3-4FEB-BA96-D2BC26B7696C}" dt="2024-07-11T03:14:00.598" v="8056" actId="2696"/>
        <pc:sldMkLst>
          <pc:docMk/>
          <pc:sldMk cId="1454278300" sldId="459"/>
        </pc:sldMkLst>
        <pc:spChg chg="mod">
          <ac:chgData name="Steven M Christey" userId="f24da668-4c1f-41c0-850e-113e2bdf78cf" providerId="ADAL" clId="{26708EBB-3AF3-4FEB-BA96-D2BC26B7696C}" dt="2024-07-03T01:05:35.647" v="60" actId="20577"/>
          <ac:spMkLst>
            <pc:docMk/>
            <pc:sldMk cId="1454278300" sldId="459"/>
            <ac:spMk id="2" creationId="{33307706-4E65-00EA-9416-F4DD36CAAD0A}"/>
          </ac:spMkLst>
        </pc:spChg>
        <pc:spChg chg="mod">
          <ac:chgData name="Steven M Christey" userId="f24da668-4c1f-41c0-850e-113e2bdf78cf" providerId="ADAL" clId="{26708EBB-3AF3-4FEB-BA96-D2BC26B7696C}" dt="2024-07-03T15:57:15.835" v="6709" actId="20577"/>
          <ac:spMkLst>
            <pc:docMk/>
            <pc:sldMk cId="1454278300" sldId="459"/>
            <ac:spMk id="3" creationId="{0992DF88-AC24-0FBF-1177-62DD9110498B}"/>
          </ac:spMkLst>
        </pc:spChg>
      </pc:sldChg>
      <pc:sldChg chg="del">
        <pc:chgData name="Steven M Christey" userId="f24da668-4c1f-41c0-850e-113e2bdf78cf" providerId="ADAL" clId="{26708EBB-3AF3-4FEB-BA96-D2BC26B7696C}" dt="2024-07-03T01:21:02.674" v="881" actId="47"/>
        <pc:sldMkLst>
          <pc:docMk/>
          <pc:sldMk cId="2907259356" sldId="460"/>
        </pc:sldMkLst>
      </pc:sldChg>
      <pc:sldChg chg="del">
        <pc:chgData name="Steven M Christey" userId="f24da668-4c1f-41c0-850e-113e2bdf78cf" providerId="ADAL" clId="{26708EBB-3AF3-4FEB-BA96-D2BC26B7696C}" dt="2024-07-03T01:21:06.556" v="882" actId="47"/>
        <pc:sldMkLst>
          <pc:docMk/>
          <pc:sldMk cId="1913963856" sldId="461"/>
        </pc:sldMkLst>
      </pc:sldChg>
      <pc:sldChg chg="del">
        <pc:chgData name="Steven M Christey" userId="f24da668-4c1f-41c0-850e-113e2bdf78cf" providerId="ADAL" clId="{26708EBB-3AF3-4FEB-BA96-D2BC26B7696C}" dt="2024-07-03T01:13:15.327" v="380" actId="47"/>
        <pc:sldMkLst>
          <pc:docMk/>
          <pc:sldMk cId="3633073562" sldId="462"/>
        </pc:sldMkLst>
      </pc:sldChg>
      <pc:sldChg chg="del">
        <pc:chgData name="Steven M Christey" userId="f24da668-4c1f-41c0-850e-113e2bdf78cf" providerId="ADAL" clId="{26708EBB-3AF3-4FEB-BA96-D2BC26B7696C}" dt="2024-07-03T02:18:20.448" v="4514" actId="47"/>
        <pc:sldMkLst>
          <pc:docMk/>
          <pc:sldMk cId="762755664" sldId="463"/>
        </pc:sldMkLst>
      </pc:sldChg>
      <pc:sldChg chg="add del">
        <pc:chgData name="Steven M Christey" userId="f24da668-4c1f-41c0-850e-113e2bdf78cf" providerId="ADAL" clId="{26708EBB-3AF3-4FEB-BA96-D2BC26B7696C}" dt="2024-07-11T03:14:00.598" v="8056" actId="2696"/>
        <pc:sldMkLst>
          <pc:docMk/>
          <pc:sldMk cId="2953311122" sldId="465"/>
        </pc:sldMkLst>
      </pc:sldChg>
      <pc:sldChg chg="add del">
        <pc:chgData name="Steven M Christey" userId="f24da668-4c1f-41c0-850e-113e2bdf78cf" providerId="ADAL" clId="{26708EBB-3AF3-4FEB-BA96-D2BC26B7696C}" dt="2024-07-11T03:14:00.598" v="8056" actId="2696"/>
        <pc:sldMkLst>
          <pc:docMk/>
          <pc:sldMk cId="2395610661" sldId="466"/>
        </pc:sldMkLst>
      </pc:sldChg>
      <pc:sldChg chg="del">
        <pc:chgData name="Steven M Christey" userId="f24da668-4c1f-41c0-850e-113e2bdf78cf" providerId="ADAL" clId="{26708EBB-3AF3-4FEB-BA96-D2BC26B7696C}" dt="2024-07-03T01:23:57.807" v="1176" actId="2696"/>
        <pc:sldMkLst>
          <pc:docMk/>
          <pc:sldMk cId="2584025354" sldId="466"/>
        </pc:sldMkLst>
      </pc:sldChg>
      <pc:sldChg chg="del">
        <pc:chgData name="Steven M Christey" userId="f24da668-4c1f-41c0-850e-113e2bdf78cf" providerId="ADAL" clId="{26708EBB-3AF3-4FEB-BA96-D2BC26B7696C}" dt="2024-07-03T01:13:35.069" v="382" actId="47"/>
        <pc:sldMkLst>
          <pc:docMk/>
          <pc:sldMk cId="2466886506" sldId="468"/>
        </pc:sldMkLst>
      </pc:sldChg>
      <pc:sldChg chg="del">
        <pc:chgData name="Steven M Christey" userId="f24da668-4c1f-41c0-850e-113e2bdf78cf" providerId="ADAL" clId="{26708EBB-3AF3-4FEB-BA96-D2BC26B7696C}" dt="2024-07-03T01:21:32.236" v="885" actId="47"/>
        <pc:sldMkLst>
          <pc:docMk/>
          <pc:sldMk cId="2464188330" sldId="469"/>
        </pc:sldMkLst>
      </pc:sldChg>
      <pc:sldChg chg="del">
        <pc:chgData name="Steven M Christey" userId="f24da668-4c1f-41c0-850e-113e2bdf78cf" providerId="ADAL" clId="{26708EBB-3AF3-4FEB-BA96-D2BC26B7696C}" dt="2024-07-03T01:21:25.940" v="884" actId="47"/>
        <pc:sldMkLst>
          <pc:docMk/>
          <pc:sldMk cId="3283710349" sldId="472"/>
        </pc:sldMkLst>
      </pc:sldChg>
      <pc:sldChg chg="modSp add del mod">
        <pc:chgData name="Steven M Christey" userId="f24da668-4c1f-41c0-850e-113e2bdf78cf" providerId="ADAL" clId="{26708EBB-3AF3-4FEB-BA96-D2BC26B7696C}" dt="2024-07-11T03:14:00.598" v="8056" actId="2696"/>
        <pc:sldMkLst>
          <pc:docMk/>
          <pc:sldMk cId="2800714136" sldId="473"/>
        </pc:sldMkLst>
        <pc:spChg chg="mod">
          <ac:chgData name="Steven M Christey" userId="f24da668-4c1f-41c0-850e-113e2bdf78cf" providerId="ADAL" clId="{26708EBB-3AF3-4FEB-BA96-D2BC26B7696C}" dt="2024-07-03T01:20:54.572" v="879" actId="20577"/>
          <ac:spMkLst>
            <pc:docMk/>
            <pc:sldMk cId="2800714136" sldId="473"/>
            <ac:spMk id="2" creationId="{8697078F-9773-589B-83C2-AAFF2A0EE3CF}"/>
          </ac:spMkLst>
        </pc:spChg>
      </pc:sldChg>
      <pc:sldChg chg="del">
        <pc:chgData name="Steven M Christey" userId="f24da668-4c1f-41c0-850e-113e2bdf78cf" providerId="ADAL" clId="{26708EBB-3AF3-4FEB-BA96-D2BC26B7696C}" dt="2024-07-03T01:20:59.624" v="880" actId="47"/>
        <pc:sldMkLst>
          <pc:docMk/>
          <pc:sldMk cId="4159358811" sldId="474"/>
        </pc:sldMkLst>
      </pc:sldChg>
      <pc:sldChg chg="modSp add del mod">
        <pc:chgData name="Steven M Christey" userId="f24da668-4c1f-41c0-850e-113e2bdf78cf" providerId="ADAL" clId="{26708EBB-3AF3-4FEB-BA96-D2BC26B7696C}" dt="2024-07-11T03:14:00.598" v="8056" actId="2696"/>
        <pc:sldMkLst>
          <pc:docMk/>
          <pc:sldMk cId="1259113184" sldId="475"/>
        </pc:sldMkLst>
        <pc:spChg chg="mod">
          <ac:chgData name="Steven M Christey" userId="f24da668-4c1f-41c0-850e-113e2bdf78cf" providerId="ADAL" clId="{26708EBB-3AF3-4FEB-BA96-D2BC26B7696C}" dt="2024-07-03T01:13:04.268" v="379" actId="20577"/>
          <ac:spMkLst>
            <pc:docMk/>
            <pc:sldMk cId="1259113184" sldId="475"/>
            <ac:spMk id="3" creationId="{32062DF9-CFF1-0BEE-15FF-59D403B018ED}"/>
          </ac:spMkLst>
        </pc:spChg>
      </pc:sldChg>
      <pc:sldChg chg="del">
        <pc:chgData name="Steven M Christey" userId="f24da668-4c1f-41c0-850e-113e2bdf78cf" providerId="ADAL" clId="{26708EBB-3AF3-4FEB-BA96-D2BC26B7696C}" dt="2024-07-03T01:21:08.268" v="883" actId="47"/>
        <pc:sldMkLst>
          <pc:docMk/>
          <pc:sldMk cId="2916453748" sldId="476"/>
        </pc:sldMkLst>
      </pc:sldChg>
      <pc:sldChg chg="add del">
        <pc:chgData name="Steven M Christey" userId="f24da668-4c1f-41c0-850e-113e2bdf78cf" providerId="ADAL" clId="{26708EBB-3AF3-4FEB-BA96-D2BC26B7696C}" dt="2024-07-11T03:14:00.598" v="8056" actId="2696"/>
        <pc:sldMkLst>
          <pc:docMk/>
          <pc:sldMk cId="1929974198" sldId="477"/>
        </pc:sldMkLst>
      </pc:sldChg>
      <pc:sldChg chg="modSp add del mod ord">
        <pc:chgData name="Steven M Christey" userId="f24da668-4c1f-41c0-850e-113e2bdf78cf" providerId="ADAL" clId="{26708EBB-3AF3-4FEB-BA96-D2BC26B7696C}" dt="2024-07-11T03:14:00.598" v="8056" actId="2696"/>
        <pc:sldMkLst>
          <pc:docMk/>
          <pc:sldMk cId="2509069297" sldId="478"/>
        </pc:sldMkLst>
        <pc:spChg chg="mod">
          <ac:chgData name="Steven M Christey" userId="f24da668-4c1f-41c0-850e-113e2bdf78cf" providerId="ADAL" clId="{26708EBB-3AF3-4FEB-BA96-D2BC26B7696C}" dt="2024-07-03T15:38:18.766" v="6185" actId="20577"/>
          <ac:spMkLst>
            <pc:docMk/>
            <pc:sldMk cId="2509069297" sldId="478"/>
            <ac:spMk id="3" creationId="{AB118AA4-9CAB-BA6E-2461-851520F6A08C}"/>
          </ac:spMkLst>
        </pc:spChg>
      </pc:sldChg>
      <pc:sldChg chg="add del">
        <pc:chgData name="Steven M Christey" userId="f24da668-4c1f-41c0-850e-113e2bdf78cf" providerId="ADAL" clId="{26708EBB-3AF3-4FEB-BA96-D2BC26B7696C}" dt="2024-07-11T03:14:00.598" v="8056" actId="2696"/>
        <pc:sldMkLst>
          <pc:docMk/>
          <pc:sldMk cId="392563933" sldId="479"/>
        </pc:sldMkLst>
      </pc:sldChg>
      <pc:sldChg chg="del ord">
        <pc:chgData name="Steven M Christey" userId="f24da668-4c1f-41c0-850e-113e2bdf78cf" providerId="ADAL" clId="{26708EBB-3AF3-4FEB-BA96-D2BC26B7696C}" dt="2024-07-03T01:38:04.748" v="2315" actId="2696"/>
        <pc:sldMkLst>
          <pc:docMk/>
          <pc:sldMk cId="1152279036" sldId="479"/>
        </pc:sldMkLst>
      </pc:sldChg>
      <pc:sldChg chg="modSp add del mod ord">
        <pc:chgData name="Steven M Christey" userId="f24da668-4c1f-41c0-850e-113e2bdf78cf" providerId="ADAL" clId="{26708EBB-3AF3-4FEB-BA96-D2BC26B7696C}" dt="2024-07-11T03:14:00.598" v="8056" actId="2696"/>
        <pc:sldMkLst>
          <pc:docMk/>
          <pc:sldMk cId="548372673" sldId="480"/>
        </pc:sldMkLst>
        <pc:spChg chg="mod">
          <ac:chgData name="Steven M Christey" userId="f24da668-4c1f-41c0-850e-113e2bdf78cf" providerId="ADAL" clId="{26708EBB-3AF3-4FEB-BA96-D2BC26B7696C}" dt="2024-07-03T02:10:08.853" v="4334" actId="20577"/>
          <ac:spMkLst>
            <pc:docMk/>
            <pc:sldMk cId="548372673" sldId="480"/>
            <ac:spMk id="2" creationId="{9E59D4D8-B9FE-F0F0-789A-B15EB4623BDD}"/>
          </ac:spMkLst>
        </pc:spChg>
        <pc:spChg chg="mod">
          <ac:chgData name="Steven M Christey" userId="f24da668-4c1f-41c0-850e-113e2bdf78cf" providerId="ADAL" clId="{26708EBB-3AF3-4FEB-BA96-D2BC26B7696C}" dt="2024-07-03T15:55:01.777" v="6665" actId="115"/>
          <ac:spMkLst>
            <pc:docMk/>
            <pc:sldMk cId="548372673" sldId="480"/>
            <ac:spMk id="3" creationId="{382DCFA1-B421-6F59-4F21-24CDD0D823FD}"/>
          </ac:spMkLst>
        </pc:spChg>
      </pc:sldChg>
      <pc:sldChg chg="del ord">
        <pc:chgData name="Steven M Christey" userId="f24da668-4c1f-41c0-850e-113e2bdf78cf" providerId="ADAL" clId="{26708EBB-3AF3-4FEB-BA96-D2BC26B7696C}" dt="2024-07-03T01:38:04.748" v="2315" actId="2696"/>
        <pc:sldMkLst>
          <pc:docMk/>
          <pc:sldMk cId="1398599401" sldId="481"/>
        </pc:sldMkLst>
      </pc:sldChg>
      <pc:sldChg chg="add del">
        <pc:chgData name="Steven M Christey" userId="f24da668-4c1f-41c0-850e-113e2bdf78cf" providerId="ADAL" clId="{26708EBB-3AF3-4FEB-BA96-D2BC26B7696C}" dt="2024-07-11T03:14:00.598" v="8056" actId="2696"/>
        <pc:sldMkLst>
          <pc:docMk/>
          <pc:sldMk cId="3283949561" sldId="481"/>
        </pc:sldMkLst>
      </pc:sldChg>
      <pc:sldChg chg="add del">
        <pc:chgData name="Steven M Christey" userId="f24da668-4c1f-41c0-850e-113e2bdf78cf" providerId="ADAL" clId="{26708EBB-3AF3-4FEB-BA96-D2BC26B7696C}" dt="2024-07-11T03:14:00.598" v="8056" actId="2696"/>
        <pc:sldMkLst>
          <pc:docMk/>
          <pc:sldMk cId="264977004" sldId="484"/>
        </pc:sldMkLst>
      </pc:sldChg>
      <pc:sldChg chg="add del">
        <pc:chgData name="Steven M Christey" userId="f24da668-4c1f-41c0-850e-113e2bdf78cf" providerId="ADAL" clId="{26708EBB-3AF3-4FEB-BA96-D2BC26B7696C}" dt="2024-07-11T03:14:00.598" v="8056" actId="2696"/>
        <pc:sldMkLst>
          <pc:docMk/>
          <pc:sldMk cId="710386395" sldId="485"/>
        </pc:sldMkLst>
      </pc:sldChg>
      <pc:sldChg chg="modSp del mod">
        <pc:chgData name="Steven M Christey" userId="f24da668-4c1f-41c0-850e-113e2bdf78cf" providerId="ADAL" clId="{26708EBB-3AF3-4FEB-BA96-D2BC26B7696C}" dt="2024-07-03T15:47:50.195" v="6577" actId="2696"/>
        <pc:sldMkLst>
          <pc:docMk/>
          <pc:sldMk cId="4065568854" sldId="485"/>
        </pc:sldMkLst>
        <pc:spChg chg="mod">
          <ac:chgData name="Steven M Christey" userId="f24da668-4c1f-41c0-850e-113e2bdf78cf" providerId="ADAL" clId="{26708EBB-3AF3-4FEB-BA96-D2BC26B7696C}" dt="2024-07-03T01:49:43.243" v="3159" actId="20577"/>
          <ac:spMkLst>
            <pc:docMk/>
            <pc:sldMk cId="4065568854" sldId="485"/>
            <ac:spMk id="2" creationId="{146F478A-6241-3BDE-3783-A03CCAF86775}"/>
          </ac:spMkLst>
        </pc:spChg>
        <pc:spChg chg="mod">
          <ac:chgData name="Steven M Christey" userId="f24da668-4c1f-41c0-850e-113e2bdf78cf" providerId="ADAL" clId="{26708EBB-3AF3-4FEB-BA96-D2BC26B7696C}" dt="2024-07-03T01:14:02.051" v="385" actId="207"/>
          <ac:spMkLst>
            <pc:docMk/>
            <pc:sldMk cId="4065568854" sldId="485"/>
            <ac:spMk id="3" creationId="{3C2FD92F-9DD6-D10C-6B3B-BEA0930C08BB}"/>
          </ac:spMkLst>
        </pc:spChg>
      </pc:sldChg>
      <pc:sldChg chg="add del">
        <pc:chgData name="Steven M Christey" userId="f24da668-4c1f-41c0-850e-113e2bdf78cf" providerId="ADAL" clId="{26708EBB-3AF3-4FEB-BA96-D2BC26B7696C}" dt="2024-07-11T03:14:00.598" v="8056" actId="2696"/>
        <pc:sldMkLst>
          <pc:docMk/>
          <pc:sldMk cId="629785964" sldId="486"/>
        </pc:sldMkLst>
      </pc:sldChg>
      <pc:sldChg chg="del">
        <pc:chgData name="Steven M Christey" userId="f24da668-4c1f-41c0-850e-113e2bdf78cf" providerId="ADAL" clId="{26708EBB-3AF3-4FEB-BA96-D2BC26B7696C}" dt="2024-07-03T01:43:25.165" v="2820" actId="2696"/>
        <pc:sldMkLst>
          <pc:docMk/>
          <pc:sldMk cId="3183883103" sldId="486"/>
        </pc:sldMkLst>
      </pc:sldChg>
      <pc:sldChg chg="add del">
        <pc:chgData name="Steven M Christey" userId="f24da668-4c1f-41c0-850e-113e2bdf78cf" providerId="ADAL" clId="{26708EBB-3AF3-4FEB-BA96-D2BC26B7696C}" dt="2024-07-11T03:14:00.598" v="8056" actId="2696"/>
        <pc:sldMkLst>
          <pc:docMk/>
          <pc:sldMk cId="696521061" sldId="487"/>
        </pc:sldMkLst>
      </pc:sldChg>
      <pc:sldChg chg="modSp del mod">
        <pc:chgData name="Steven M Christey" userId="f24da668-4c1f-41c0-850e-113e2bdf78cf" providerId="ADAL" clId="{26708EBB-3AF3-4FEB-BA96-D2BC26B7696C}" dt="2024-07-03T15:45:23.023" v="6410" actId="2696"/>
        <pc:sldMkLst>
          <pc:docMk/>
          <pc:sldMk cId="2036940850" sldId="487"/>
        </pc:sldMkLst>
        <pc:spChg chg="mod">
          <ac:chgData name="Steven M Christey" userId="f24da668-4c1f-41c0-850e-113e2bdf78cf" providerId="ADAL" clId="{26708EBB-3AF3-4FEB-BA96-D2BC26B7696C}" dt="2024-07-03T02:09:41.578" v="4302" actId="6549"/>
          <ac:spMkLst>
            <pc:docMk/>
            <pc:sldMk cId="2036940850" sldId="487"/>
            <ac:spMk id="2" creationId="{788A2079-E990-5D60-84B3-E19FEC2C60D5}"/>
          </ac:spMkLst>
        </pc:spChg>
      </pc:sldChg>
      <pc:sldChg chg="modSp add del mod">
        <pc:chgData name="Steven M Christey" userId="f24da668-4c1f-41c0-850e-113e2bdf78cf" providerId="ADAL" clId="{26708EBB-3AF3-4FEB-BA96-D2BC26B7696C}" dt="2024-07-11T03:14:00.598" v="8056" actId="2696"/>
        <pc:sldMkLst>
          <pc:docMk/>
          <pc:sldMk cId="4197602607" sldId="488"/>
        </pc:sldMkLst>
        <pc:spChg chg="mod">
          <ac:chgData name="Steven M Christey" userId="f24da668-4c1f-41c0-850e-113e2bdf78cf" providerId="ADAL" clId="{26708EBB-3AF3-4FEB-BA96-D2BC26B7696C}" dt="2024-07-03T02:09:25.905" v="4284" actId="20577"/>
          <ac:spMkLst>
            <pc:docMk/>
            <pc:sldMk cId="4197602607" sldId="488"/>
            <ac:spMk id="2" creationId="{788A2079-E990-5D60-84B3-E19FEC2C60D5}"/>
          </ac:spMkLst>
        </pc:spChg>
        <pc:spChg chg="mod">
          <ac:chgData name="Steven M Christey" userId="f24da668-4c1f-41c0-850e-113e2bdf78cf" providerId="ADAL" clId="{26708EBB-3AF3-4FEB-BA96-D2BC26B7696C}" dt="2024-07-03T16:31:35.244" v="7399" actId="20577"/>
          <ac:spMkLst>
            <pc:docMk/>
            <pc:sldMk cId="4197602607" sldId="488"/>
            <ac:spMk id="3" creationId="{91BBE544-B07D-A22E-1C50-A45E8F9C0351}"/>
          </ac:spMkLst>
        </pc:spChg>
      </pc:sldChg>
      <pc:sldChg chg="modSp add del mod">
        <pc:chgData name="Steven M Christey" userId="f24da668-4c1f-41c0-850e-113e2bdf78cf" providerId="ADAL" clId="{26708EBB-3AF3-4FEB-BA96-D2BC26B7696C}" dt="2024-07-11T03:14:00.598" v="8056" actId="2696"/>
        <pc:sldMkLst>
          <pc:docMk/>
          <pc:sldMk cId="3218877620" sldId="489"/>
        </pc:sldMkLst>
        <pc:spChg chg="mod">
          <ac:chgData name="Steven M Christey" userId="f24da668-4c1f-41c0-850e-113e2bdf78cf" providerId="ADAL" clId="{26708EBB-3AF3-4FEB-BA96-D2BC26B7696C}" dt="2024-07-03T15:39:56.724" v="6261" actId="20577"/>
          <ac:spMkLst>
            <pc:docMk/>
            <pc:sldMk cId="3218877620" sldId="489"/>
            <ac:spMk id="3" creationId="{B0B26D4F-AE55-E857-5D76-00403874996B}"/>
          </ac:spMkLst>
        </pc:spChg>
      </pc:sldChg>
      <pc:sldChg chg="modSp add del mod">
        <pc:chgData name="Steven M Christey" userId="f24da668-4c1f-41c0-850e-113e2bdf78cf" providerId="ADAL" clId="{26708EBB-3AF3-4FEB-BA96-D2BC26B7696C}" dt="2024-07-11T03:14:00.598" v="8056" actId="2696"/>
        <pc:sldMkLst>
          <pc:docMk/>
          <pc:sldMk cId="4195993894" sldId="492"/>
        </pc:sldMkLst>
        <pc:spChg chg="mod">
          <ac:chgData name="Steven M Christey" userId="f24da668-4c1f-41c0-850e-113e2bdf78cf" providerId="ADAL" clId="{26708EBB-3AF3-4FEB-BA96-D2BC26B7696C}" dt="2024-07-03T15:26:52.484" v="5758" actId="20577"/>
          <ac:spMkLst>
            <pc:docMk/>
            <pc:sldMk cId="4195993894" sldId="492"/>
            <ac:spMk id="2" creationId="{788A2079-E990-5D60-84B3-E19FEC2C60D5}"/>
          </ac:spMkLst>
        </pc:spChg>
        <pc:spChg chg="mod">
          <ac:chgData name="Steven M Christey" userId="f24da668-4c1f-41c0-850e-113e2bdf78cf" providerId="ADAL" clId="{26708EBB-3AF3-4FEB-BA96-D2BC26B7696C}" dt="2024-07-03T16:42:20.107" v="7743" actId="207"/>
          <ac:spMkLst>
            <pc:docMk/>
            <pc:sldMk cId="4195993894" sldId="492"/>
            <ac:spMk id="3" creationId="{91BBE544-B07D-A22E-1C50-A45E8F9C0351}"/>
          </ac:spMkLst>
        </pc:spChg>
      </pc:sldChg>
      <pc:sldChg chg="modSp add del mod">
        <pc:chgData name="Steven M Christey" userId="f24da668-4c1f-41c0-850e-113e2bdf78cf" providerId="ADAL" clId="{26708EBB-3AF3-4FEB-BA96-D2BC26B7696C}" dt="2024-07-11T03:14:00.598" v="8056" actId="2696"/>
        <pc:sldMkLst>
          <pc:docMk/>
          <pc:sldMk cId="1870174279" sldId="493"/>
        </pc:sldMkLst>
        <pc:spChg chg="mod">
          <ac:chgData name="Steven M Christey" userId="f24da668-4c1f-41c0-850e-113e2bdf78cf" providerId="ADAL" clId="{26708EBB-3AF3-4FEB-BA96-D2BC26B7696C}" dt="2024-07-03T15:31:10.328" v="5895" actId="20577"/>
          <ac:spMkLst>
            <pc:docMk/>
            <pc:sldMk cId="1870174279" sldId="493"/>
            <ac:spMk id="2" creationId="{788A2079-E990-5D60-84B3-E19FEC2C60D5}"/>
          </ac:spMkLst>
        </pc:spChg>
        <pc:spChg chg="mod">
          <ac:chgData name="Steven M Christey" userId="f24da668-4c1f-41c0-850e-113e2bdf78cf" providerId="ADAL" clId="{26708EBB-3AF3-4FEB-BA96-D2BC26B7696C}" dt="2024-07-03T16:44:30.051" v="7744" actId="6549"/>
          <ac:spMkLst>
            <pc:docMk/>
            <pc:sldMk cId="1870174279" sldId="493"/>
            <ac:spMk id="3" creationId="{91BBE544-B07D-A22E-1C50-A45E8F9C0351}"/>
          </ac:spMkLst>
        </pc:spChg>
      </pc:sldChg>
      <pc:sldChg chg="modSp add del mod">
        <pc:chgData name="Steven M Christey" userId="f24da668-4c1f-41c0-850e-113e2bdf78cf" providerId="ADAL" clId="{26708EBB-3AF3-4FEB-BA96-D2BC26B7696C}" dt="2024-07-11T03:14:00.598" v="8056" actId="2696"/>
        <pc:sldMkLst>
          <pc:docMk/>
          <pc:sldMk cId="250821381" sldId="494"/>
        </pc:sldMkLst>
        <pc:spChg chg="mod">
          <ac:chgData name="Steven M Christey" userId="f24da668-4c1f-41c0-850e-113e2bdf78cf" providerId="ADAL" clId="{26708EBB-3AF3-4FEB-BA96-D2BC26B7696C}" dt="2024-07-03T15:31:58.648" v="5993" actId="20577"/>
          <ac:spMkLst>
            <pc:docMk/>
            <pc:sldMk cId="250821381" sldId="494"/>
            <ac:spMk id="2" creationId="{788A2079-E990-5D60-84B3-E19FEC2C60D5}"/>
          </ac:spMkLst>
        </pc:spChg>
        <pc:spChg chg="mod">
          <ac:chgData name="Steven M Christey" userId="f24da668-4c1f-41c0-850e-113e2bdf78cf" providerId="ADAL" clId="{26708EBB-3AF3-4FEB-BA96-D2BC26B7696C}" dt="2024-07-03T16:50:00.873" v="8052" actId="20577"/>
          <ac:spMkLst>
            <pc:docMk/>
            <pc:sldMk cId="250821381" sldId="494"/>
            <ac:spMk id="3" creationId="{91BBE544-B07D-A22E-1C50-A45E8F9C0351}"/>
          </ac:spMkLst>
        </pc:spChg>
      </pc:sldChg>
      <pc:sldChg chg="modSp add del mod">
        <pc:chgData name="Steven M Christey" userId="f24da668-4c1f-41c0-850e-113e2bdf78cf" providerId="ADAL" clId="{26708EBB-3AF3-4FEB-BA96-D2BC26B7696C}" dt="2024-07-11T03:14:00.598" v="8056" actId="2696"/>
        <pc:sldMkLst>
          <pc:docMk/>
          <pc:sldMk cId="1694784406" sldId="495"/>
        </pc:sldMkLst>
        <pc:spChg chg="mod">
          <ac:chgData name="Steven M Christey" userId="f24da668-4c1f-41c0-850e-113e2bdf78cf" providerId="ADAL" clId="{26708EBB-3AF3-4FEB-BA96-D2BC26B7696C}" dt="2024-07-03T15:34:52.277" v="5994" actId="20577"/>
          <ac:spMkLst>
            <pc:docMk/>
            <pc:sldMk cId="1694784406" sldId="495"/>
            <ac:spMk id="2" creationId="{788A2079-E990-5D60-84B3-E19FEC2C60D5}"/>
          </ac:spMkLst>
        </pc:spChg>
        <pc:spChg chg="mod">
          <ac:chgData name="Steven M Christey" userId="f24da668-4c1f-41c0-850e-113e2bdf78cf" providerId="ADAL" clId="{26708EBB-3AF3-4FEB-BA96-D2BC26B7696C}" dt="2024-07-03T02:25:42.946" v="4961" actId="20577"/>
          <ac:spMkLst>
            <pc:docMk/>
            <pc:sldMk cId="1694784406" sldId="495"/>
            <ac:spMk id="3" creationId="{91BBE544-B07D-A22E-1C50-A45E8F9C0351}"/>
          </ac:spMkLst>
        </pc:spChg>
      </pc:sldChg>
      <pc:sldChg chg="modSp add del mod">
        <pc:chgData name="Steven M Christey" userId="f24da668-4c1f-41c0-850e-113e2bdf78cf" providerId="ADAL" clId="{26708EBB-3AF3-4FEB-BA96-D2BC26B7696C}" dt="2024-07-11T03:14:00.598" v="8056" actId="2696"/>
        <pc:sldMkLst>
          <pc:docMk/>
          <pc:sldMk cId="3398638979" sldId="496"/>
        </pc:sldMkLst>
        <pc:spChg chg="mod">
          <ac:chgData name="Steven M Christey" userId="f24da668-4c1f-41c0-850e-113e2bdf78cf" providerId="ADAL" clId="{26708EBB-3AF3-4FEB-BA96-D2BC26B7696C}" dt="2024-07-03T15:38:38.668" v="6198" actId="20577"/>
          <ac:spMkLst>
            <pc:docMk/>
            <pc:sldMk cId="3398638979" sldId="496"/>
            <ac:spMk id="2" creationId="{788A2079-E990-5D60-84B3-E19FEC2C60D5}"/>
          </ac:spMkLst>
        </pc:spChg>
        <pc:spChg chg="mod">
          <ac:chgData name="Steven M Christey" userId="f24da668-4c1f-41c0-850e-113e2bdf78cf" providerId="ADAL" clId="{26708EBB-3AF3-4FEB-BA96-D2BC26B7696C}" dt="2024-07-03T01:58:53.013" v="3870" actId="20577"/>
          <ac:spMkLst>
            <pc:docMk/>
            <pc:sldMk cId="3398638979" sldId="496"/>
            <ac:spMk id="3" creationId="{91BBE544-B07D-A22E-1C50-A45E8F9C0351}"/>
          </ac:spMkLst>
        </pc:spChg>
      </pc:sldChg>
      <pc:sldChg chg="modSp add del mod">
        <pc:chgData name="Steven M Christey" userId="f24da668-4c1f-41c0-850e-113e2bdf78cf" providerId="ADAL" clId="{26708EBB-3AF3-4FEB-BA96-D2BC26B7696C}" dt="2024-07-11T03:14:00.598" v="8056" actId="2696"/>
        <pc:sldMkLst>
          <pc:docMk/>
          <pc:sldMk cId="3618620616" sldId="497"/>
        </pc:sldMkLst>
        <pc:spChg chg="mod">
          <ac:chgData name="Steven M Christey" userId="f24da668-4c1f-41c0-850e-113e2bdf78cf" providerId="ADAL" clId="{26708EBB-3AF3-4FEB-BA96-D2BC26B7696C}" dt="2024-07-03T15:38:47.016" v="6209" actId="20577"/>
          <ac:spMkLst>
            <pc:docMk/>
            <pc:sldMk cId="3618620616" sldId="497"/>
            <ac:spMk id="2" creationId="{788A2079-E990-5D60-84B3-E19FEC2C60D5}"/>
          </ac:spMkLst>
        </pc:spChg>
        <pc:spChg chg="mod">
          <ac:chgData name="Steven M Christey" userId="f24da668-4c1f-41c0-850e-113e2bdf78cf" providerId="ADAL" clId="{26708EBB-3AF3-4FEB-BA96-D2BC26B7696C}" dt="2024-07-03T15:36:17.658" v="6037" actId="20577"/>
          <ac:spMkLst>
            <pc:docMk/>
            <pc:sldMk cId="3618620616" sldId="497"/>
            <ac:spMk id="3" creationId="{91BBE544-B07D-A22E-1C50-A45E8F9C0351}"/>
          </ac:spMkLst>
        </pc:spChg>
      </pc:sldChg>
      <pc:sldChg chg="add del">
        <pc:chgData name="Steven M Christey" userId="f24da668-4c1f-41c0-850e-113e2bdf78cf" providerId="ADAL" clId="{26708EBB-3AF3-4FEB-BA96-D2BC26B7696C}" dt="2024-07-11T03:14:00.598" v="8056" actId="2696"/>
        <pc:sldMkLst>
          <pc:docMk/>
          <pc:sldMk cId="1157943566" sldId="498"/>
        </pc:sldMkLst>
      </pc:sldChg>
      <pc:sldChg chg="del">
        <pc:chgData name="Steven M Christey" userId="f24da668-4c1f-41c0-850e-113e2bdf78cf" providerId="ADAL" clId="{26708EBB-3AF3-4FEB-BA96-D2BC26B7696C}" dt="2024-07-03T15:45:43.456" v="6412" actId="2696"/>
        <pc:sldMkLst>
          <pc:docMk/>
          <pc:sldMk cId="2198082402" sldId="498"/>
        </pc:sldMkLst>
      </pc:sldChg>
      <pc:sldChg chg="add del">
        <pc:chgData name="Steven M Christey" userId="f24da668-4c1f-41c0-850e-113e2bdf78cf" providerId="ADAL" clId="{26708EBB-3AF3-4FEB-BA96-D2BC26B7696C}" dt="2024-07-11T03:14:00.598" v="8056" actId="2696"/>
        <pc:sldMkLst>
          <pc:docMk/>
          <pc:sldMk cId="2718149764" sldId="499"/>
        </pc:sldMkLst>
      </pc:sldChg>
      <pc:sldChg chg="modSp add del mod">
        <pc:chgData name="Steven M Christey" userId="f24da668-4c1f-41c0-850e-113e2bdf78cf" providerId="ADAL" clId="{26708EBB-3AF3-4FEB-BA96-D2BC26B7696C}" dt="2024-07-11T03:14:00.598" v="8056" actId="2696"/>
        <pc:sldMkLst>
          <pc:docMk/>
          <pc:sldMk cId="610158525" sldId="500"/>
        </pc:sldMkLst>
        <pc:spChg chg="mod">
          <ac:chgData name="Steven M Christey" userId="f24da668-4c1f-41c0-850e-113e2bdf78cf" providerId="ADAL" clId="{26708EBB-3AF3-4FEB-BA96-D2BC26B7696C}" dt="2024-07-03T15:55:47.280" v="6670" actId="20577"/>
          <ac:spMkLst>
            <pc:docMk/>
            <pc:sldMk cId="610158525" sldId="500"/>
            <ac:spMk id="3" creationId="{302D9D2F-FFD9-49F1-E784-AE896B4C29BB}"/>
          </ac:spMkLst>
        </pc:spChg>
      </pc:sldChg>
      <pc:sldChg chg="modSp new add del mod">
        <pc:chgData name="Steven M Christey" userId="f24da668-4c1f-41c0-850e-113e2bdf78cf" providerId="ADAL" clId="{26708EBB-3AF3-4FEB-BA96-D2BC26B7696C}" dt="2024-07-11T03:14:00.598" v="8056" actId="2696"/>
        <pc:sldMkLst>
          <pc:docMk/>
          <pc:sldMk cId="2746674832" sldId="501"/>
        </pc:sldMkLst>
        <pc:spChg chg="mod">
          <ac:chgData name="Steven M Christey" userId="f24da668-4c1f-41c0-850e-113e2bdf78cf" providerId="ADAL" clId="{26708EBB-3AF3-4FEB-BA96-D2BC26B7696C}" dt="2024-07-03T02:09:33.554" v="4300" actId="20577"/>
          <ac:spMkLst>
            <pc:docMk/>
            <pc:sldMk cId="2746674832" sldId="501"/>
            <ac:spMk id="2" creationId="{03336BA3-CD1E-4FAF-DA85-06C79ED451E5}"/>
          </ac:spMkLst>
        </pc:spChg>
        <pc:spChg chg="mod">
          <ac:chgData name="Steven M Christey" userId="f24da668-4c1f-41c0-850e-113e2bdf78cf" providerId="ADAL" clId="{26708EBB-3AF3-4FEB-BA96-D2BC26B7696C}" dt="2024-07-03T16:20:18.361" v="6968" actId="313"/>
          <ac:spMkLst>
            <pc:docMk/>
            <pc:sldMk cId="2746674832" sldId="501"/>
            <ac:spMk id="3" creationId="{51E8636F-B33F-D3B0-AADD-CB9D0B1156A6}"/>
          </ac:spMkLst>
        </pc:spChg>
      </pc:sldChg>
      <pc:sldChg chg="addSp modSp new add del mod">
        <pc:chgData name="Steven M Christey" userId="f24da668-4c1f-41c0-850e-113e2bdf78cf" providerId="ADAL" clId="{26708EBB-3AF3-4FEB-BA96-D2BC26B7696C}" dt="2024-07-11T03:14:00.598" v="8056" actId="2696"/>
        <pc:sldMkLst>
          <pc:docMk/>
          <pc:sldMk cId="1027931571" sldId="502"/>
        </pc:sldMkLst>
        <pc:spChg chg="mod">
          <ac:chgData name="Steven M Christey" userId="f24da668-4c1f-41c0-850e-113e2bdf78cf" providerId="ADAL" clId="{26708EBB-3AF3-4FEB-BA96-D2BC26B7696C}" dt="2024-07-03T15:48:40.452" v="6580" actId="20577"/>
          <ac:spMkLst>
            <pc:docMk/>
            <pc:sldMk cId="1027931571" sldId="502"/>
            <ac:spMk id="2" creationId="{19E37A35-361A-4744-A1F2-DE18E636AC13}"/>
          </ac:spMkLst>
        </pc:spChg>
        <pc:spChg chg="mod">
          <ac:chgData name="Steven M Christey" userId="f24da668-4c1f-41c0-850e-113e2bdf78cf" providerId="ADAL" clId="{26708EBB-3AF3-4FEB-BA96-D2BC26B7696C}" dt="2024-07-03T15:50:23.442" v="6659" actId="15"/>
          <ac:spMkLst>
            <pc:docMk/>
            <pc:sldMk cId="1027931571" sldId="502"/>
            <ac:spMk id="3" creationId="{93F9826D-B9D1-997D-1F9C-2B9AC119BAA4}"/>
          </ac:spMkLst>
        </pc:spChg>
        <pc:graphicFrameChg chg="add mod">
          <ac:chgData name="Steven M Christey" userId="f24da668-4c1f-41c0-850e-113e2bdf78cf" providerId="ADAL" clId="{26708EBB-3AF3-4FEB-BA96-D2BC26B7696C}" dt="2024-07-03T01:48:38.045" v="3115"/>
          <ac:graphicFrameMkLst>
            <pc:docMk/>
            <pc:sldMk cId="1027931571" sldId="502"/>
            <ac:graphicFrameMk id="5" creationId="{B069A4F8-EFB7-7F71-1955-7D69E5363F45}"/>
          </ac:graphicFrameMkLst>
        </pc:graphicFrameChg>
      </pc:sldChg>
      <pc:sldChg chg="modSp new add del mod">
        <pc:chgData name="Steven M Christey" userId="f24da668-4c1f-41c0-850e-113e2bdf78cf" providerId="ADAL" clId="{26708EBB-3AF3-4FEB-BA96-D2BC26B7696C}" dt="2024-07-11T03:14:00.598" v="8056" actId="2696"/>
        <pc:sldMkLst>
          <pc:docMk/>
          <pc:sldMk cId="3197665598" sldId="503"/>
        </pc:sldMkLst>
        <pc:spChg chg="mod">
          <ac:chgData name="Steven M Christey" userId="f24da668-4c1f-41c0-850e-113e2bdf78cf" providerId="ADAL" clId="{26708EBB-3AF3-4FEB-BA96-D2BC26B7696C}" dt="2024-07-03T01:59:12.258" v="3896" actId="20577"/>
          <ac:spMkLst>
            <pc:docMk/>
            <pc:sldMk cId="3197665598" sldId="503"/>
            <ac:spMk id="2" creationId="{A9D88F87-EE55-4628-8D3D-12076496E1AB}"/>
          </ac:spMkLst>
        </pc:spChg>
        <pc:spChg chg="mod">
          <ac:chgData name="Steven M Christey" userId="f24da668-4c1f-41c0-850e-113e2bdf78cf" providerId="ADAL" clId="{26708EBB-3AF3-4FEB-BA96-D2BC26B7696C}" dt="2024-07-03T02:26:10.896" v="5009" actId="20577"/>
          <ac:spMkLst>
            <pc:docMk/>
            <pc:sldMk cId="3197665598" sldId="503"/>
            <ac:spMk id="3" creationId="{18903628-5E0D-0F02-4B7C-9332FE4C3448}"/>
          </ac:spMkLst>
        </pc:spChg>
      </pc:sldChg>
      <pc:sldChg chg="modSp add del mod">
        <pc:chgData name="Steven M Christey" userId="f24da668-4c1f-41c0-850e-113e2bdf78cf" providerId="ADAL" clId="{26708EBB-3AF3-4FEB-BA96-D2BC26B7696C}" dt="2024-07-11T03:14:00.598" v="8056" actId="2696"/>
        <pc:sldMkLst>
          <pc:docMk/>
          <pc:sldMk cId="610597220" sldId="504"/>
        </pc:sldMkLst>
        <pc:spChg chg="mod">
          <ac:chgData name="Steven M Christey" userId="f24da668-4c1f-41c0-850e-113e2bdf78cf" providerId="ADAL" clId="{26708EBB-3AF3-4FEB-BA96-D2BC26B7696C}" dt="2024-07-03T02:03:37.392" v="4090" actId="20577"/>
          <ac:spMkLst>
            <pc:docMk/>
            <pc:sldMk cId="610597220" sldId="504"/>
            <ac:spMk id="2" creationId="{A9D88F87-EE55-4628-8D3D-12076496E1AB}"/>
          </ac:spMkLst>
        </pc:spChg>
      </pc:sldChg>
      <pc:sldChg chg="modSp new add del mod">
        <pc:chgData name="Steven M Christey" userId="f24da668-4c1f-41c0-850e-113e2bdf78cf" providerId="ADAL" clId="{26708EBB-3AF3-4FEB-BA96-D2BC26B7696C}" dt="2024-07-11T03:14:00.598" v="8056" actId="2696"/>
        <pc:sldMkLst>
          <pc:docMk/>
          <pc:sldMk cId="875236698" sldId="505"/>
        </pc:sldMkLst>
        <pc:spChg chg="mod">
          <ac:chgData name="Steven M Christey" userId="f24da668-4c1f-41c0-850e-113e2bdf78cf" providerId="ADAL" clId="{26708EBB-3AF3-4FEB-BA96-D2BC26B7696C}" dt="2024-07-03T02:09:17.793" v="4273" actId="20577"/>
          <ac:spMkLst>
            <pc:docMk/>
            <pc:sldMk cId="875236698" sldId="505"/>
            <ac:spMk id="2" creationId="{349CEF76-84D2-D5F6-EC61-F3457C90D52F}"/>
          </ac:spMkLst>
        </pc:spChg>
        <pc:spChg chg="mod">
          <ac:chgData name="Steven M Christey" userId="f24da668-4c1f-41c0-850e-113e2bdf78cf" providerId="ADAL" clId="{26708EBB-3AF3-4FEB-BA96-D2BC26B7696C}" dt="2024-07-03T16:37:00.483" v="7670" actId="20577"/>
          <ac:spMkLst>
            <pc:docMk/>
            <pc:sldMk cId="875236698" sldId="505"/>
            <ac:spMk id="3" creationId="{60F09E05-5C5B-B252-2D8C-81D9597607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7/10/2024</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7/10/2024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a:latin typeface="Helvetica LT Std"/>
                </a:rPr>
                <a:t>CVE and CWE are sponsored by </a:t>
              </a:r>
              <a:r>
                <a:rPr lang="en-US" sz="1050">
                  <a:latin typeface="Helvetica LT Std"/>
                  <a:hlinkClick r:id="rId2"/>
                </a:rPr>
                <a:t>U.S. Department of Homeland Security</a:t>
              </a:r>
              <a:r>
                <a:rPr lang="en-US" sz="1050">
                  <a:latin typeface="Helvetica LT Std"/>
                </a:rPr>
                <a:t> (DHS) </a:t>
              </a:r>
              <a:r>
                <a:rPr lang="en-US" sz="1050">
                  <a:latin typeface="Helvetica LT Std"/>
                  <a:hlinkClick r:id="rId3"/>
                </a:rPr>
                <a:t>Cybersecurity and Infrastructure Security Agency</a:t>
              </a:r>
              <a:r>
                <a:rPr lang="en-US" sz="1050">
                  <a:latin typeface="Helvetica LT Std"/>
                </a:rPr>
                <a:t> (CISA). Copyright © 1999–2024, </a:t>
              </a:r>
              <a:r>
                <a:rPr lang="en-US" sz="1050">
                  <a:latin typeface="Helvetica LT Std"/>
                  <a:hlinkClick r:id="rId4"/>
                </a:rPr>
                <a:t>The MITRE Corporation</a:t>
              </a:r>
              <a:r>
                <a:rPr lang="en-US" sz="1050">
                  <a:latin typeface="Helvetica LT Std"/>
                </a:rPr>
                <a:t>. CVE, CWE,  and the CVE and CWE logos are trademarks of The MITRE Corporation.</a:t>
              </a:r>
              <a:endParaRPr lang="en-US" altLang="en-US" sz="1050" b="0" u="none" baseline="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a:solidFill>
                  <a:schemeClr val="tx1">
                    <a:lumMod val="50000"/>
                    <a:lumOff val="50000"/>
                  </a:schemeClr>
                </a:solidFill>
              </a:rPr>
              <a:t> </a:t>
            </a:r>
            <a:endParaRPr lang="en-US" sz="140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686216" lvl="1" indent="-304046" defTabSz="1216185">
              <a:spcBef>
                <a:spcPts val="0"/>
              </a:spcBef>
              <a:spcAft>
                <a:spcPts val="798"/>
              </a:spcAft>
              <a:buClr>
                <a:schemeClr val="tx2"/>
              </a:buClr>
              <a:buChar char="–"/>
            </a:pPr>
            <a:r>
              <a:rPr lang="en-US"/>
              <a:t>Second level</a:t>
            </a:r>
          </a:p>
          <a:p>
            <a:pPr marL="994485" lvl="2" indent="-308269" defTabSz="1216185">
              <a:spcBef>
                <a:spcPts val="0"/>
              </a:spcBef>
              <a:spcAft>
                <a:spcPts val="798"/>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hyperlink" Target="https://arxiv.org/abs/2304.11082"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07706-4E65-00EA-9416-F4DD36CAAD0A}"/>
              </a:ext>
            </a:extLst>
          </p:cNvPr>
          <p:cNvSpPr>
            <a:spLocks noGrp="1"/>
          </p:cNvSpPr>
          <p:nvPr>
            <p:ph type="ctrTitle" sz="quarter"/>
          </p:nvPr>
        </p:nvSpPr>
        <p:spPr/>
        <p:txBody>
          <a:bodyPr/>
          <a:lstStyle/>
          <a:p>
            <a:pPr>
              <a:lnSpc>
                <a:spcPct val="81031"/>
              </a:lnSpc>
            </a:pPr>
            <a:r>
              <a:rPr lang="en-US"/>
              <a:t>CVE/CWE AI WG Working Session</a:t>
            </a:r>
            <a:br>
              <a:rPr lang="en-US"/>
            </a:br>
            <a:r>
              <a:rPr lang="en-US"/>
              <a:t>for “Output Validation” Submission</a:t>
            </a:r>
          </a:p>
        </p:txBody>
      </p:sp>
      <p:sp>
        <p:nvSpPr>
          <p:cNvPr id="3" name="Subtitle 2">
            <a:extLst>
              <a:ext uri="{FF2B5EF4-FFF2-40B4-BE49-F238E27FC236}">
                <a16:creationId xmlns:a16="http://schemas.microsoft.com/office/drawing/2014/main" id="{0992DF88-AC24-0FBF-1177-62DD9110498B}"/>
              </a:ext>
            </a:extLst>
          </p:cNvPr>
          <p:cNvSpPr>
            <a:spLocks noGrp="1"/>
          </p:cNvSpPr>
          <p:nvPr>
            <p:ph type="subTitle" idx="1"/>
          </p:nvPr>
        </p:nvSpPr>
        <p:spPr/>
        <p:txBody>
          <a:bodyPr/>
          <a:lstStyle/>
          <a:p>
            <a:r>
              <a:rPr lang="en-US"/>
              <a:t>July 2, 2024</a:t>
            </a:r>
          </a:p>
          <a:p>
            <a:endParaRPr lang="en-US"/>
          </a:p>
          <a:p>
            <a:r>
              <a:rPr lang="en-US"/>
              <a:t>Steve Christey Coley</a:t>
            </a:r>
          </a:p>
          <a:p>
            <a:r>
              <a:rPr lang="en-US"/>
              <a:t>Alec Summers</a:t>
            </a:r>
          </a:p>
          <a:p>
            <a:endParaRPr lang="en-US"/>
          </a:p>
        </p:txBody>
      </p:sp>
      <p:sp>
        <p:nvSpPr>
          <p:cNvPr id="4" name="Slide Number Placeholder 3">
            <a:extLst>
              <a:ext uri="{FF2B5EF4-FFF2-40B4-BE49-F238E27FC236}">
                <a16:creationId xmlns:a16="http://schemas.microsoft.com/office/drawing/2014/main" id="{E6E409A6-D173-9818-4308-05C2B7906106}"/>
              </a:ext>
            </a:extLst>
          </p:cNvPr>
          <p:cNvSpPr>
            <a:spLocks noGrp="1"/>
          </p:cNvSpPr>
          <p:nvPr>
            <p:ph type="sldNum" sz="quarter" idx="12"/>
          </p:nvPr>
        </p:nvSpPr>
        <p:spPr/>
        <p:txBody>
          <a:body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1</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454278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Potential Mitigations Worksheet</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sz="1400" dirty="0"/>
              <a:t>Mitigation 1</a:t>
            </a:r>
          </a:p>
          <a:p>
            <a:pPr lvl="1"/>
            <a:r>
              <a:rPr lang="en-US" sz="1400" dirty="0"/>
              <a:t>SDLC phase: Design</a:t>
            </a:r>
          </a:p>
          <a:p>
            <a:pPr lvl="1"/>
            <a:r>
              <a:rPr lang="en-US" sz="1400" dirty="0"/>
              <a:t>Name/brief desc: have the LLM exist in an untrusted or non-privileged space</a:t>
            </a:r>
          </a:p>
          <a:p>
            <a:pPr lvl="1"/>
            <a:r>
              <a:rPr lang="en-US" sz="1400" dirty="0"/>
              <a:t>Effectiveness:</a:t>
            </a:r>
          </a:p>
          <a:p>
            <a:r>
              <a:rPr lang="en-US" sz="1400" dirty="0"/>
              <a:t>Mitigation 2</a:t>
            </a:r>
          </a:p>
          <a:p>
            <a:pPr lvl="1"/>
            <a:r>
              <a:rPr lang="en-US" sz="1400" dirty="0"/>
              <a:t>SDLC phase: </a:t>
            </a:r>
            <a:r>
              <a:rPr lang="en-US" sz="1400" dirty="0">
                <a:solidFill>
                  <a:srgbClr val="FF0000"/>
                </a:solidFill>
              </a:rPr>
              <a:t>&lt;operations – more so than guardrails&gt;</a:t>
            </a:r>
          </a:p>
          <a:p>
            <a:pPr lvl="1"/>
            <a:r>
              <a:rPr lang="en-US" sz="1400" dirty="0"/>
              <a:t>Name/brief desc: “semantic comparators” - </a:t>
            </a:r>
            <a:r>
              <a:rPr lang="en-US" sz="1400" dirty="0">
                <a:solidFill>
                  <a:srgbClr val="FF0000"/>
                </a:solidFill>
              </a:rPr>
              <a:t>&lt;ask original commented in Jun 28 meeting&gt; maybe similar to guardrails as done in some products</a:t>
            </a:r>
          </a:p>
          <a:p>
            <a:pPr lvl="1"/>
            <a:r>
              <a:rPr lang="en-US" sz="1400" dirty="0"/>
              <a:t>Effectiveness:</a:t>
            </a:r>
          </a:p>
          <a:p>
            <a:r>
              <a:rPr lang="en-US" sz="1400" dirty="0"/>
              <a:t>Mitigation 3</a:t>
            </a:r>
          </a:p>
          <a:p>
            <a:pPr lvl="1"/>
            <a:r>
              <a:rPr lang="en-US" sz="1400" dirty="0"/>
              <a:t>SDLC phase:</a:t>
            </a:r>
            <a:r>
              <a:rPr lang="en-US" sz="1400" dirty="0">
                <a:solidFill>
                  <a:srgbClr val="FF0000"/>
                </a:solidFill>
              </a:rPr>
              <a:t> &lt;“model training”&gt;</a:t>
            </a:r>
            <a:endParaRPr lang="en-US" sz="1400" dirty="0"/>
          </a:p>
          <a:p>
            <a:pPr lvl="1"/>
            <a:r>
              <a:rPr lang="en-US" sz="1400" dirty="0"/>
              <a:t>Name/brief desc:</a:t>
            </a:r>
            <a:r>
              <a:rPr lang="en-US" sz="1400" dirty="0">
                <a:solidFill>
                  <a:srgbClr val="FF0000"/>
                </a:solidFill>
              </a:rPr>
              <a:t> use good/bad examples for training to guide preferred outputs</a:t>
            </a:r>
            <a:endParaRPr lang="en-US" sz="1400" dirty="0"/>
          </a:p>
          <a:p>
            <a:pPr lvl="1"/>
            <a:r>
              <a:rPr lang="en-US" sz="1400" dirty="0"/>
              <a:t>Effectiveness:</a:t>
            </a:r>
            <a:r>
              <a:rPr lang="en-US" sz="1400" dirty="0">
                <a:solidFill>
                  <a:srgbClr val="FF0000"/>
                </a:solidFill>
              </a:rPr>
              <a:t> &lt;may be limited – topic of debate?&gt;</a:t>
            </a:r>
          </a:p>
          <a:p>
            <a:r>
              <a:rPr lang="en-US" sz="1400" dirty="0"/>
              <a:t>Mitigation 4</a:t>
            </a:r>
          </a:p>
          <a:p>
            <a:pPr lvl="1"/>
            <a:r>
              <a:rPr lang="en-US" sz="1400" dirty="0"/>
              <a:t>SDLC phase:</a:t>
            </a:r>
            <a:r>
              <a:rPr lang="en-US" sz="1400" dirty="0">
                <a:solidFill>
                  <a:srgbClr val="FF0000"/>
                </a:solidFill>
              </a:rPr>
              <a:t> &lt;operations&gt;</a:t>
            </a:r>
            <a:endParaRPr lang="en-US" sz="1400" dirty="0"/>
          </a:p>
          <a:p>
            <a:pPr lvl="1"/>
            <a:r>
              <a:rPr lang="en-US" sz="1400" dirty="0"/>
              <a:t>Name/brief desc:</a:t>
            </a:r>
            <a:r>
              <a:rPr lang="en-US" sz="1400" dirty="0">
                <a:solidFill>
                  <a:srgbClr val="FF0000"/>
                </a:solidFill>
              </a:rPr>
              <a:t> &lt;“supervisor </a:t>
            </a:r>
            <a:r>
              <a:rPr lang="en-US" sz="1400" dirty="0" err="1">
                <a:solidFill>
                  <a:srgbClr val="FF0000"/>
                </a:solidFill>
              </a:rPr>
              <a:t>llm</a:t>
            </a:r>
            <a:r>
              <a:rPr lang="en-US" sz="1400" dirty="0">
                <a:solidFill>
                  <a:srgbClr val="FF0000"/>
                </a:solidFill>
              </a:rPr>
              <a:t>” and/or “guardrails” – closely related. Sit external to the system and act as a moderator (e.g. forum moderator)</a:t>
            </a:r>
            <a:endParaRPr lang="en-US" sz="1400" dirty="0"/>
          </a:p>
          <a:p>
            <a:pPr lvl="1"/>
            <a:r>
              <a:rPr lang="en-US" sz="1400" dirty="0"/>
              <a:t>Effectiveness:</a:t>
            </a:r>
            <a:r>
              <a:rPr lang="en-US" sz="1400" dirty="0">
                <a:solidFill>
                  <a:srgbClr val="FF0000"/>
                </a:solidFill>
              </a:rPr>
              <a:t> &lt;fill in here&gt;</a:t>
            </a:r>
            <a:endParaRPr lang="en-US" sz="1400" dirty="0"/>
          </a:p>
          <a:p>
            <a:pPr lvl="1"/>
            <a:endParaRPr lang="en-US" sz="1400" dirty="0"/>
          </a:p>
          <a:p>
            <a:pPr lvl="1"/>
            <a:endParaRPr lang="en-US" sz="1400" dirty="0"/>
          </a:p>
          <a:p>
            <a:endParaRPr lang="en-US" sz="1400" dirty="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9760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CEF76-84D2-D5F6-EC61-F3457C90D52F}"/>
              </a:ext>
            </a:extLst>
          </p:cNvPr>
          <p:cNvSpPr>
            <a:spLocks noGrp="1"/>
          </p:cNvSpPr>
          <p:nvPr>
            <p:ph type="title"/>
          </p:nvPr>
        </p:nvSpPr>
        <p:spPr/>
        <p:txBody>
          <a:bodyPr/>
          <a:lstStyle/>
          <a:p>
            <a:r>
              <a:rPr lang="en-US"/>
              <a:t>Detection Methods Worksheet</a:t>
            </a:r>
          </a:p>
        </p:txBody>
      </p:sp>
      <p:sp>
        <p:nvSpPr>
          <p:cNvPr id="3" name="Content Placeholder 2">
            <a:extLst>
              <a:ext uri="{FF2B5EF4-FFF2-40B4-BE49-F238E27FC236}">
                <a16:creationId xmlns:a16="http://schemas.microsoft.com/office/drawing/2014/main" id="{60F09E05-5C5B-B252-2D8C-81D9597607D7}"/>
              </a:ext>
            </a:extLst>
          </p:cNvPr>
          <p:cNvSpPr>
            <a:spLocks noGrp="1"/>
          </p:cNvSpPr>
          <p:nvPr>
            <p:ph idx="1"/>
          </p:nvPr>
        </p:nvSpPr>
        <p:spPr/>
        <p:txBody>
          <a:bodyPr/>
          <a:lstStyle/>
          <a:p>
            <a:r>
              <a:rPr lang="en-US" sz="2000"/>
              <a:t>Give how the weakness can be detected by the developer, designer, or tester (… or the adversary ;-))</a:t>
            </a:r>
          </a:p>
          <a:p>
            <a:pPr lvl="1"/>
            <a:r>
              <a:rPr lang="en-US" sz="2000"/>
              <a:t>Automated/Manual Static/Dynamic Analysis, Fuzzing, Architecture/Design Review, etc.</a:t>
            </a:r>
          </a:p>
          <a:p>
            <a:r>
              <a:rPr lang="en-US" sz="2000"/>
              <a:t>Detection Method 1</a:t>
            </a:r>
          </a:p>
          <a:p>
            <a:pPr lvl="1"/>
            <a:r>
              <a:rPr lang="en-US" sz="2000"/>
              <a:t>Method: </a:t>
            </a:r>
            <a:r>
              <a:rPr lang="en-US" sz="2000">
                <a:solidFill>
                  <a:srgbClr val="FF0000"/>
                </a:solidFill>
              </a:rPr>
              <a:t>&lt;dynamic analysis – both manual and automated review&gt;</a:t>
            </a:r>
            <a:endParaRPr lang="en-US" sz="2000"/>
          </a:p>
          <a:p>
            <a:pPr lvl="1"/>
            <a:r>
              <a:rPr lang="en-US" sz="2000"/>
              <a:t>Desc:</a:t>
            </a:r>
            <a:r>
              <a:rPr lang="en-US" sz="2000">
                <a:solidFill>
                  <a:srgbClr val="FF0000"/>
                </a:solidFill>
              </a:rPr>
              <a:t> &lt;use known techniques for prompt injection, and adjust to be more specific to your model or system&gt;</a:t>
            </a:r>
            <a:endParaRPr lang="en-US" sz="2000"/>
          </a:p>
          <a:p>
            <a:pPr lvl="1"/>
            <a:r>
              <a:rPr lang="en-US" sz="2000"/>
              <a:t>Effectiveness:</a:t>
            </a:r>
            <a:r>
              <a:rPr lang="en-US" sz="2000">
                <a:solidFill>
                  <a:srgbClr val="FF0000"/>
                </a:solidFill>
              </a:rPr>
              <a:t> &lt;probably the best way?&gt;</a:t>
            </a:r>
            <a:endParaRPr lang="en-US" sz="2000"/>
          </a:p>
          <a:p>
            <a:pPr lvl="1"/>
            <a:r>
              <a:rPr lang="en-US" sz="2000"/>
              <a:t>Effectiveness Notes:</a:t>
            </a:r>
            <a:r>
              <a:rPr lang="en-US" sz="2000">
                <a:solidFill>
                  <a:srgbClr val="FF0000"/>
                </a:solidFill>
              </a:rPr>
              <a:t> &lt;fill in here&gt;</a:t>
            </a:r>
          </a:p>
          <a:p>
            <a:r>
              <a:rPr lang="en-US" sz="2000"/>
              <a:t>Detection Method 2</a:t>
            </a:r>
          </a:p>
          <a:p>
            <a:pPr lvl="1"/>
            <a:r>
              <a:rPr lang="en-US" sz="2000"/>
              <a:t>Method: </a:t>
            </a:r>
            <a:r>
              <a:rPr lang="en-US" sz="2000">
                <a:solidFill>
                  <a:srgbClr val="FF0000"/>
                </a:solidFill>
              </a:rPr>
              <a:t>&lt;design and arch review&gt;</a:t>
            </a:r>
            <a:endParaRPr lang="en-US" sz="2000"/>
          </a:p>
          <a:p>
            <a:pPr lvl="1"/>
            <a:r>
              <a:rPr lang="en-US" sz="2000"/>
              <a:t>Desc:</a:t>
            </a:r>
            <a:r>
              <a:rPr lang="en-US" sz="2000">
                <a:solidFill>
                  <a:srgbClr val="FF0000"/>
                </a:solidFill>
              </a:rPr>
              <a:t> &lt;maybe not do it alone, but in conjunction with dynamic analysis&gt;</a:t>
            </a:r>
            <a:endParaRPr lang="en-US" sz="2000"/>
          </a:p>
          <a:p>
            <a:pPr lvl="1"/>
            <a:r>
              <a:rPr lang="en-US" sz="2000"/>
              <a:t>Effectiveness:</a:t>
            </a:r>
            <a:r>
              <a:rPr lang="en-US" sz="2000">
                <a:solidFill>
                  <a:srgbClr val="FF0000"/>
                </a:solidFill>
              </a:rPr>
              <a:t> &lt;fill in here&gt;</a:t>
            </a:r>
            <a:endParaRPr lang="en-US" sz="2000"/>
          </a:p>
          <a:p>
            <a:pPr lvl="1"/>
            <a:r>
              <a:rPr lang="en-US" sz="2000"/>
              <a:t>Effectiveness Notes:</a:t>
            </a:r>
            <a:r>
              <a:rPr lang="en-US" sz="2000">
                <a:solidFill>
                  <a:srgbClr val="FF0000"/>
                </a:solidFill>
              </a:rPr>
              <a:t> &lt;fill in here&gt;</a:t>
            </a:r>
            <a:endParaRPr lang="en-US" sz="2000"/>
          </a:p>
          <a:p>
            <a:pPr lvl="1"/>
            <a:endParaRPr lang="en-US" sz="2000"/>
          </a:p>
          <a:p>
            <a:pPr lvl="1"/>
            <a:endParaRPr lang="en-US" sz="2000"/>
          </a:p>
          <a:p>
            <a:endParaRPr lang="en-US" sz="2000"/>
          </a:p>
        </p:txBody>
      </p:sp>
      <p:sp>
        <p:nvSpPr>
          <p:cNvPr id="4" name="Slide Number Placeholder 3">
            <a:extLst>
              <a:ext uri="{FF2B5EF4-FFF2-40B4-BE49-F238E27FC236}">
                <a16:creationId xmlns:a16="http://schemas.microsoft.com/office/drawing/2014/main" id="{FB768AA7-67B2-0219-71D6-CCE6DFA6A6A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875236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Applicable Platforms Worksheet</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pPr marL="307975" indent="-307975"/>
            <a:r>
              <a:rPr lang="en-US"/>
              <a:t>Add “AI/ML” to Applicable Platform element?</a:t>
            </a:r>
          </a:p>
          <a:p>
            <a:pPr marL="685800" lvl="1" indent="-303530"/>
            <a:r>
              <a:rPr lang="en-US"/>
              <a:t>Examples: web server, database server, memory hardware, etc.</a:t>
            </a:r>
          </a:p>
          <a:p>
            <a:pPr marL="685800" lvl="1" indent="-303530"/>
            <a:r>
              <a:rPr lang="en-US"/>
              <a:t>Tech class: cloud computing, system on chip, web based, …</a:t>
            </a:r>
          </a:p>
          <a:p>
            <a:pPr marL="307853" indent="-303530"/>
            <a:r>
              <a:rPr lang="en-US"/>
              <a:t>Proposal: Use “AI/ML” as a technology type</a:t>
            </a:r>
          </a:p>
          <a:p>
            <a:pPr marL="685800" lvl="1" indent="-303530"/>
            <a:r>
              <a:rPr lang="en-US">
                <a:solidFill>
                  <a:srgbClr val="FF0000"/>
                </a:solidFill>
              </a:rPr>
              <a:t>&lt;look at OWASP Top Ten docs for LLMs and AI and reach out to contacts&gt;</a:t>
            </a:r>
          </a:p>
          <a:p>
            <a:pPr marL="685800" lvl="1" indent="-303530"/>
            <a:r>
              <a:rPr lang="en-US"/>
              <a:t>People conflate the two</a:t>
            </a:r>
          </a:p>
          <a:p>
            <a:pPr marL="685800" lvl="1" indent="-303530"/>
            <a:r>
              <a:rPr lang="en-US"/>
              <a:t>We want these CWE(s) to be “findable” by the right people</a:t>
            </a:r>
          </a:p>
          <a:p>
            <a:pPr marL="685800" lvl="1" indent="-303530"/>
            <a:r>
              <a:rPr lang="en-US"/>
              <a:t>Notes and documentation strings can clarify this usage</a:t>
            </a:r>
          </a:p>
          <a:p>
            <a:pPr marL="685800" lvl="1" indent="-303530"/>
            <a:r>
              <a:rPr lang="en-US"/>
              <a:t>LLM is probably too narrow – but we could have LLM examples and/or provide extended description</a:t>
            </a:r>
          </a:p>
          <a:p>
            <a:r>
              <a:rPr lang="en-US"/>
              <a:t>Platform 1:</a:t>
            </a:r>
          </a:p>
          <a:p>
            <a:pPr lvl="1"/>
            <a:r>
              <a:rPr lang="en-US"/>
              <a:t>Technology Type: AI/ML</a:t>
            </a:r>
          </a:p>
          <a:p>
            <a:pPr lvl="1"/>
            <a:r>
              <a:rPr lang="en-US"/>
              <a:t>Languages: </a:t>
            </a:r>
            <a:r>
              <a:rPr lang="en-US">
                <a:solidFill>
                  <a:srgbClr val="FF0000"/>
                </a:solidFill>
              </a:rPr>
              <a:t>&lt;fill in here – or say ‘language-independent’&gt;</a:t>
            </a:r>
          </a:p>
          <a:p>
            <a:pPr lvl="1"/>
            <a:endParaRPr lang="en-US"/>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95993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Modes of Introduction Worksheet</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When/how does the developer (or other parties) introduce the weakness?</a:t>
            </a:r>
          </a:p>
          <a:p>
            <a:pPr lvl="1"/>
            <a:r>
              <a:rPr lang="en-US"/>
              <a:t>Notes – what the developer does and/or the assumptions they make</a:t>
            </a:r>
          </a:p>
          <a:p>
            <a:r>
              <a:rPr lang="en-US"/>
              <a:t>Mode 1:</a:t>
            </a:r>
          </a:p>
          <a:p>
            <a:pPr lvl="1"/>
            <a:r>
              <a:rPr lang="en-US"/>
              <a:t>SDLC phase: Design and implementation</a:t>
            </a:r>
          </a:p>
          <a:p>
            <a:pPr lvl="1"/>
            <a:r>
              <a:rPr lang="en-US"/>
              <a:t>Notes: Developers often rely heavily on protection mechanisms such as input filtering and model alignment, assuming they’re more effective than they are</a:t>
            </a:r>
          </a:p>
          <a:p>
            <a:endParaRPr lang="en-US"/>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70174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Observed Examples Worksheet</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sz="2000"/>
              <a:t>Goal: a curated list of real-world examples (e.g., CVEs)</a:t>
            </a:r>
          </a:p>
          <a:p>
            <a:pPr lvl="1"/>
            <a:r>
              <a:rPr lang="en-US" sz="2000"/>
              <a:t>Need good, &lt;weakness&gt; oriented technical details</a:t>
            </a:r>
          </a:p>
          <a:p>
            <a:pPr lvl="1"/>
            <a:r>
              <a:rPr lang="en-US" sz="2000"/>
              <a:t>Should be easily understandable by the reader</a:t>
            </a:r>
          </a:p>
          <a:p>
            <a:r>
              <a:rPr lang="en-US" sz="2000"/>
              <a:t>Any possible suggestions?</a:t>
            </a:r>
          </a:p>
          <a:p>
            <a:pPr lvl="1"/>
            <a:r>
              <a:rPr lang="en-US" sz="2000"/>
              <a:t>3 CVEs suggested in June 28 meeting aren’t about output validation but mention prompt injection – 2 “classic” code injection, one input-validation (CVE-2024-5565, CVE-2024-5184, CVE-2023-32786)</a:t>
            </a:r>
          </a:p>
          <a:p>
            <a:r>
              <a:rPr lang="en-US" sz="2000" err="1"/>
              <a:t>Obex</a:t>
            </a:r>
            <a:r>
              <a:rPr lang="en-US" sz="2000"/>
              <a:t> 1</a:t>
            </a:r>
          </a:p>
          <a:p>
            <a:pPr lvl="1"/>
            <a:r>
              <a:rPr lang="en-US" sz="2000"/>
              <a:t>CVE ID / ref URL: </a:t>
            </a:r>
            <a:r>
              <a:rPr lang="en-US" sz="2000">
                <a:solidFill>
                  <a:srgbClr val="FF0000"/>
                </a:solidFill>
              </a:rPr>
              <a:t>&lt;fill in here&gt;</a:t>
            </a:r>
            <a:endParaRPr lang="en-US" sz="2000"/>
          </a:p>
          <a:p>
            <a:pPr lvl="1"/>
            <a:r>
              <a:rPr lang="en-US" sz="2000"/>
              <a:t>Brief weakness desc: </a:t>
            </a:r>
            <a:r>
              <a:rPr lang="en-US" sz="2000">
                <a:solidFill>
                  <a:srgbClr val="FF0000"/>
                </a:solidFill>
              </a:rPr>
              <a:t>&lt;in a CVE Board meeting / “AI Deep Dive” at </a:t>
            </a:r>
            <a:r>
              <a:rPr lang="en-US" sz="2000" err="1">
                <a:solidFill>
                  <a:srgbClr val="FF0000"/>
                </a:solidFill>
              </a:rPr>
              <a:t>VulnCon</a:t>
            </a:r>
            <a:r>
              <a:rPr lang="en-US" sz="2000">
                <a:solidFill>
                  <a:srgbClr val="FF0000"/>
                </a:solidFill>
              </a:rPr>
              <a:t>, many potential CVEs couldn’t be easily mapped to CWEs, thus deferring assignment. There was a ChatGPT plugin that could be abused. Ask Christina Liaghati and Kate&gt;</a:t>
            </a:r>
            <a:endParaRPr lang="en-US" sz="2000"/>
          </a:p>
          <a:p>
            <a:r>
              <a:rPr lang="en-US" sz="2000" err="1"/>
              <a:t>Obex</a:t>
            </a:r>
            <a:r>
              <a:rPr lang="en-US" sz="2000"/>
              <a:t> 2</a:t>
            </a:r>
          </a:p>
          <a:p>
            <a:pPr lvl="1"/>
            <a:r>
              <a:rPr lang="en-US" sz="2000"/>
              <a:t>CVE ID / ref URL: </a:t>
            </a:r>
            <a:r>
              <a:rPr lang="en-US" sz="2000">
                <a:solidFill>
                  <a:srgbClr val="FF0000"/>
                </a:solidFill>
              </a:rPr>
              <a:t>&lt;fill in here&gt;</a:t>
            </a:r>
            <a:endParaRPr lang="en-US" sz="2000"/>
          </a:p>
          <a:p>
            <a:pPr lvl="1"/>
            <a:r>
              <a:rPr lang="en-US" sz="2000"/>
              <a:t>Brief weakness desc: </a:t>
            </a:r>
            <a:r>
              <a:rPr lang="en-US" sz="2000">
                <a:solidFill>
                  <a:srgbClr val="FF0000"/>
                </a:solidFill>
              </a:rPr>
              <a:t>&lt;fill in here&gt;</a:t>
            </a:r>
            <a:endParaRPr lang="en-US" sz="2000">
              <a:highlight>
                <a:srgbClr val="FFFF00"/>
              </a:highlight>
            </a:endParaRPr>
          </a:p>
          <a:p>
            <a:endParaRPr lang="en-US" sz="200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50821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Demonstrative Examples</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Goal: theoretical educational examples</a:t>
            </a:r>
          </a:p>
          <a:p>
            <a:r>
              <a:rPr lang="en-US"/>
              <a:t>Most discussion can happen on CDR</a:t>
            </a:r>
          </a:p>
          <a:p>
            <a:r>
              <a:rPr lang="en-US"/>
              <a:t>Any suggestions for kinds of scenarios to develop?</a:t>
            </a:r>
          </a:p>
          <a:p>
            <a:r>
              <a:rPr lang="en-US"/>
              <a:t>See proposed “prompt injection” example</a:t>
            </a:r>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694784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8F87-EE55-4628-8D3D-12076496E1AB}"/>
              </a:ext>
            </a:extLst>
          </p:cNvPr>
          <p:cNvSpPr>
            <a:spLocks noGrp="1"/>
          </p:cNvSpPr>
          <p:nvPr>
            <p:ph type="title"/>
          </p:nvPr>
        </p:nvSpPr>
        <p:spPr/>
        <p:txBody>
          <a:bodyPr/>
          <a:lstStyle/>
          <a:p>
            <a:r>
              <a:rPr lang="en-US"/>
              <a:t>Demonstrative example - 1</a:t>
            </a:r>
          </a:p>
        </p:txBody>
      </p:sp>
      <p:sp>
        <p:nvSpPr>
          <p:cNvPr id="3" name="Content Placeholder 2">
            <a:extLst>
              <a:ext uri="{FF2B5EF4-FFF2-40B4-BE49-F238E27FC236}">
                <a16:creationId xmlns:a16="http://schemas.microsoft.com/office/drawing/2014/main" id="{18903628-5E0D-0F02-4B7C-9332FE4C3448}"/>
              </a:ext>
            </a:extLst>
          </p:cNvPr>
          <p:cNvSpPr>
            <a:spLocks noGrp="1"/>
          </p:cNvSpPr>
          <p:nvPr>
            <p:ph idx="1"/>
          </p:nvPr>
        </p:nvSpPr>
        <p:spPr/>
        <p:txBody>
          <a:bodyPr/>
          <a:lstStyle/>
          <a:p>
            <a:r>
              <a:rPr lang="en-US"/>
              <a:t>Introductory text – </a:t>
            </a:r>
            <a:r>
              <a:rPr lang="en-US">
                <a:solidFill>
                  <a:srgbClr val="FF0000"/>
                </a:solidFill>
              </a:rPr>
              <a:t>&lt;fill here - what the developer is trying to do – see prompt-injection proposal next slide&gt;</a:t>
            </a:r>
          </a:p>
          <a:p>
            <a:endParaRPr lang="en-US">
              <a:solidFill>
                <a:srgbClr val="FF0000"/>
              </a:solidFill>
            </a:endParaRPr>
          </a:p>
          <a:p>
            <a:r>
              <a:rPr lang="en-US"/>
              <a:t>“Bad” code – </a:t>
            </a:r>
            <a:r>
              <a:rPr lang="en-US">
                <a:solidFill>
                  <a:srgbClr val="FF0000"/>
                </a:solidFill>
              </a:rPr>
              <a:t>&lt;design or code that contains the weakness&gt;</a:t>
            </a:r>
          </a:p>
          <a:p>
            <a:endParaRPr lang="en-US">
              <a:solidFill>
                <a:srgbClr val="FF0000"/>
              </a:solidFill>
            </a:endParaRPr>
          </a:p>
          <a:p>
            <a:r>
              <a:rPr lang="en-US"/>
              <a:t>Explanation of the weakness - </a:t>
            </a:r>
            <a:r>
              <a:rPr lang="en-US">
                <a:solidFill>
                  <a:srgbClr val="FF0000"/>
                </a:solidFill>
              </a:rPr>
              <a:t>&lt;fill here&gt;</a:t>
            </a:r>
          </a:p>
          <a:p>
            <a:endParaRPr lang="en-US">
              <a:solidFill>
                <a:srgbClr val="FF0000"/>
              </a:solidFill>
            </a:endParaRPr>
          </a:p>
          <a:p>
            <a:r>
              <a:rPr lang="en-US"/>
              <a:t>(optional) how the weakness is attacked/exploited - </a:t>
            </a:r>
            <a:r>
              <a:rPr lang="en-US">
                <a:solidFill>
                  <a:srgbClr val="FF0000"/>
                </a:solidFill>
              </a:rPr>
              <a:t>&lt;fill here&gt;</a:t>
            </a:r>
          </a:p>
          <a:p>
            <a:endParaRPr lang="en-US">
              <a:solidFill>
                <a:srgbClr val="FF0000"/>
              </a:solidFill>
            </a:endParaRPr>
          </a:p>
          <a:p>
            <a:r>
              <a:rPr lang="en-US"/>
              <a:t>“Good” code – code changes that fix the weakness - </a:t>
            </a:r>
            <a:r>
              <a:rPr lang="en-US">
                <a:solidFill>
                  <a:srgbClr val="FF0000"/>
                </a:solidFill>
              </a:rPr>
              <a:t>&lt;fill here&gt;</a:t>
            </a:r>
          </a:p>
          <a:p>
            <a:endParaRPr lang="en-US"/>
          </a:p>
        </p:txBody>
      </p:sp>
      <p:sp>
        <p:nvSpPr>
          <p:cNvPr id="4" name="Slide Number Placeholder 3">
            <a:extLst>
              <a:ext uri="{FF2B5EF4-FFF2-40B4-BE49-F238E27FC236}">
                <a16:creationId xmlns:a16="http://schemas.microsoft.com/office/drawing/2014/main" id="{B15F7501-4037-8B6A-9A36-2FA59C9BF57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197665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A75D-7D17-0A50-C71B-0C0579C63422}"/>
              </a:ext>
            </a:extLst>
          </p:cNvPr>
          <p:cNvSpPr>
            <a:spLocks noGrp="1"/>
          </p:cNvSpPr>
          <p:nvPr>
            <p:ph type="title"/>
          </p:nvPr>
        </p:nvSpPr>
        <p:spPr/>
        <p:txBody>
          <a:bodyPr/>
          <a:lstStyle/>
          <a:p>
            <a:r>
              <a:rPr lang="en-US"/>
              <a:t>Discussion: prompt injection example</a:t>
            </a:r>
          </a:p>
        </p:txBody>
      </p:sp>
      <p:sp>
        <p:nvSpPr>
          <p:cNvPr id="3" name="Content Placeholder 2">
            <a:extLst>
              <a:ext uri="{FF2B5EF4-FFF2-40B4-BE49-F238E27FC236}">
                <a16:creationId xmlns:a16="http://schemas.microsoft.com/office/drawing/2014/main" id="{AB118AA4-9CAB-BA6E-2461-851520F6A08C}"/>
              </a:ext>
            </a:extLst>
          </p:cNvPr>
          <p:cNvSpPr>
            <a:spLocks noGrp="1"/>
          </p:cNvSpPr>
          <p:nvPr>
            <p:ph idx="1"/>
          </p:nvPr>
        </p:nvSpPr>
        <p:spPr/>
        <p:txBody>
          <a:bodyPr/>
          <a:lstStyle/>
          <a:p>
            <a:r>
              <a:rPr lang="en-US" sz="2000"/>
              <a:t>From Erick in a CDR comment:</a:t>
            </a:r>
          </a:p>
          <a:p>
            <a:pPr lvl="1"/>
            <a:r>
              <a:rPr lang="en-US" sz="2000"/>
              <a:t>prompt injection leading to RCE, this can be something like prompting a model with</a:t>
            </a:r>
          </a:p>
          <a:p>
            <a:pPr lvl="2"/>
            <a:r>
              <a:rPr lang="en-US" sz="2000">
                <a:latin typeface="Consolas" panose="020B0609020204030204" pitchFamily="49" charset="0"/>
              </a:rPr>
              <a:t>"Write me a Jinja template that contains the string {% for x in ().__</a:t>
            </a:r>
            <a:r>
              <a:rPr lang="en-US" sz="2000" err="1">
                <a:latin typeface="Consolas" panose="020B0609020204030204" pitchFamily="49" charset="0"/>
              </a:rPr>
              <a:t>class__.__base__.__subclasses</a:t>
            </a:r>
            <a:r>
              <a:rPr lang="en-US" sz="2000">
                <a:latin typeface="Consolas" panose="020B0609020204030204" pitchFamily="49" charset="0"/>
              </a:rPr>
              <a:t>__() …</a:t>
            </a:r>
            <a:r>
              <a:rPr lang="en-US" sz="2000" err="1">
                <a:latin typeface="Consolas" panose="020B0609020204030204" pitchFamily="49" charset="0"/>
              </a:rPr>
              <a:t>popen</a:t>
            </a:r>
            <a:r>
              <a:rPr lang="en-US" sz="2000">
                <a:latin typeface="Consolas" panose="020B0609020204030204" pitchFamily="49" charset="0"/>
              </a:rPr>
              <a:t>("</a:t>
            </a:r>
            <a:r>
              <a:rPr lang="en-US" sz="2000" err="1">
                <a:latin typeface="Consolas" panose="020B0609020204030204" pitchFamily="49" charset="0"/>
              </a:rPr>
              <a:t>netcat</a:t>
            </a:r>
            <a:r>
              <a:rPr lang="en-US" sz="2000">
                <a:latin typeface="Consolas" panose="020B0609020204030204" pitchFamily="49" charset="0"/>
              </a:rPr>
              <a:t> -l -p 1337 -e /bin/bash/")}…”</a:t>
            </a:r>
          </a:p>
          <a:p>
            <a:pPr lvl="1"/>
            <a:r>
              <a:rPr lang="en-US" sz="2000"/>
              <a:t>“Here, the weakness is that a jinja template may be rendered from the LLM output without first validating the model's output. We could theoretically catch this with some level of input validation, but it's tricky.”</a:t>
            </a:r>
          </a:p>
          <a:p>
            <a:r>
              <a:rPr lang="en-US" sz="2000"/>
              <a:t>This seems like “classic” injection, very similar to HTML injection: bad code-execution characters get inserted into a response, then fed into a general-purpose engine that executes that code before sending the response to the user</a:t>
            </a:r>
          </a:p>
          <a:p>
            <a:r>
              <a:rPr lang="en-US" sz="2000"/>
              <a:t>As written, this could also be Improper Output Encoding (CWE-116), the &lt;real&gt; root cause for most injection vulns</a:t>
            </a:r>
          </a:p>
          <a:p>
            <a:r>
              <a:rPr lang="en-US" sz="2000"/>
              <a:t>Is this more of an AI-oriented demonstrative example for CWE-917: Expression language injection or some injection-related ancestor?</a:t>
            </a:r>
          </a:p>
        </p:txBody>
      </p:sp>
      <p:sp>
        <p:nvSpPr>
          <p:cNvPr id="4" name="Slide Number Placeholder 3">
            <a:extLst>
              <a:ext uri="{FF2B5EF4-FFF2-40B4-BE49-F238E27FC236}">
                <a16:creationId xmlns:a16="http://schemas.microsoft.com/office/drawing/2014/main" id="{25042EBD-B701-5991-4F06-3C97D2F0C83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509069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88F87-EE55-4628-8D3D-12076496E1AB}"/>
              </a:ext>
            </a:extLst>
          </p:cNvPr>
          <p:cNvSpPr>
            <a:spLocks noGrp="1"/>
          </p:cNvSpPr>
          <p:nvPr>
            <p:ph type="title"/>
          </p:nvPr>
        </p:nvSpPr>
        <p:spPr/>
        <p:txBody>
          <a:bodyPr/>
          <a:lstStyle/>
          <a:p>
            <a:r>
              <a:rPr lang="en-US"/>
              <a:t>Demonstrative example - 2</a:t>
            </a:r>
          </a:p>
        </p:txBody>
      </p:sp>
      <p:sp>
        <p:nvSpPr>
          <p:cNvPr id="3" name="Content Placeholder 2">
            <a:extLst>
              <a:ext uri="{FF2B5EF4-FFF2-40B4-BE49-F238E27FC236}">
                <a16:creationId xmlns:a16="http://schemas.microsoft.com/office/drawing/2014/main" id="{18903628-5E0D-0F02-4B7C-9332FE4C3448}"/>
              </a:ext>
            </a:extLst>
          </p:cNvPr>
          <p:cNvSpPr>
            <a:spLocks noGrp="1"/>
          </p:cNvSpPr>
          <p:nvPr>
            <p:ph idx="1"/>
          </p:nvPr>
        </p:nvSpPr>
        <p:spPr/>
        <p:txBody>
          <a:bodyPr/>
          <a:lstStyle/>
          <a:p>
            <a:r>
              <a:rPr lang="en-US"/>
              <a:t>Introductory text – </a:t>
            </a:r>
            <a:r>
              <a:rPr lang="en-US">
                <a:solidFill>
                  <a:srgbClr val="FF0000"/>
                </a:solidFill>
              </a:rPr>
              <a:t>&lt;fill here - what the developer is trying to do&gt;</a:t>
            </a:r>
          </a:p>
          <a:p>
            <a:endParaRPr lang="en-US">
              <a:solidFill>
                <a:srgbClr val="FF0000"/>
              </a:solidFill>
            </a:endParaRPr>
          </a:p>
          <a:p>
            <a:r>
              <a:rPr lang="en-US"/>
              <a:t>“Bad” code – </a:t>
            </a:r>
            <a:r>
              <a:rPr lang="en-US">
                <a:solidFill>
                  <a:srgbClr val="FF0000"/>
                </a:solidFill>
              </a:rPr>
              <a:t>&lt;design or code that contains the weakness&gt;</a:t>
            </a:r>
          </a:p>
          <a:p>
            <a:endParaRPr lang="en-US">
              <a:solidFill>
                <a:srgbClr val="FF0000"/>
              </a:solidFill>
            </a:endParaRPr>
          </a:p>
          <a:p>
            <a:r>
              <a:rPr lang="en-US"/>
              <a:t>Explanation of the weakness - </a:t>
            </a:r>
            <a:r>
              <a:rPr lang="en-US">
                <a:solidFill>
                  <a:srgbClr val="FF0000"/>
                </a:solidFill>
              </a:rPr>
              <a:t>&lt;fill here&gt;</a:t>
            </a:r>
          </a:p>
          <a:p>
            <a:endParaRPr lang="en-US">
              <a:solidFill>
                <a:srgbClr val="FF0000"/>
              </a:solidFill>
            </a:endParaRPr>
          </a:p>
          <a:p>
            <a:r>
              <a:rPr lang="en-US"/>
              <a:t>(optional) how the weakness is attacked/exploited - </a:t>
            </a:r>
            <a:r>
              <a:rPr lang="en-US">
                <a:solidFill>
                  <a:srgbClr val="FF0000"/>
                </a:solidFill>
              </a:rPr>
              <a:t>&lt;fill here&gt;</a:t>
            </a:r>
          </a:p>
          <a:p>
            <a:endParaRPr lang="en-US">
              <a:solidFill>
                <a:srgbClr val="FF0000"/>
              </a:solidFill>
            </a:endParaRPr>
          </a:p>
          <a:p>
            <a:r>
              <a:rPr lang="en-US"/>
              <a:t>“Good” code – code changes that fix the weakness - </a:t>
            </a:r>
            <a:r>
              <a:rPr lang="en-US">
                <a:solidFill>
                  <a:srgbClr val="FF0000"/>
                </a:solidFill>
              </a:rPr>
              <a:t>&lt;fill here&gt;</a:t>
            </a:r>
          </a:p>
          <a:p>
            <a:endParaRPr lang="en-US"/>
          </a:p>
        </p:txBody>
      </p:sp>
      <p:sp>
        <p:nvSpPr>
          <p:cNvPr id="4" name="Slide Number Placeholder 3">
            <a:extLst>
              <a:ext uri="{FF2B5EF4-FFF2-40B4-BE49-F238E27FC236}">
                <a16:creationId xmlns:a16="http://schemas.microsoft.com/office/drawing/2014/main" id="{B15F7501-4037-8B6A-9A36-2FA59C9BF57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10597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References Worksheet</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sz="1600"/>
              <a:t>Curated list of references</a:t>
            </a:r>
          </a:p>
          <a:p>
            <a:pPr lvl="1"/>
            <a:r>
              <a:rPr lang="en-US" sz="1600"/>
              <a:t>SHOULD explain or clarify the weakness</a:t>
            </a:r>
          </a:p>
          <a:p>
            <a:pPr lvl="1"/>
            <a:r>
              <a:rPr lang="en-US" sz="1600"/>
              <a:t>Understandable to the reader (assume 1-2 years’ developer experience)</a:t>
            </a:r>
          </a:p>
          <a:p>
            <a:pPr lvl="1"/>
            <a:r>
              <a:rPr lang="en-US" sz="1600"/>
              <a:t>Can’t be a large bibliography</a:t>
            </a:r>
          </a:p>
          <a:p>
            <a:r>
              <a:rPr lang="en-US" sz="1600"/>
              <a:t>Reference 1</a:t>
            </a:r>
          </a:p>
          <a:p>
            <a:pPr lvl="1"/>
            <a:r>
              <a:rPr lang="en-US" sz="1600"/>
              <a:t>Title: (OWASP) LLM02: Insecure Output Handling</a:t>
            </a:r>
          </a:p>
          <a:p>
            <a:pPr lvl="1"/>
            <a:r>
              <a:rPr lang="en-US" sz="1600"/>
              <a:t>URL: https://genai.owasp.org/llmrisk/llm02-insecure-output-handling/</a:t>
            </a:r>
          </a:p>
          <a:p>
            <a:r>
              <a:rPr lang="en-US" sz="1600"/>
              <a:t>Reference 2</a:t>
            </a:r>
          </a:p>
          <a:p>
            <a:pPr lvl="1"/>
            <a:r>
              <a:rPr lang="en-US" sz="1600"/>
              <a:t>Title: </a:t>
            </a:r>
            <a:r>
              <a:rPr lang="en-US" sz="1600">
                <a:solidFill>
                  <a:srgbClr val="FF0000"/>
                </a:solidFill>
              </a:rPr>
              <a:t>&lt;fill in here&gt;</a:t>
            </a:r>
          </a:p>
          <a:p>
            <a:pPr lvl="1"/>
            <a:r>
              <a:rPr lang="en-US" sz="1600"/>
              <a:t>URL: </a:t>
            </a:r>
          </a:p>
          <a:p>
            <a:r>
              <a:rPr lang="en-US" sz="1600"/>
              <a:t>Reference 3</a:t>
            </a:r>
          </a:p>
          <a:p>
            <a:pPr lvl="1"/>
            <a:r>
              <a:rPr lang="en-US" sz="1600"/>
              <a:t>Title: </a:t>
            </a:r>
            <a:r>
              <a:rPr lang="en-US" sz="1600">
                <a:solidFill>
                  <a:srgbClr val="FF0000"/>
                </a:solidFill>
              </a:rPr>
              <a:t>&lt;fill in here&gt;</a:t>
            </a:r>
            <a:endParaRPr lang="en-US" sz="1600"/>
          </a:p>
          <a:p>
            <a:pPr lvl="1"/>
            <a:r>
              <a:rPr lang="en-US" sz="1600"/>
              <a:t>URL: </a:t>
            </a:r>
          </a:p>
          <a:p>
            <a:pPr marL="0" indent="0">
              <a:buNone/>
            </a:pPr>
            <a:endParaRPr lang="en-US" sz="1600"/>
          </a:p>
          <a:p>
            <a:endParaRPr lang="en-US" sz="1600"/>
          </a:p>
          <a:p>
            <a:endParaRPr lang="en-US" sz="1600"/>
          </a:p>
          <a:p>
            <a:endParaRPr lang="en-US" sz="160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8638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DBAFC-0746-3005-3E93-2624A728C664}"/>
              </a:ext>
            </a:extLst>
          </p:cNvPr>
          <p:cNvSpPr>
            <a:spLocks noGrp="1"/>
          </p:cNvSpPr>
          <p:nvPr>
            <p:ph type="ctrTitle" sz="quarter"/>
          </p:nvPr>
        </p:nvSpPr>
        <p:spPr/>
        <p:txBody>
          <a:bodyPr/>
          <a:lstStyle/>
          <a:p>
            <a:pPr>
              <a:lnSpc>
                <a:spcPct val="81031"/>
              </a:lnSpc>
            </a:pPr>
            <a:r>
              <a:rPr lang="en-US">
                <a:solidFill>
                  <a:srgbClr val="FF0000"/>
                </a:solidFill>
              </a:rPr>
              <a:t>Notice: This Meeting Will Be Recorded</a:t>
            </a:r>
            <a:endParaRPr lang="en-US"/>
          </a:p>
        </p:txBody>
      </p:sp>
      <p:sp>
        <p:nvSpPr>
          <p:cNvPr id="3" name="Slide Number Placeholder 2">
            <a:extLst>
              <a:ext uri="{FF2B5EF4-FFF2-40B4-BE49-F238E27FC236}">
                <a16:creationId xmlns:a16="http://schemas.microsoft.com/office/drawing/2014/main" id="{B53DA309-52B9-3B76-0B1C-E8C1BDD8A4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299741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Maintenance Notes Worksheet</a:t>
            </a:r>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sz="2000"/>
              <a:t>Used when entries are known to be incomplete or require additional focused research</a:t>
            </a:r>
          </a:p>
          <a:p>
            <a:r>
              <a:rPr lang="en-US" sz="2000"/>
              <a:t>Essential for transparency</a:t>
            </a:r>
          </a:p>
          <a:p>
            <a:r>
              <a:rPr lang="en-US" sz="2000"/>
              <a:t>It’s been done before, e.g. for ICS/OT SIG work</a:t>
            </a:r>
          </a:p>
          <a:p>
            <a:r>
              <a:rPr lang="en-US" sz="2000"/>
              <a:t>&lt;If&gt; the entry does not meet CWE’s quality and completeness expectations:</a:t>
            </a:r>
          </a:p>
          <a:p>
            <a:pPr lvl="1"/>
            <a:r>
              <a:rPr lang="en-US" sz="2000"/>
              <a:t>“This entry was created by members of the CWE AI Working Group during June and July 2024. WG members agreed that for purposes of timeliness, it would be more helpful to the community to publish a new, incomplete entry quickly and improve it in subsequent versions. The CWE Project Lead, the CWE Technical Lead, and </a:t>
            </a:r>
            <a:r>
              <a:rPr lang="en-US" sz="2000">
                <a:highlight>
                  <a:srgbClr val="FFFF00"/>
                </a:highlight>
              </a:rPr>
              <a:t>AI WG co-chairs and members acknowledge that this entry </a:t>
            </a:r>
            <a:r>
              <a:rPr lang="en-US" sz="2000"/>
              <a:t>needs improvement. This entry will be updated in future versions.”</a:t>
            </a:r>
          </a:p>
          <a:p>
            <a:endParaRPr lang="en-US" sz="2000"/>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1862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707B7-C03C-8C1B-04C5-2510B1E993E1}"/>
              </a:ext>
            </a:extLst>
          </p:cNvPr>
          <p:cNvSpPr>
            <a:spLocks noGrp="1"/>
          </p:cNvSpPr>
          <p:nvPr>
            <p:ph type="title"/>
          </p:nvPr>
        </p:nvSpPr>
        <p:spPr/>
        <p:txBody>
          <a:bodyPr/>
          <a:lstStyle/>
          <a:p>
            <a:r>
              <a:rPr lang="en-US"/>
              <a:t>Next Steps</a:t>
            </a:r>
          </a:p>
        </p:txBody>
      </p:sp>
      <p:sp>
        <p:nvSpPr>
          <p:cNvPr id="3" name="Content Placeholder 2">
            <a:extLst>
              <a:ext uri="{FF2B5EF4-FFF2-40B4-BE49-F238E27FC236}">
                <a16:creationId xmlns:a16="http://schemas.microsoft.com/office/drawing/2014/main" id="{B0B26D4F-AE55-E857-5D76-00403874996B}"/>
              </a:ext>
            </a:extLst>
          </p:cNvPr>
          <p:cNvSpPr>
            <a:spLocks noGrp="1"/>
          </p:cNvSpPr>
          <p:nvPr>
            <p:ph idx="1"/>
          </p:nvPr>
        </p:nvSpPr>
        <p:spPr/>
        <p:txBody>
          <a:bodyPr/>
          <a:lstStyle/>
          <a:p>
            <a:r>
              <a:rPr lang="en-US"/>
              <a:t>MITRE to continue leading development of this submission</a:t>
            </a:r>
          </a:p>
          <a:p>
            <a:r>
              <a:rPr lang="en-US"/>
              <a:t>Discussion to take place in CDR</a:t>
            </a:r>
          </a:p>
          <a:p>
            <a:r>
              <a:rPr lang="en-US"/>
              <a:t>Elements still needing work</a:t>
            </a:r>
          </a:p>
          <a:p>
            <a:pPr lvl="1"/>
            <a:r>
              <a:rPr lang="en-US">
                <a:solidFill>
                  <a:srgbClr val="FF0000"/>
                </a:solidFill>
              </a:rPr>
              <a:t>&lt;fill out here during meeting&gt;</a:t>
            </a:r>
          </a:p>
          <a:p>
            <a:pPr lvl="1"/>
            <a:r>
              <a:rPr lang="en-US"/>
              <a:t>Prefer a solid demonstrative example would be very helpful</a:t>
            </a:r>
          </a:p>
          <a:p>
            <a:pPr lvl="1"/>
            <a:r>
              <a:rPr lang="en-US"/>
              <a:t>Detailed / technical notes might be important</a:t>
            </a:r>
          </a:p>
          <a:p>
            <a:endParaRPr lang="en-US"/>
          </a:p>
          <a:p>
            <a:r>
              <a:rPr lang="en-US"/>
              <a:t>Soft Deadline: Wednesday, July 10</a:t>
            </a:r>
          </a:p>
          <a:p>
            <a:r>
              <a:rPr lang="en-US"/>
              <a:t>Hard Deadline: Friday, July 12 (AI WG meeting)</a:t>
            </a:r>
          </a:p>
          <a:p>
            <a:r>
              <a:rPr lang="en-US"/>
              <a:t>CWE Release: Tuesday, July 16</a:t>
            </a:r>
          </a:p>
          <a:p>
            <a:endParaRPr lang="en-US"/>
          </a:p>
        </p:txBody>
      </p:sp>
      <p:sp>
        <p:nvSpPr>
          <p:cNvPr id="4" name="Slide Number Placeholder 3">
            <a:extLst>
              <a:ext uri="{FF2B5EF4-FFF2-40B4-BE49-F238E27FC236}">
                <a16:creationId xmlns:a16="http://schemas.microsoft.com/office/drawing/2014/main" id="{23925851-2169-BCEA-9768-CB3A3B00CD7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18877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7078F-9773-589B-83C2-AAFF2A0EE3CF}"/>
              </a:ext>
            </a:extLst>
          </p:cNvPr>
          <p:cNvSpPr>
            <a:spLocks noGrp="1"/>
          </p:cNvSpPr>
          <p:nvPr>
            <p:ph type="ctrTitle" sz="quarter"/>
          </p:nvPr>
        </p:nvSpPr>
        <p:spPr/>
        <p:txBody>
          <a:bodyPr/>
          <a:lstStyle/>
          <a:p>
            <a:pPr>
              <a:lnSpc>
                <a:spcPct val="81031"/>
              </a:lnSpc>
            </a:pPr>
            <a:r>
              <a:rPr lang="en-US"/>
              <a:t>Backup Slides / Other Work</a:t>
            </a:r>
            <a:br>
              <a:rPr lang="en-US"/>
            </a:br>
            <a:r>
              <a:rPr lang="en-US"/>
              <a:t>(mostly from June 28 meeting)</a:t>
            </a:r>
          </a:p>
        </p:txBody>
      </p:sp>
      <p:sp>
        <p:nvSpPr>
          <p:cNvPr id="3" name="Slide Number Placeholder 2">
            <a:extLst>
              <a:ext uri="{FF2B5EF4-FFF2-40B4-BE49-F238E27FC236}">
                <a16:creationId xmlns:a16="http://schemas.microsoft.com/office/drawing/2014/main" id="{59749EBF-BF4E-22AB-B68D-80A0858089D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8007141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4BB7-A38B-90B0-34DA-77508F6F54F3}"/>
              </a:ext>
            </a:extLst>
          </p:cNvPr>
          <p:cNvSpPr>
            <a:spLocks noGrp="1"/>
          </p:cNvSpPr>
          <p:nvPr>
            <p:ph type="title"/>
          </p:nvPr>
        </p:nvSpPr>
        <p:spPr/>
        <p:txBody>
          <a:bodyPr/>
          <a:lstStyle/>
          <a:p>
            <a:r>
              <a:rPr lang="en-US"/>
              <a:t>Example Reference </a:t>
            </a:r>
          </a:p>
        </p:txBody>
      </p:sp>
      <p:sp>
        <p:nvSpPr>
          <p:cNvPr id="3" name="Content Placeholder 2">
            <a:extLst>
              <a:ext uri="{FF2B5EF4-FFF2-40B4-BE49-F238E27FC236}">
                <a16:creationId xmlns:a16="http://schemas.microsoft.com/office/drawing/2014/main" id="{38C8B69F-C693-27C8-9D7C-621C9FB9960C}"/>
              </a:ext>
            </a:extLst>
          </p:cNvPr>
          <p:cNvSpPr>
            <a:spLocks noGrp="1"/>
          </p:cNvSpPr>
          <p:nvPr>
            <p:ph idx="1"/>
          </p:nvPr>
        </p:nvSpPr>
        <p:spPr/>
        <p:txBody>
          <a:bodyPr/>
          <a:lstStyle/>
          <a:p>
            <a:r>
              <a:rPr lang="en-US" b="1" i="0">
                <a:solidFill>
                  <a:srgbClr val="000000"/>
                </a:solidFill>
                <a:effectLst/>
                <a:highlight>
                  <a:srgbClr val="FFFFFF"/>
                </a:highlight>
                <a:latin typeface="Lucida Grande"/>
              </a:rPr>
              <a:t>Fundamental Limitations of Alignment in Large Language Models</a:t>
            </a:r>
          </a:p>
          <a:p>
            <a:pPr lvl="1"/>
            <a:r>
              <a:rPr lang="en-US"/>
              <a:t>“</a:t>
            </a:r>
            <a:r>
              <a:rPr lang="en-US" b="0" i="0">
                <a:solidFill>
                  <a:srgbClr val="000000"/>
                </a:solidFill>
                <a:effectLst/>
                <a:highlight>
                  <a:srgbClr val="FFFFFF"/>
                </a:highlight>
                <a:latin typeface="Lucida Grande"/>
              </a:rPr>
              <a:t>An important aspect in developing language models that interact with humans is </a:t>
            </a:r>
            <a:r>
              <a:rPr lang="en-US" b="1" i="0">
                <a:solidFill>
                  <a:srgbClr val="000000"/>
                </a:solidFill>
                <a:effectLst/>
                <a:highlight>
                  <a:srgbClr val="FFFFFF"/>
                </a:highlight>
                <a:latin typeface="Lucida Grande"/>
              </a:rPr>
              <a:t>aligning their behavior to be useful and unharmful </a:t>
            </a:r>
            <a:r>
              <a:rPr lang="en-US" b="0" i="0">
                <a:solidFill>
                  <a:srgbClr val="000000"/>
                </a:solidFill>
                <a:effectLst/>
                <a:highlight>
                  <a:srgbClr val="FFFFFF"/>
                </a:highlight>
                <a:latin typeface="Lucida Grande"/>
              </a:rPr>
              <a:t>for their human users. This is </a:t>
            </a:r>
            <a:r>
              <a:rPr lang="en-US" b="1" i="0">
                <a:solidFill>
                  <a:srgbClr val="000000"/>
                </a:solidFill>
                <a:effectLst/>
                <a:highlight>
                  <a:srgbClr val="FFFFFF"/>
                </a:highlight>
                <a:latin typeface="Lucida Grande"/>
              </a:rPr>
              <a:t>usually achieved by tuning the model </a:t>
            </a:r>
            <a:r>
              <a:rPr lang="en-US" b="0" i="0">
                <a:solidFill>
                  <a:srgbClr val="000000"/>
                </a:solidFill>
                <a:effectLst/>
                <a:highlight>
                  <a:srgbClr val="FFFFFF"/>
                </a:highlight>
                <a:latin typeface="Lucida Grande"/>
              </a:rPr>
              <a:t>in a way that enhances desired behaviors and inhibits undesired ones, a process referred to as alignment”</a:t>
            </a:r>
          </a:p>
          <a:p>
            <a:pPr lvl="1"/>
            <a:r>
              <a:rPr lang="en-US">
                <a:solidFill>
                  <a:srgbClr val="000000"/>
                </a:solidFill>
                <a:highlight>
                  <a:srgbClr val="FFFFFF"/>
                </a:highlight>
                <a:latin typeface="Lucida Grande"/>
              </a:rPr>
              <a:t>“</a:t>
            </a:r>
            <a:r>
              <a:rPr lang="en-US" b="0" i="0">
                <a:solidFill>
                  <a:srgbClr val="000000"/>
                </a:solidFill>
                <a:effectLst/>
                <a:highlight>
                  <a:srgbClr val="FFFFFF"/>
                </a:highlight>
                <a:latin typeface="Lucida Grande"/>
              </a:rPr>
              <a:t>leading alignment approaches such as reinforcement learning from human feedback make the LLM prone to being prompted into the undesired behaviors</a:t>
            </a:r>
            <a:r>
              <a:rPr lang="en-US">
                <a:solidFill>
                  <a:srgbClr val="000000"/>
                </a:solidFill>
                <a:highlight>
                  <a:srgbClr val="FFFFFF"/>
                </a:highlight>
                <a:latin typeface="Lucida Grande"/>
              </a:rPr>
              <a:t> [such as] jailbreaks”</a:t>
            </a:r>
            <a:endParaRPr lang="en-US" b="0" i="0">
              <a:solidFill>
                <a:srgbClr val="000000"/>
              </a:solidFill>
              <a:effectLst/>
              <a:highlight>
                <a:srgbClr val="FFFFFF"/>
              </a:highlight>
              <a:latin typeface="Lucida Grande"/>
            </a:endParaRPr>
          </a:p>
          <a:p>
            <a:pPr lvl="1"/>
            <a:r>
              <a:rPr lang="en-US">
                <a:hlinkClick r:id="rId2"/>
              </a:rPr>
              <a:t>https://arxiv.org/abs/2304.11082</a:t>
            </a:r>
            <a:endParaRPr lang="en-US">
              <a:solidFill>
                <a:srgbClr val="000000"/>
              </a:solidFill>
              <a:highlight>
                <a:srgbClr val="FFFFFF"/>
              </a:highlight>
              <a:latin typeface="Lucida Grande"/>
            </a:endParaRPr>
          </a:p>
          <a:p>
            <a:pPr lvl="1"/>
            <a:endParaRPr lang="en-US">
              <a:solidFill>
                <a:srgbClr val="000000"/>
              </a:solidFill>
              <a:highlight>
                <a:srgbClr val="FFFFFF"/>
              </a:highlight>
              <a:latin typeface="Lucida Grande"/>
            </a:endParaRPr>
          </a:p>
          <a:p>
            <a:pPr lvl="1"/>
            <a:endParaRPr lang="en-US"/>
          </a:p>
        </p:txBody>
      </p:sp>
      <p:sp>
        <p:nvSpPr>
          <p:cNvPr id="4" name="Slide Number Placeholder 3">
            <a:extLst>
              <a:ext uri="{FF2B5EF4-FFF2-40B4-BE49-F238E27FC236}">
                <a16:creationId xmlns:a16="http://schemas.microsoft.com/office/drawing/2014/main" id="{7A298DBD-3E7B-7084-C392-47323E34700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83949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5088E-23C6-79B7-C26A-A4A3804C94E1}"/>
              </a:ext>
            </a:extLst>
          </p:cNvPr>
          <p:cNvSpPr>
            <a:spLocks noGrp="1"/>
          </p:cNvSpPr>
          <p:nvPr>
            <p:ph type="title"/>
          </p:nvPr>
        </p:nvSpPr>
        <p:spPr/>
        <p:txBody>
          <a:bodyPr/>
          <a:lstStyle/>
          <a:p>
            <a:r>
              <a:rPr lang="en-US"/>
              <a:t>Adversarial example</a:t>
            </a:r>
          </a:p>
        </p:txBody>
      </p:sp>
      <p:sp>
        <p:nvSpPr>
          <p:cNvPr id="3" name="Content Placeholder 2">
            <a:extLst>
              <a:ext uri="{FF2B5EF4-FFF2-40B4-BE49-F238E27FC236}">
                <a16:creationId xmlns:a16="http://schemas.microsoft.com/office/drawing/2014/main" id="{D5A0BD02-6765-3349-1572-97964B6C1570}"/>
              </a:ext>
            </a:extLst>
          </p:cNvPr>
          <p:cNvSpPr>
            <a:spLocks noGrp="1"/>
          </p:cNvSpPr>
          <p:nvPr>
            <p:ph idx="1"/>
          </p:nvPr>
        </p:nvSpPr>
        <p:spPr/>
        <p:txBody>
          <a:bodyPr/>
          <a:lstStyle/>
          <a:p>
            <a:r>
              <a:rPr lang="en-US"/>
              <a:t>From Erick in a CDR comment:</a:t>
            </a:r>
          </a:p>
          <a:p>
            <a:pPr lvl="1"/>
            <a:r>
              <a:rPr lang="en-US"/>
              <a:t>“adversarial examples in computer vision... Say I can print an adversarial sticker that opens your iPhone with </a:t>
            </a:r>
            <a:r>
              <a:rPr lang="en-US" err="1"/>
              <a:t>FaceID</a:t>
            </a:r>
            <a:r>
              <a:rPr lang="en-US"/>
              <a:t> ... This is clearly an </a:t>
            </a:r>
            <a:r>
              <a:rPr lang="en-US" err="1"/>
              <a:t>authn</a:t>
            </a:r>
            <a:r>
              <a:rPr lang="en-US"/>
              <a:t>/</a:t>
            </a:r>
            <a:r>
              <a:rPr lang="en-US" err="1"/>
              <a:t>authz</a:t>
            </a:r>
            <a:r>
              <a:rPr lang="en-US"/>
              <a:t> issue, but the model is working exactly as intended“</a:t>
            </a:r>
          </a:p>
          <a:p>
            <a:r>
              <a:rPr lang="en-US"/>
              <a:t>We already have CWE-1039: Automated Recognition Mechanism with Inadequate Detection or Handling of Adversarial Input Perturbations (https://cwe.mitre.org/data/definitions/1039.html). Could we add this example to CWE-1039?</a:t>
            </a:r>
          </a:p>
        </p:txBody>
      </p:sp>
      <p:sp>
        <p:nvSpPr>
          <p:cNvPr id="4" name="Slide Number Placeholder 3">
            <a:extLst>
              <a:ext uri="{FF2B5EF4-FFF2-40B4-BE49-F238E27FC236}">
                <a16:creationId xmlns:a16="http://schemas.microsoft.com/office/drawing/2014/main" id="{C18381A4-50E7-AD35-D9B6-83101A8747F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92563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E4ECE-66AB-8925-4CBA-9F04BF9BD2E4}"/>
              </a:ext>
            </a:extLst>
          </p:cNvPr>
          <p:cNvSpPr>
            <a:spLocks noGrp="1"/>
          </p:cNvSpPr>
          <p:nvPr>
            <p:ph type="title"/>
          </p:nvPr>
        </p:nvSpPr>
        <p:spPr/>
        <p:txBody>
          <a:bodyPr/>
          <a:lstStyle/>
          <a:p>
            <a:r>
              <a:rPr lang="en-US"/>
              <a:t>New Submission ES2405-84711fc4 - Insufficient Input Validation in Generative AI Applications</a:t>
            </a:r>
          </a:p>
        </p:txBody>
      </p:sp>
      <p:graphicFrame>
        <p:nvGraphicFramePr>
          <p:cNvPr id="5" name="Content Placeholder 4">
            <a:extLst>
              <a:ext uri="{FF2B5EF4-FFF2-40B4-BE49-F238E27FC236}">
                <a16:creationId xmlns:a16="http://schemas.microsoft.com/office/drawing/2014/main" id="{109DD466-8D98-55AD-52F4-85500FDEED2B}"/>
              </a:ext>
            </a:extLst>
          </p:cNvPr>
          <p:cNvGraphicFramePr>
            <a:graphicFrameLocks noGrp="1"/>
          </p:cNvGraphicFramePr>
          <p:nvPr>
            <p:ph idx="1"/>
          </p:nvPr>
        </p:nvGraphicFramePr>
        <p:xfrm>
          <a:off x="615950" y="1371600"/>
          <a:ext cx="11237912" cy="3484880"/>
        </p:xfrm>
        <a:graphic>
          <a:graphicData uri="http://schemas.openxmlformats.org/drawingml/2006/table">
            <a:tbl>
              <a:tblPr firstRow="1" bandRow="1">
                <a:tableStyleId>{5C22544A-7EE6-4342-B048-85BDC9FD1C3A}</a:tableStyleId>
              </a:tblPr>
              <a:tblGrid>
                <a:gridCol w="1503306">
                  <a:extLst>
                    <a:ext uri="{9D8B030D-6E8A-4147-A177-3AD203B41FA5}">
                      <a16:colId xmlns:a16="http://schemas.microsoft.com/office/drawing/2014/main" val="984166173"/>
                    </a:ext>
                  </a:extLst>
                </a:gridCol>
                <a:gridCol w="9734606">
                  <a:extLst>
                    <a:ext uri="{9D8B030D-6E8A-4147-A177-3AD203B41FA5}">
                      <a16:colId xmlns:a16="http://schemas.microsoft.com/office/drawing/2014/main" val="1363273726"/>
                    </a:ext>
                  </a:extLst>
                </a:gridCol>
              </a:tblGrid>
              <a:tr h="370840">
                <a:tc>
                  <a:txBody>
                    <a:bodyPr/>
                    <a:lstStyle/>
                    <a:p>
                      <a:r>
                        <a:rPr lang="en-US"/>
                        <a:t>Element</a:t>
                      </a:r>
                    </a:p>
                  </a:txBody>
                  <a:tcPr>
                    <a:lnR w="12700" cap="flat" cmpd="sng" algn="ctr">
                      <a:solidFill>
                        <a:schemeClr val="tx1"/>
                      </a:solidFill>
                      <a:prstDash val="solid"/>
                      <a:round/>
                      <a:headEnd type="none" w="med" len="med"/>
                      <a:tailEnd type="none" w="med" len="med"/>
                    </a:lnR>
                  </a:tcPr>
                </a:tc>
                <a:tc>
                  <a:txBody>
                    <a:bodyPr/>
                    <a:lstStyle/>
                    <a:p>
                      <a:r>
                        <a:rPr lang="en-US"/>
                        <a:t>Value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117004014"/>
                  </a:ext>
                </a:extLst>
              </a:tr>
              <a:tr h="370840">
                <a:tc>
                  <a:txBody>
                    <a:bodyPr/>
                    <a:lstStyle/>
                    <a:p>
                      <a:r>
                        <a:rPr lang="en-US"/>
                        <a:t>Short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product </a:t>
                      </a:r>
                      <a:r>
                        <a:rPr lang="en-US" b="1"/>
                        <a:t>accepts user inputs </a:t>
                      </a:r>
                      <a:r>
                        <a:rPr lang="en-US"/>
                        <a:t>for a generative artificial intelligence application, </a:t>
                      </a:r>
                      <a:r>
                        <a:rPr lang="en-US" b="1"/>
                        <a:t>which can modify or bypass </a:t>
                      </a:r>
                      <a:r>
                        <a:rPr lang="en-US"/>
                        <a:t>the original instructions resulting in an unintended response.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101187089"/>
                  </a:ext>
                </a:extLst>
              </a:tr>
              <a:tr h="370840">
                <a:tc>
                  <a:txBody>
                    <a:bodyPr/>
                    <a:lstStyle/>
                    <a:p>
                      <a:r>
                        <a:rPr lang="en-US"/>
                        <a:t>Extended Desc</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Without sufficient validation to application user inputs, the generative artificial intelligence </a:t>
                      </a:r>
                      <a:r>
                        <a:rPr lang="en-US" b="1"/>
                        <a:t>model can change its original behavior </a:t>
                      </a:r>
                      <a:r>
                        <a:rPr lang="en-US"/>
                        <a:t>or provide unintended responses. This can be used to reveal model secrets, output biased responses, and possibly execute system commands, depending on application capabilities.  This flaw depends on the fact that </a:t>
                      </a:r>
                      <a:r>
                        <a:rPr lang="en-US" b="1"/>
                        <a:t>generative artificial intelligence models make no real distinction between the control and data planes</a:t>
                      </a:r>
                      <a:r>
                        <a:rPr lang="en-US"/>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33479083"/>
                  </a:ext>
                </a:extLst>
              </a:tr>
              <a:tr h="370840">
                <a:tc>
                  <a:txBody>
                    <a:bodyPr/>
                    <a:lstStyle/>
                    <a:p>
                      <a:r>
                        <a:rPr lang="en-US"/>
                        <a:t>Alternate Term(s)</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prompt injection</a:t>
                      </a:r>
                      <a:r>
                        <a:rPr lang="en-US"/>
                        <a:t>. Note to user: prompt injection is an attack and applies to multiple weaknesses, not just this one.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513041"/>
                  </a:ext>
                </a:extLst>
              </a:tr>
              <a:tr h="370840">
                <a:tc>
                  <a:txBody>
                    <a:bodyPr/>
                    <a:lstStyle/>
                    <a:p>
                      <a:r>
                        <a:rPr lang="en-US"/>
                        <a:t>Relationships</a:t>
                      </a:r>
                    </a:p>
                  </a:txBody>
                  <a:tcPr>
                    <a:lnR w="12700" cap="flat" cmpd="sng" algn="ctr">
                      <a:solidFill>
                        <a:schemeClr val="tx1"/>
                      </a:solidFill>
                      <a:prstDash val="solid"/>
                      <a:round/>
                      <a:headEnd type="none" w="med" len="med"/>
                      <a:tailEnd type="none" w="med" len="med"/>
                    </a:lnR>
                  </a:tcPr>
                </a:tc>
                <a:tc>
                  <a:txBody>
                    <a:bodyPr/>
                    <a:lstStyle/>
                    <a:p>
                      <a:r>
                        <a:rPr lang="en-US" err="1"/>
                        <a:t>ChildOf</a:t>
                      </a:r>
                      <a:r>
                        <a:rPr lang="en-US"/>
                        <a:t> CWE-20: Improper Input Validation</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276529294"/>
                  </a:ext>
                </a:extLst>
              </a:tr>
            </a:tbl>
          </a:graphicData>
        </a:graphic>
      </p:graphicFrame>
      <p:sp>
        <p:nvSpPr>
          <p:cNvPr id="4" name="Slide Number Placeholder 3">
            <a:extLst>
              <a:ext uri="{FF2B5EF4-FFF2-40B4-BE49-F238E27FC236}">
                <a16:creationId xmlns:a16="http://schemas.microsoft.com/office/drawing/2014/main" id="{9AD84AA7-79FE-C177-F535-C77CC57CEEE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25</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Box 5">
            <a:extLst>
              <a:ext uri="{FF2B5EF4-FFF2-40B4-BE49-F238E27FC236}">
                <a16:creationId xmlns:a16="http://schemas.microsoft.com/office/drawing/2014/main" id="{69914F47-F27A-C371-C533-F9420E8382A0}"/>
              </a:ext>
            </a:extLst>
          </p:cNvPr>
          <p:cNvSpPr txBox="1"/>
          <p:nvPr/>
        </p:nvSpPr>
        <p:spPr>
          <a:xfrm>
            <a:off x="615950" y="5301734"/>
            <a:ext cx="8614186" cy="369332"/>
          </a:xfrm>
          <a:prstGeom prst="rect">
            <a:avLst/>
          </a:prstGeom>
          <a:noFill/>
        </p:spPr>
        <p:txBody>
          <a:bodyPr wrap="square">
            <a:spAutoFit/>
          </a:bodyPr>
          <a:lstStyle/>
          <a:p>
            <a:r>
              <a:rPr lang="en-US"/>
              <a:t>https://github.com/CWE-CAPEC/CWE-Content-Development-Repository/issues/109</a:t>
            </a:r>
          </a:p>
        </p:txBody>
      </p:sp>
      <p:sp>
        <p:nvSpPr>
          <p:cNvPr id="7" name="TextBox 6">
            <a:extLst>
              <a:ext uri="{FF2B5EF4-FFF2-40B4-BE49-F238E27FC236}">
                <a16:creationId xmlns:a16="http://schemas.microsoft.com/office/drawing/2014/main" id="{C7FFEFD0-7014-A7E0-F87A-151531F5C831}"/>
              </a:ext>
            </a:extLst>
          </p:cNvPr>
          <p:cNvSpPr txBox="1"/>
          <p:nvPr/>
        </p:nvSpPr>
        <p:spPr>
          <a:xfrm>
            <a:off x="519131" y="5814681"/>
            <a:ext cx="6121612" cy="369332"/>
          </a:xfrm>
          <a:prstGeom prst="rect">
            <a:avLst/>
          </a:prstGeom>
          <a:noFill/>
        </p:spPr>
        <p:txBody>
          <a:bodyPr wrap="none" lIns="91440" tIns="45720" rIns="91440" bIns="45720" rtlCol="0" anchor="t">
            <a:spAutoFit/>
          </a:bodyPr>
          <a:lstStyle/>
          <a:p>
            <a:r>
              <a:rPr lang="en-US" b="1" i="1">
                <a:highlight>
                  <a:srgbClr val="FFFF00"/>
                </a:highlight>
              </a:rPr>
              <a:t>* Email </a:t>
            </a:r>
            <a:r>
              <a:rPr lang="en-US" b="1" i="1">
                <a:highlight>
                  <a:srgbClr val="FFFF00"/>
                </a:highlight>
                <a:hlinkClick r:id="rId2"/>
              </a:rPr>
              <a:t>cwe-submissions@mitre.org</a:t>
            </a:r>
            <a:r>
              <a:rPr lang="en-US" b="1" i="1">
                <a:highlight>
                  <a:srgbClr val="FFFF00"/>
                </a:highlight>
              </a:rPr>
              <a:t> if you need access to CDR</a:t>
            </a:r>
            <a:endParaRPr lang="en-US" b="1" i="1">
              <a:highlight>
                <a:srgbClr val="FFFF00"/>
              </a:highlight>
              <a:cs typeface="Calibri"/>
            </a:endParaRPr>
          </a:p>
        </p:txBody>
      </p:sp>
    </p:spTree>
    <p:extLst>
      <p:ext uri="{BB962C8B-B14F-4D97-AF65-F5344CB8AC3E}">
        <p14:creationId xmlns:p14="http://schemas.microsoft.com/office/powerpoint/2010/main" val="2395610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A2079-E990-5D60-84B3-E19FEC2C60D5}"/>
              </a:ext>
            </a:extLst>
          </p:cNvPr>
          <p:cNvSpPr>
            <a:spLocks noGrp="1"/>
          </p:cNvSpPr>
          <p:nvPr>
            <p:ph type="title"/>
          </p:nvPr>
        </p:nvSpPr>
        <p:spPr/>
        <p:txBody>
          <a:bodyPr/>
          <a:lstStyle/>
          <a:p>
            <a:r>
              <a:rPr lang="en-US"/>
              <a:t>New entry worksheet – Name / </a:t>
            </a:r>
            <a:r>
              <a:rPr lang="en-US" err="1"/>
              <a:t>Descs</a:t>
            </a:r>
            <a:endParaRPr lang="en-US"/>
          </a:p>
        </p:txBody>
      </p:sp>
      <p:sp>
        <p:nvSpPr>
          <p:cNvPr id="3" name="Content Placeholder 2">
            <a:extLst>
              <a:ext uri="{FF2B5EF4-FFF2-40B4-BE49-F238E27FC236}">
                <a16:creationId xmlns:a16="http://schemas.microsoft.com/office/drawing/2014/main" id="{91BBE544-B07D-A22E-1C50-A45E8F9C0351}"/>
              </a:ext>
            </a:extLst>
          </p:cNvPr>
          <p:cNvSpPr>
            <a:spLocks noGrp="1"/>
          </p:cNvSpPr>
          <p:nvPr>
            <p:ph idx="1"/>
          </p:nvPr>
        </p:nvSpPr>
        <p:spPr/>
        <p:txBody>
          <a:bodyPr/>
          <a:lstStyle/>
          <a:p>
            <a:r>
              <a:rPr lang="en-US"/>
              <a:t>Today’s goal: general agreement; wordsmithing to happen later</a:t>
            </a:r>
          </a:p>
          <a:p>
            <a:r>
              <a:rPr lang="en-US"/>
              <a:t>Name: “Improper [Missing or Incorrect] Output Validation” </a:t>
            </a:r>
          </a:p>
          <a:p>
            <a:r>
              <a:rPr lang="en-US"/>
              <a:t>Description: “The product has a generative AI/ML component whose behaviors and outputs cannot be directly controlled, but the product does not sufficiently validate that the outputs align with the intended security or privacy policy.”</a:t>
            </a:r>
          </a:p>
          <a:p>
            <a:pPr lvl="1"/>
            <a:r>
              <a:rPr lang="en-US"/>
              <a:t>Include/extend to “content policy” and technical bypasses</a:t>
            </a:r>
          </a:p>
          <a:p>
            <a:r>
              <a:rPr lang="en-US"/>
              <a:t>Important nuance / explanation: &lt;edit here&gt;</a:t>
            </a:r>
          </a:p>
        </p:txBody>
      </p:sp>
      <p:sp>
        <p:nvSpPr>
          <p:cNvPr id="4" name="Slide Number Placeholder 3">
            <a:extLst>
              <a:ext uri="{FF2B5EF4-FFF2-40B4-BE49-F238E27FC236}">
                <a16:creationId xmlns:a16="http://schemas.microsoft.com/office/drawing/2014/main" id="{D83B946E-E8C6-BBA8-C53B-047B3F71D93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965210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D8F1-6ED7-A781-B40A-CE64F826298B}"/>
              </a:ext>
            </a:extLst>
          </p:cNvPr>
          <p:cNvSpPr>
            <a:spLocks noGrp="1"/>
          </p:cNvSpPr>
          <p:nvPr>
            <p:ph type="title"/>
          </p:nvPr>
        </p:nvSpPr>
        <p:spPr/>
        <p:txBody>
          <a:bodyPr/>
          <a:lstStyle/>
          <a:p>
            <a:r>
              <a:rPr lang="en-US"/>
              <a:t>Possible New Entry: “Excessive Reliance on [AI/ML] Component within Trust Boundary”</a:t>
            </a:r>
          </a:p>
        </p:txBody>
      </p:sp>
      <p:sp>
        <p:nvSpPr>
          <p:cNvPr id="3" name="Content Placeholder 2">
            <a:extLst>
              <a:ext uri="{FF2B5EF4-FFF2-40B4-BE49-F238E27FC236}">
                <a16:creationId xmlns:a16="http://schemas.microsoft.com/office/drawing/2014/main" id="{309C83DC-9A2B-315D-209C-8888B6C89BE1}"/>
              </a:ext>
            </a:extLst>
          </p:cNvPr>
          <p:cNvSpPr>
            <a:spLocks noGrp="1"/>
          </p:cNvSpPr>
          <p:nvPr>
            <p:ph idx="1"/>
          </p:nvPr>
        </p:nvSpPr>
        <p:spPr/>
        <p:txBody>
          <a:bodyPr/>
          <a:lstStyle/>
          <a:p>
            <a:r>
              <a:rPr lang="en-US"/>
              <a:t>Desc: “The product uses a generative AI component, but the product’s design does not attempt to create and enforce a trust boundary between the ML component and security-critical functionality.”</a:t>
            </a:r>
          </a:p>
          <a:p>
            <a:r>
              <a:rPr lang="en-US"/>
              <a:t>Child of: CWE-1357: Reliance on Insufficiently Trustworthy Component</a:t>
            </a:r>
          </a:p>
          <a:p>
            <a:r>
              <a:rPr lang="en-US"/>
              <a:t>Questions:</a:t>
            </a:r>
          </a:p>
          <a:p>
            <a:pPr lvl="1"/>
            <a:r>
              <a:rPr lang="en-US"/>
              <a:t>How to ensure this is narrow enough to only apply to AI/ML</a:t>
            </a:r>
          </a:p>
          <a:p>
            <a:pPr lvl="1"/>
            <a:r>
              <a:rPr lang="en-US"/>
              <a:t>How to ensure it doesn’t apply to everything</a:t>
            </a:r>
          </a:p>
          <a:p>
            <a:pPr lvl="2"/>
            <a:r>
              <a:rPr lang="en-US"/>
              <a:t>Components inside trust boundaries are everywhere</a:t>
            </a:r>
          </a:p>
          <a:p>
            <a:pPr lvl="2"/>
            <a:r>
              <a:rPr lang="en-US"/>
              <a:t>Why is </a:t>
            </a:r>
            <a:r>
              <a:rPr lang="en-US" err="1"/>
              <a:t>genAI</a:t>
            </a:r>
            <a:r>
              <a:rPr lang="en-US"/>
              <a:t> so important that it should get its own CWE ID, but not databases, plugin architectures, third-party components, etc.?</a:t>
            </a:r>
          </a:p>
          <a:p>
            <a:pPr lvl="2"/>
            <a:endParaRPr lang="en-US"/>
          </a:p>
        </p:txBody>
      </p:sp>
      <p:sp>
        <p:nvSpPr>
          <p:cNvPr id="4" name="Slide Number Placeholder 3">
            <a:extLst>
              <a:ext uri="{FF2B5EF4-FFF2-40B4-BE49-F238E27FC236}">
                <a16:creationId xmlns:a16="http://schemas.microsoft.com/office/drawing/2014/main" id="{AE837C57-1FE2-23A8-3570-4DB333F63D5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29785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15A-FECA-4B15-659A-716E8ECB1702}"/>
              </a:ext>
            </a:extLst>
          </p:cNvPr>
          <p:cNvSpPr>
            <a:spLocks noGrp="1"/>
          </p:cNvSpPr>
          <p:nvPr>
            <p:ph type="title"/>
          </p:nvPr>
        </p:nvSpPr>
        <p:spPr/>
        <p:txBody>
          <a:bodyPr/>
          <a:lstStyle/>
          <a:p>
            <a:r>
              <a:rPr lang="en-US"/>
              <a:t>General CDR Process</a:t>
            </a:r>
          </a:p>
        </p:txBody>
      </p:sp>
      <p:sp>
        <p:nvSpPr>
          <p:cNvPr id="3" name="Content Placeholder 2">
            <a:extLst>
              <a:ext uri="{FF2B5EF4-FFF2-40B4-BE49-F238E27FC236}">
                <a16:creationId xmlns:a16="http://schemas.microsoft.com/office/drawing/2014/main" id="{B92821BF-18BA-E378-4274-4B213432E8A4}"/>
              </a:ext>
            </a:extLst>
          </p:cNvPr>
          <p:cNvSpPr>
            <a:spLocks noGrp="1"/>
          </p:cNvSpPr>
          <p:nvPr>
            <p:ph idx="1"/>
          </p:nvPr>
        </p:nvSpPr>
        <p:spPr/>
        <p:txBody>
          <a:bodyPr/>
          <a:lstStyle/>
          <a:p>
            <a:r>
              <a:rPr lang="en-US" sz="2000"/>
              <a:t>Stage 1 (Initial): ensure the weakness/weaknesses is clearly described</a:t>
            </a:r>
          </a:p>
          <a:p>
            <a:pPr lvl="1"/>
            <a:r>
              <a:rPr lang="en-US" sz="2000"/>
              <a:t>Limited number of elements (description, relationships, references)</a:t>
            </a:r>
          </a:p>
          <a:p>
            <a:r>
              <a:rPr lang="en-US" sz="2000"/>
              <a:t>Stage 2 (Full): gather additional details</a:t>
            </a:r>
          </a:p>
          <a:p>
            <a:pPr lvl="1"/>
            <a:r>
              <a:rPr lang="en-US" sz="2000"/>
              <a:t>All required elements – potential mitigations, observed/demonstrative examples, </a:t>
            </a:r>
          </a:p>
          <a:p>
            <a:pPr lvl="1"/>
            <a:r>
              <a:rPr lang="en-US" sz="2000"/>
              <a:t>Finalize (copy-edit) and review all elements</a:t>
            </a:r>
          </a:p>
          <a:p>
            <a:r>
              <a:rPr lang="en-US" sz="2000"/>
              <a:t>Stage 3 (Content Production): enter the data into internal repository</a:t>
            </a:r>
          </a:p>
          <a:p>
            <a:pPr lvl="1"/>
            <a:r>
              <a:rPr lang="en-US" sz="2000"/>
              <a:t>Assign new CWE ID, convert text to CWE’s XML format, etc.</a:t>
            </a:r>
          </a:p>
          <a:p>
            <a:r>
              <a:rPr lang="en-US" sz="2000"/>
              <a:t>Stage 4 (Publication): publish in a new CWE version</a:t>
            </a:r>
          </a:p>
          <a:p>
            <a:pPr lvl="1"/>
            <a:r>
              <a:rPr lang="en-US" sz="2000"/>
              <a:t>Every 4 months</a:t>
            </a:r>
          </a:p>
          <a:p>
            <a:pPr lvl="1"/>
            <a:r>
              <a:rPr lang="en-US" sz="2000"/>
              <a:t>Next version: CWE 4.15 – July 16, 2024</a:t>
            </a:r>
          </a:p>
        </p:txBody>
      </p:sp>
      <p:sp>
        <p:nvSpPr>
          <p:cNvPr id="4" name="Slide Number Placeholder 3">
            <a:extLst>
              <a:ext uri="{FF2B5EF4-FFF2-40B4-BE49-F238E27FC236}">
                <a16:creationId xmlns:a16="http://schemas.microsoft.com/office/drawing/2014/main" id="{6C62B2C2-C38C-93ED-0C68-B25E3A5085B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953311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B1303-7632-F03C-996C-03ADCD5ED80F}"/>
              </a:ext>
            </a:extLst>
          </p:cNvPr>
          <p:cNvSpPr>
            <a:spLocks noGrp="1"/>
          </p:cNvSpPr>
          <p:nvPr>
            <p:ph type="title"/>
          </p:nvPr>
        </p:nvSpPr>
        <p:spPr/>
        <p:txBody>
          <a:bodyPr/>
          <a:lstStyle/>
          <a:p>
            <a:r>
              <a:rPr lang="en-US"/>
              <a:t>New Entry Decisions</a:t>
            </a:r>
          </a:p>
        </p:txBody>
      </p:sp>
      <p:sp>
        <p:nvSpPr>
          <p:cNvPr id="3" name="Content Placeholder 2">
            <a:extLst>
              <a:ext uri="{FF2B5EF4-FFF2-40B4-BE49-F238E27FC236}">
                <a16:creationId xmlns:a16="http://schemas.microsoft.com/office/drawing/2014/main" id="{D2FB46AD-CFEB-1C2A-B424-247DCE593BEA}"/>
              </a:ext>
            </a:extLst>
          </p:cNvPr>
          <p:cNvSpPr>
            <a:spLocks noGrp="1"/>
          </p:cNvSpPr>
          <p:nvPr>
            <p:ph idx="1"/>
          </p:nvPr>
        </p:nvSpPr>
        <p:spPr/>
        <p:txBody>
          <a:bodyPr/>
          <a:lstStyle/>
          <a:p>
            <a:r>
              <a:rPr lang="en-US"/>
              <a:t>If a new entry isn’t quite “ready” and doesn’t meet CWE’s current quality and completeness expectations:</a:t>
            </a:r>
          </a:p>
          <a:p>
            <a:pPr lvl="1"/>
            <a:r>
              <a:rPr lang="en-US"/>
              <a:t>Should we put it into CWE 4.15 anyway? (fast)</a:t>
            </a:r>
          </a:p>
          <a:p>
            <a:pPr lvl="1"/>
            <a:r>
              <a:rPr lang="en-US"/>
              <a:t>Should we wait until “CWE 5.0” and improve it/them? (Fall 2024)</a:t>
            </a:r>
          </a:p>
          <a:p>
            <a:r>
              <a:rPr lang="en-US"/>
              <a:t>Which entry to focus on developing?</a:t>
            </a:r>
          </a:p>
          <a:p>
            <a:pPr lvl="1"/>
            <a:r>
              <a:rPr lang="en-US" sz="2400"/>
              <a:t>“Improper Output Validation”</a:t>
            </a:r>
          </a:p>
          <a:p>
            <a:pPr lvl="1"/>
            <a:r>
              <a:rPr lang="en-US" sz="2400"/>
              <a:t>“Untrusted Component within Trust Boundary”</a:t>
            </a:r>
          </a:p>
          <a:p>
            <a:pPr lvl="1"/>
            <a:r>
              <a:rPr lang="en-US" sz="2400"/>
              <a:t>“Insufficient Input Validation in Generative AI” (existing submission)</a:t>
            </a:r>
          </a:p>
          <a:p>
            <a:r>
              <a:rPr lang="en-US"/>
              <a:t>Any volunteers for other content development?</a:t>
            </a:r>
          </a:p>
          <a:p>
            <a:pPr lvl="1"/>
            <a:endParaRPr lang="en-US"/>
          </a:p>
          <a:p>
            <a:pPr lvl="1"/>
            <a:endParaRPr lang="en-US"/>
          </a:p>
        </p:txBody>
      </p:sp>
      <p:sp>
        <p:nvSpPr>
          <p:cNvPr id="4" name="Slide Number Placeholder 3">
            <a:extLst>
              <a:ext uri="{FF2B5EF4-FFF2-40B4-BE49-F238E27FC236}">
                <a16:creationId xmlns:a16="http://schemas.microsoft.com/office/drawing/2014/main" id="{E0B31744-D6F7-9E51-C5EB-BBAC0C82C6D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57943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B9CF-831B-DFBE-404B-6586117C9E56}"/>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32062DF9-CFF1-0BEE-15FF-59D403B018ED}"/>
              </a:ext>
            </a:extLst>
          </p:cNvPr>
          <p:cNvSpPr>
            <a:spLocks noGrp="1"/>
          </p:cNvSpPr>
          <p:nvPr>
            <p:ph idx="1"/>
          </p:nvPr>
        </p:nvSpPr>
        <p:spPr/>
        <p:txBody>
          <a:bodyPr vert="horz" lIns="91440" tIns="45720" rIns="91440" bIns="45720" rtlCol="0" anchor="t">
            <a:noAutofit/>
          </a:bodyPr>
          <a:lstStyle/>
          <a:p>
            <a:pPr marL="307975" indent="-307975"/>
            <a:r>
              <a:rPr lang="en-US">
                <a:latin typeface="Tahoma"/>
                <a:ea typeface="Tahoma"/>
                <a:cs typeface="Tahoma"/>
              </a:rPr>
              <a:t>Status update</a:t>
            </a:r>
          </a:p>
          <a:p>
            <a:pPr marL="307975" indent="-307975"/>
            <a:r>
              <a:rPr lang="en-US">
                <a:latin typeface="Tahoma"/>
                <a:ea typeface="Tahoma"/>
                <a:cs typeface="Tahoma"/>
              </a:rPr>
              <a:t>Focused working meeting - collaborative brainstorm </a:t>
            </a:r>
            <a:endParaRPr lang="en-US"/>
          </a:p>
          <a:p>
            <a:pPr marL="685800" lvl="1" indent="-303530"/>
            <a:r>
              <a:rPr lang="en-US" b="1">
                <a:latin typeface="Tahoma"/>
                <a:ea typeface="Tahoma"/>
                <a:cs typeface="Tahoma"/>
              </a:rPr>
              <a:t>Populate skeleton draft for 'Prompt Injection'-related weakness</a:t>
            </a:r>
          </a:p>
          <a:p>
            <a:pPr marL="307975" indent="-307975"/>
            <a:r>
              <a:rPr lang="en-US">
                <a:latin typeface="Tahoma"/>
                <a:ea typeface="Tahoma"/>
                <a:cs typeface="Tahoma"/>
              </a:rPr>
              <a:t>Determine opportunities for AI-related mods to existing weaknesses</a:t>
            </a:r>
          </a:p>
          <a:p>
            <a:pPr marL="307975" indent="-307975"/>
            <a:endParaRPr lang="en-US"/>
          </a:p>
        </p:txBody>
      </p:sp>
      <p:sp>
        <p:nvSpPr>
          <p:cNvPr id="4" name="Slide Number Placeholder 3">
            <a:extLst>
              <a:ext uri="{FF2B5EF4-FFF2-40B4-BE49-F238E27FC236}">
                <a16:creationId xmlns:a16="http://schemas.microsoft.com/office/drawing/2014/main" id="{A3853FE8-0300-A6AF-2937-9333377584E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Rectangle: Rounded Corners 4">
            <a:extLst>
              <a:ext uri="{FF2B5EF4-FFF2-40B4-BE49-F238E27FC236}">
                <a16:creationId xmlns:a16="http://schemas.microsoft.com/office/drawing/2014/main" id="{DF647912-0F0B-D1FA-8E3F-9F68AE73E4E1}"/>
              </a:ext>
            </a:extLst>
          </p:cNvPr>
          <p:cNvSpPr/>
          <p:nvPr/>
        </p:nvSpPr>
        <p:spPr>
          <a:xfrm>
            <a:off x="3281502" y="4429848"/>
            <a:ext cx="5628105" cy="860035"/>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b="1">
                <a:solidFill>
                  <a:schemeClr val="tx1"/>
                </a:solidFill>
                <a:latin typeface="Calibri"/>
                <a:cs typeface="Calibri"/>
              </a:rPr>
              <a:t>The next CWE content release (v4.15) is July 16.</a:t>
            </a:r>
          </a:p>
          <a:p>
            <a:pPr algn="ctr"/>
            <a:r>
              <a:rPr lang="en-US" b="1">
                <a:solidFill>
                  <a:schemeClr val="tx1"/>
                </a:solidFill>
                <a:latin typeface="Calibri"/>
                <a:cs typeface="Calibri"/>
              </a:rPr>
              <a:t>Content freeze ~July 10</a:t>
            </a:r>
          </a:p>
        </p:txBody>
      </p:sp>
    </p:spTree>
    <p:extLst>
      <p:ext uri="{BB962C8B-B14F-4D97-AF65-F5344CB8AC3E}">
        <p14:creationId xmlns:p14="http://schemas.microsoft.com/office/powerpoint/2010/main" val="1259113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F478A-6241-3BDE-3783-A03CCAF86775}"/>
              </a:ext>
            </a:extLst>
          </p:cNvPr>
          <p:cNvSpPr>
            <a:spLocks noGrp="1"/>
          </p:cNvSpPr>
          <p:nvPr>
            <p:ph type="title"/>
          </p:nvPr>
        </p:nvSpPr>
        <p:spPr/>
        <p:txBody>
          <a:bodyPr/>
          <a:lstStyle/>
          <a:p>
            <a:r>
              <a:rPr lang="en-US">
                <a:solidFill>
                  <a:schemeClr val="accent6">
                    <a:lumMod val="85000"/>
                  </a:schemeClr>
                </a:solidFill>
              </a:rPr>
              <a:t>(from June 28 meeting) Options for CWE 4.15: Pick ‘</a:t>
            </a:r>
            <a:r>
              <a:rPr lang="en-US" err="1">
                <a:solidFill>
                  <a:schemeClr val="accent6">
                    <a:lumMod val="85000"/>
                  </a:schemeClr>
                </a:solidFill>
              </a:rPr>
              <a:t>em</a:t>
            </a:r>
            <a:endParaRPr lang="en-US">
              <a:solidFill>
                <a:schemeClr val="accent6">
                  <a:lumMod val="85000"/>
                </a:schemeClr>
              </a:solidFill>
            </a:endParaRPr>
          </a:p>
        </p:txBody>
      </p:sp>
      <p:sp>
        <p:nvSpPr>
          <p:cNvPr id="3" name="Content Placeholder 2">
            <a:extLst>
              <a:ext uri="{FF2B5EF4-FFF2-40B4-BE49-F238E27FC236}">
                <a16:creationId xmlns:a16="http://schemas.microsoft.com/office/drawing/2014/main" id="{3C2FD92F-9DD6-D10C-6B3B-BEA0930C08BB}"/>
              </a:ext>
            </a:extLst>
          </p:cNvPr>
          <p:cNvSpPr>
            <a:spLocks noGrp="1"/>
          </p:cNvSpPr>
          <p:nvPr>
            <p:ph idx="1"/>
          </p:nvPr>
        </p:nvSpPr>
        <p:spPr/>
        <p:txBody>
          <a:bodyPr/>
          <a:lstStyle/>
          <a:p>
            <a:r>
              <a:rPr lang="en-US" sz="2000">
                <a:solidFill>
                  <a:schemeClr val="accent6">
                    <a:lumMod val="85000"/>
                  </a:schemeClr>
                </a:solidFill>
              </a:rPr>
              <a:t>New entries (we can’t collect ‘</a:t>
            </a:r>
            <a:r>
              <a:rPr lang="en-US" sz="2000" err="1">
                <a:solidFill>
                  <a:schemeClr val="accent6">
                    <a:lumMod val="85000"/>
                  </a:schemeClr>
                </a:solidFill>
              </a:rPr>
              <a:t>em</a:t>
            </a:r>
            <a:r>
              <a:rPr lang="en-US" sz="2000">
                <a:solidFill>
                  <a:schemeClr val="accent6">
                    <a:lumMod val="85000"/>
                  </a:schemeClr>
                </a:solidFill>
              </a:rPr>
              <a:t> all for 4.15):</a:t>
            </a:r>
          </a:p>
          <a:p>
            <a:pPr lvl="1"/>
            <a:r>
              <a:rPr lang="en-US" sz="2000">
                <a:solidFill>
                  <a:srgbClr val="FF0000"/>
                </a:solidFill>
              </a:rPr>
              <a:t>“Improper Output Validation”</a:t>
            </a:r>
          </a:p>
          <a:p>
            <a:pPr lvl="1"/>
            <a:r>
              <a:rPr lang="en-US" sz="2000">
                <a:solidFill>
                  <a:schemeClr val="accent6">
                    <a:lumMod val="85000"/>
                  </a:schemeClr>
                </a:solidFill>
              </a:rPr>
              <a:t>“Untrusted Component within Trust Boundary”</a:t>
            </a:r>
          </a:p>
          <a:p>
            <a:pPr lvl="1"/>
            <a:r>
              <a:rPr lang="en-US" sz="2000">
                <a:solidFill>
                  <a:schemeClr val="accent6">
                    <a:lumMod val="85000"/>
                  </a:schemeClr>
                </a:solidFill>
              </a:rPr>
              <a:t>“Insufficient Input Validation in Generative AI” (existing submission)</a:t>
            </a:r>
          </a:p>
          <a:p>
            <a:r>
              <a:rPr lang="en-US" sz="2000">
                <a:solidFill>
                  <a:srgbClr val="FF0000"/>
                </a:solidFill>
              </a:rPr>
              <a:t>In this meeting, we’ll try a brainstorming exercise on a new entry</a:t>
            </a:r>
          </a:p>
          <a:p>
            <a:r>
              <a:rPr lang="en-US" sz="2000">
                <a:solidFill>
                  <a:schemeClr val="accent6">
                    <a:lumMod val="85000"/>
                  </a:schemeClr>
                </a:solidFill>
              </a:rPr>
              <a:t>Add example(s) to “regular” weaknesses like injection (CWE-74)</a:t>
            </a:r>
          </a:p>
          <a:p>
            <a:pPr lvl="1"/>
            <a:r>
              <a:rPr lang="en-US" sz="2000">
                <a:solidFill>
                  <a:schemeClr val="accent6">
                    <a:lumMod val="85000"/>
                  </a:schemeClr>
                </a:solidFill>
              </a:rPr>
              <a:t>Jinja template example discussed previously</a:t>
            </a:r>
          </a:p>
          <a:p>
            <a:r>
              <a:rPr lang="en-US" sz="2000">
                <a:solidFill>
                  <a:schemeClr val="accent6">
                    <a:lumMod val="85000"/>
                  </a:schemeClr>
                </a:solidFill>
              </a:rPr>
              <a:t>Update adversarial inputs CWE-1039</a:t>
            </a:r>
          </a:p>
          <a:p>
            <a:pPr marL="307975" indent="-307975"/>
            <a:r>
              <a:rPr lang="en-US" sz="2000">
                <a:solidFill>
                  <a:schemeClr val="accent6">
                    <a:lumMod val="85000"/>
                  </a:schemeClr>
                </a:solidFill>
              </a:rPr>
              <a:t>Add “AI/ML” (or just LLM) to Applicable Platform element?</a:t>
            </a:r>
            <a:endParaRPr lang="en-US" sz="2000">
              <a:solidFill>
                <a:schemeClr val="accent6">
                  <a:lumMod val="85000"/>
                </a:schemeClr>
              </a:solidFill>
              <a:latin typeface="Tahoma"/>
              <a:ea typeface="Tahoma"/>
              <a:cs typeface="Tahoma"/>
            </a:endParaRPr>
          </a:p>
          <a:p>
            <a:pPr marL="307975" indent="-307975"/>
            <a:r>
              <a:rPr lang="en-US" sz="2000">
                <a:solidFill>
                  <a:schemeClr val="accent6">
                    <a:lumMod val="85000"/>
                  </a:schemeClr>
                </a:solidFill>
                <a:latin typeface="Tahoma"/>
                <a:ea typeface="Tahoma"/>
                <a:cs typeface="Tahoma"/>
              </a:rPr>
              <a:t>Add observed examples to existing “typical” CWEs</a:t>
            </a:r>
          </a:p>
          <a:p>
            <a:pPr marL="685800" lvl="1" indent="-303530"/>
            <a:r>
              <a:rPr lang="en-US" sz="2000">
                <a:solidFill>
                  <a:schemeClr val="accent6">
                    <a:lumMod val="85000"/>
                  </a:schemeClr>
                </a:solidFill>
              </a:rPr>
              <a:t>CVE-2024-37032 - AI infrastructure project does not validate the format of an incoming digest value from private (untrusted) model registry, enabling path traversal (a.k.a. </a:t>
            </a:r>
            <a:r>
              <a:rPr lang="en-US" sz="2000" err="1">
                <a:solidFill>
                  <a:schemeClr val="accent6">
                    <a:lumMod val="85000"/>
                  </a:schemeClr>
                </a:solidFill>
              </a:rPr>
              <a:t>Probllama</a:t>
            </a:r>
            <a:r>
              <a:rPr lang="en-US" sz="2000">
                <a:solidFill>
                  <a:schemeClr val="accent6">
                    <a:lumMod val="85000"/>
                  </a:schemeClr>
                </a:solidFill>
              </a:rPr>
              <a:t>)</a:t>
            </a:r>
          </a:p>
          <a:p>
            <a:endParaRPr lang="en-US" sz="2000">
              <a:solidFill>
                <a:schemeClr val="accent6">
                  <a:lumMod val="85000"/>
                </a:schemeClr>
              </a:solidFill>
            </a:endParaRPr>
          </a:p>
          <a:p>
            <a:endParaRPr lang="en-US" sz="2000">
              <a:solidFill>
                <a:schemeClr val="accent6">
                  <a:lumMod val="85000"/>
                </a:schemeClr>
              </a:solidFill>
            </a:endParaRPr>
          </a:p>
        </p:txBody>
      </p:sp>
      <p:sp>
        <p:nvSpPr>
          <p:cNvPr id="4" name="Slide Number Placeholder 3">
            <a:extLst>
              <a:ext uri="{FF2B5EF4-FFF2-40B4-BE49-F238E27FC236}">
                <a16:creationId xmlns:a16="http://schemas.microsoft.com/office/drawing/2014/main" id="{8FC1AA76-A052-9BD3-DF60-EE8A63DA508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710386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9945E-9FE7-29DA-4337-E1BC688817B9}"/>
              </a:ext>
            </a:extLst>
          </p:cNvPr>
          <p:cNvSpPr>
            <a:spLocks noGrp="1"/>
          </p:cNvSpPr>
          <p:nvPr>
            <p:ph type="title"/>
          </p:nvPr>
        </p:nvSpPr>
        <p:spPr/>
        <p:txBody>
          <a:bodyPr/>
          <a:lstStyle/>
          <a:p>
            <a:r>
              <a:rPr lang="en-US"/>
              <a:t>Prompt Injection – Status Update</a:t>
            </a:r>
          </a:p>
        </p:txBody>
      </p:sp>
      <p:sp>
        <p:nvSpPr>
          <p:cNvPr id="3" name="Content Placeholder 2">
            <a:extLst>
              <a:ext uri="{FF2B5EF4-FFF2-40B4-BE49-F238E27FC236}">
                <a16:creationId xmlns:a16="http://schemas.microsoft.com/office/drawing/2014/main" id="{302D9D2F-FFD9-49F1-E784-AE896B4C29BB}"/>
              </a:ext>
            </a:extLst>
          </p:cNvPr>
          <p:cNvSpPr>
            <a:spLocks noGrp="1"/>
          </p:cNvSpPr>
          <p:nvPr>
            <p:ph idx="1"/>
          </p:nvPr>
        </p:nvSpPr>
        <p:spPr>
          <a:xfrm>
            <a:off x="616449" y="1371601"/>
            <a:ext cx="10819338" cy="4794737"/>
          </a:xfrm>
        </p:spPr>
        <p:txBody>
          <a:bodyPr/>
          <a:lstStyle/>
          <a:p>
            <a:r>
              <a:rPr lang="en-US" sz="1800"/>
              <a:t>Active submissions – currently on hold</a:t>
            </a:r>
          </a:p>
          <a:p>
            <a:pPr lvl="1"/>
            <a:r>
              <a:rPr lang="en-US" sz="1800"/>
              <a:t>ES2405-84711fc4 (MITRE AI SMEs) - Insufficient Input Validation in Generative AI Applications</a:t>
            </a:r>
          </a:p>
          <a:p>
            <a:pPr lvl="1"/>
            <a:r>
              <a:rPr lang="en-US" sz="1800"/>
              <a:t>ES2406-3f57b6f2 (Praetorian) - Improper Neutralization of Input Used for LLM Prompting / CDR #113</a:t>
            </a:r>
          </a:p>
          <a:p>
            <a:pPr lvl="1"/>
            <a:r>
              <a:rPr lang="en-US" sz="1800"/>
              <a:t>ES2406-9e5fcf10 / CDR 114 (MITRE AI SMEs) LLM Bad Practices: Improper tuning of model control parameters</a:t>
            </a:r>
          </a:p>
          <a:p>
            <a:r>
              <a:rPr lang="en-US" sz="1800"/>
              <a:t>New output-oriented submission from previous meetings</a:t>
            </a:r>
          </a:p>
          <a:p>
            <a:pPr lvl="1"/>
            <a:r>
              <a:rPr lang="it-IT" sz="1800"/>
              <a:t>ES2407-ad149eff / #115 (CWE Team) Improper Validation of Generative AI Output</a:t>
            </a:r>
          </a:p>
          <a:p>
            <a:pPr lvl="1"/>
            <a:r>
              <a:rPr lang="en-US" sz="1800"/>
              <a:t>https://github.com/CWE-CAPEC/CWE-Content-Development-Repository/issues/115</a:t>
            </a:r>
            <a:endParaRPr lang="it-IT" sz="1800"/>
          </a:p>
          <a:p>
            <a:r>
              <a:rPr lang="en-US" sz="1800"/>
              <a:t>Many CVE examples are “classic” injection</a:t>
            </a:r>
          </a:p>
          <a:p>
            <a:pPr lvl="1"/>
            <a:r>
              <a:rPr lang="en-US" sz="1800"/>
              <a:t>MITRE to provide examples on CDR for community review</a:t>
            </a:r>
          </a:p>
          <a:p>
            <a:r>
              <a:rPr lang="en-US" sz="1800"/>
              <a:t>Soft deadline for content changes: Wednesday, July 10</a:t>
            </a:r>
          </a:p>
          <a:p>
            <a:pPr lvl="1"/>
            <a:r>
              <a:rPr lang="en-US" sz="1800"/>
              <a:t>CWE team needs time to review and enter information into internal XML format</a:t>
            </a:r>
          </a:p>
          <a:p>
            <a:pPr lvl="1"/>
            <a:r>
              <a:rPr lang="en-US" sz="1800"/>
              <a:t>AI WG meeting July 12</a:t>
            </a:r>
          </a:p>
          <a:p>
            <a:r>
              <a:rPr lang="en-US" sz="1800"/>
              <a:t>https://github.com/CWE-CAPEC/CWE-Content-Development-Repository/issues/XXX</a:t>
            </a:r>
          </a:p>
        </p:txBody>
      </p:sp>
      <p:sp>
        <p:nvSpPr>
          <p:cNvPr id="4" name="Slide Number Placeholder 3">
            <a:extLst>
              <a:ext uri="{FF2B5EF4-FFF2-40B4-BE49-F238E27FC236}">
                <a16:creationId xmlns:a16="http://schemas.microsoft.com/office/drawing/2014/main" id="{C1306989-6AE6-8828-1342-4E303BE9420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1015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2DEFD-ADE3-A43F-08AC-49CE462C0005}"/>
              </a:ext>
            </a:extLst>
          </p:cNvPr>
          <p:cNvSpPr>
            <a:spLocks noGrp="1"/>
          </p:cNvSpPr>
          <p:nvPr>
            <p:ph type="title"/>
          </p:nvPr>
        </p:nvSpPr>
        <p:spPr/>
        <p:txBody>
          <a:bodyPr/>
          <a:lstStyle/>
          <a:p>
            <a:r>
              <a:rPr lang="en-US"/>
              <a:t>New Entries: Required Elements</a:t>
            </a:r>
          </a:p>
        </p:txBody>
      </p:sp>
      <p:sp>
        <p:nvSpPr>
          <p:cNvPr id="3" name="Content Placeholder 2">
            <a:extLst>
              <a:ext uri="{FF2B5EF4-FFF2-40B4-BE49-F238E27FC236}">
                <a16:creationId xmlns:a16="http://schemas.microsoft.com/office/drawing/2014/main" id="{B26170A3-359C-0257-63E0-BBB3DB821D21}"/>
              </a:ext>
            </a:extLst>
          </p:cNvPr>
          <p:cNvSpPr>
            <a:spLocks noGrp="1"/>
          </p:cNvSpPr>
          <p:nvPr>
            <p:ph idx="1"/>
          </p:nvPr>
        </p:nvSpPr>
        <p:spPr>
          <a:xfrm>
            <a:off x="616449" y="1384853"/>
            <a:ext cx="11236720" cy="4794737"/>
          </a:xfrm>
        </p:spPr>
        <p:txBody>
          <a:bodyPr vert="horz" lIns="91440" tIns="45720" rIns="91440" bIns="45720" rtlCol="0" anchor="t">
            <a:noAutofit/>
          </a:bodyPr>
          <a:lstStyle/>
          <a:p>
            <a:pPr marL="307975" indent="-307975"/>
            <a:r>
              <a:rPr lang="en-US" sz="1800"/>
              <a:t>Name and description</a:t>
            </a:r>
            <a:endParaRPr lang="en-US"/>
          </a:p>
          <a:p>
            <a:pPr marL="307975" indent="-307975"/>
            <a:r>
              <a:rPr lang="en-US" sz="1800"/>
              <a:t>Extended description*</a:t>
            </a:r>
          </a:p>
          <a:p>
            <a:pPr marL="685800" lvl="1" indent="-303530"/>
            <a:r>
              <a:rPr lang="en-US" sz="1800"/>
              <a:t>“this letter would be shorter, but I don’t have the time”</a:t>
            </a:r>
          </a:p>
          <a:p>
            <a:pPr marL="307975" indent="-307975"/>
            <a:r>
              <a:rPr lang="en-US" sz="1800">
                <a:latin typeface="Tahoma"/>
                <a:ea typeface="Tahoma"/>
                <a:cs typeface="Tahoma"/>
              </a:rPr>
              <a:t>Common consequences (CIA model, “write data”, etc.)</a:t>
            </a:r>
          </a:p>
          <a:p>
            <a:pPr marL="307975" indent="-307975"/>
            <a:r>
              <a:rPr lang="en-US" sz="1800"/>
              <a:t>Potential mitigations</a:t>
            </a:r>
          </a:p>
          <a:p>
            <a:pPr marL="307975" indent="-307975"/>
            <a:r>
              <a:rPr lang="en-US" sz="1800">
                <a:latin typeface="Tahoma"/>
                <a:ea typeface="Tahoma"/>
                <a:cs typeface="Tahoma"/>
              </a:rPr>
              <a:t>Detection methods</a:t>
            </a:r>
          </a:p>
          <a:p>
            <a:pPr marL="307975" indent="-307975"/>
            <a:r>
              <a:rPr lang="en-US" sz="1800">
                <a:latin typeface="Tahoma"/>
                <a:ea typeface="Tahoma"/>
                <a:cs typeface="Tahoma"/>
              </a:rPr>
              <a:t>Relationships</a:t>
            </a:r>
            <a:endParaRPr lang="en-US" sz="1800" b="0">
              <a:latin typeface="Tahoma"/>
              <a:ea typeface="Tahoma"/>
              <a:cs typeface="Tahoma"/>
            </a:endParaRPr>
          </a:p>
          <a:p>
            <a:pPr marL="307975" indent="-307975"/>
            <a:r>
              <a:rPr lang="en-US" sz="1800">
                <a:latin typeface="Tahoma"/>
                <a:ea typeface="Tahoma"/>
                <a:cs typeface="Tahoma"/>
              </a:rPr>
              <a:t>Applicable platforms (languages, technologies, etc.)</a:t>
            </a:r>
            <a:endParaRPr lang="en-US" sz="1800" b="0">
              <a:latin typeface="Tahoma"/>
              <a:ea typeface="Tahoma"/>
              <a:cs typeface="Tahoma"/>
            </a:endParaRPr>
          </a:p>
          <a:p>
            <a:pPr marL="307975" indent="-307975"/>
            <a:r>
              <a:rPr lang="en-US" sz="1800">
                <a:latin typeface="Tahoma"/>
                <a:ea typeface="Tahoma"/>
                <a:cs typeface="Tahoma"/>
              </a:rPr>
              <a:t>Modes of introduction (e.g., SDLC phases where the weakness is introduced)</a:t>
            </a:r>
            <a:endParaRPr lang="en-US" sz="1800" b="0">
              <a:latin typeface="Tahoma"/>
              <a:ea typeface="Tahoma"/>
              <a:cs typeface="Tahoma"/>
            </a:endParaRPr>
          </a:p>
          <a:p>
            <a:pPr marL="307975" indent="-307975"/>
            <a:r>
              <a:rPr lang="en-US" sz="1800">
                <a:latin typeface="Tahoma"/>
                <a:ea typeface="Tahoma"/>
                <a:cs typeface="Tahoma"/>
              </a:rPr>
              <a:t>Observed examples – real-world vulns e.g. CVE Records</a:t>
            </a:r>
            <a:endParaRPr lang="en-US">
              <a:latin typeface="Tahoma"/>
              <a:ea typeface="Tahoma"/>
              <a:cs typeface="Tahoma"/>
            </a:endParaRPr>
          </a:p>
          <a:p>
            <a:pPr marL="307975" indent="-307975"/>
            <a:r>
              <a:rPr lang="en-US" sz="1800"/>
              <a:t>Demonstrative examples – usually theoretical code extracts to highlight the weakness</a:t>
            </a:r>
          </a:p>
          <a:p>
            <a:pPr marL="307975" indent="-307975"/>
            <a:r>
              <a:rPr lang="en-US" sz="1800"/>
              <a:t>References</a:t>
            </a:r>
          </a:p>
          <a:p>
            <a:pPr marL="307975" indent="-307975"/>
            <a:r>
              <a:rPr lang="en-US" sz="1800"/>
              <a:t>Maintenance notes (if needed)</a:t>
            </a:r>
          </a:p>
          <a:p>
            <a:pPr marL="307975" indent="-307975"/>
            <a:endParaRPr lang="en-US" sz="1800"/>
          </a:p>
        </p:txBody>
      </p:sp>
      <p:sp>
        <p:nvSpPr>
          <p:cNvPr id="4" name="Slide Number Placeholder 3">
            <a:extLst>
              <a:ext uri="{FF2B5EF4-FFF2-40B4-BE49-F238E27FC236}">
                <a16:creationId xmlns:a16="http://schemas.microsoft.com/office/drawing/2014/main" id="{FC455EF2-E89C-F419-BD51-87477B9F12F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4977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9D4D8-B9FE-F0F0-789A-B15EB4623BDD}"/>
              </a:ext>
            </a:extLst>
          </p:cNvPr>
          <p:cNvSpPr>
            <a:spLocks noGrp="1"/>
          </p:cNvSpPr>
          <p:nvPr>
            <p:ph type="title"/>
          </p:nvPr>
        </p:nvSpPr>
        <p:spPr/>
        <p:txBody>
          <a:bodyPr/>
          <a:lstStyle/>
          <a:p>
            <a:r>
              <a:rPr lang="en-US"/>
              <a:t>Name/Desc Worksheet</a:t>
            </a:r>
          </a:p>
        </p:txBody>
      </p:sp>
      <p:sp>
        <p:nvSpPr>
          <p:cNvPr id="3" name="Content Placeholder 2">
            <a:extLst>
              <a:ext uri="{FF2B5EF4-FFF2-40B4-BE49-F238E27FC236}">
                <a16:creationId xmlns:a16="http://schemas.microsoft.com/office/drawing/2014/main" id="{382DCFA1-B421-6F59-4F21-24CDD0D823FD}"/>
              </a:ext>
            </a:extLst>
          </p:cNvPr>
          <p:cNvSpPr>
            <a:spLocks noGrp="1"/>
          </p:cNvSpPr>
          <p:nvPr>
            <p:ph idx="1"/>
          </p:nvPr>
        </p:nvSpPr>
        <p:spPr/>
        <p:txBody>
          <a:bodyPr/>
          <a:lstStyle/>
          <a:p>
            <a:r>
              <a:rPr lang="en-US"/>
              <a:t>Name: “</a:t>
            </a:r>
            <a:r>
              <a:rPr lang="it-IT"/>
              <a:t>Improper </a:t>
            </a:r>
            <a:r>
              <a:rPr lang="en-US"/>
              <a:t>[Missing or Incorrect] </a:t>
            </a:r>
            <a:r>
              <a:rPr lang="it-IT"/>
              <a:t>Validation of Generative AI Output</a:t>
            </a:r>
            <a:r>
              <a:rPr lang="en-US"/>
              <a:t>”</a:t>
            </a:r>
          </a:p>
          <a:p>
            <a:r>
              <a:rPr lang="en-US"/>
              <a:t>Desc: “The product </a:t>
            </a:r>
            <a:r>
              <a:rPr lang="en-US" i="1" u="sng"/>
              <a:t>invokes</a:t>
            </a:r>
            <a:r>
              <a:rPr lang="en-US"/>
              <a:t> a generative AI/ML component whose behaviors and outputs cannot be directly controlled, but the product does not sufficiently validate the outputs to ensure that they align with the intended security, </a:t>
            </a:r>
            <a:r>
              <a:rPr lang="en-US" i="1" u="sng"/>
              <a:t>content</a:t>
            </a:r>
            <a:r>
              <a:rPr lang="en-US"/>
              <a:t>, or privacy policy.”</a:t>
            </a:r>
          </a:p>
          <a:p>
            <a:pPr lvl="1"/>
            <a:r>
              <a:rPr lang="en-US"/>
              <a:t>Modified since last meeting</a:t>
            </a:r>
          </a:p>
          <a:p>
            <a:r>
              <a:rPr lang="en-US"/>
              <a:t>To do (from last meeting): include technical bypasses</a:t>
            </a:r>
          </a:p>
          <a:p>
            <a:r>
              <a:rPr lang="en-US"/>
              <a:t>Wordsmithing can happen in CDR</a:t>
            </a:r>
          </a:p>
          <a:p>
            <a:endParaRPr lang="en-US"/>
          </a:p>
          <a:p>
            <a:r>
              <a:rPr lang="en-US"/>
              <a:t>https://github.com/CWE-CAPEC/CWE-Content-Development-Repository/issues/115</a:t>
            </a:r>
          </a:p>
        </p:txBody>
      </p:sp>
      <p:sp>
        <p:nvSpPr>
          <p:cNvPr id="4" name="Slide Number Placeholder 3">
            <a:extLst>
              <a:ext uri="{FF2B5EF4-FFF2-40B4-BE49-F238E27FC236}">
                <a16:creationId xmlns:a16="http://schemas.microsoft.com/office/drawing/2014/main" id="{9B1E2337-5777-8308-A7B6-2A735742EAF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54837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7A35-361A-4744-A1F2-DE18E636AC13}"/>
              </a:ext>
            </a:extLst>
          </p:cNvPr>
          <p:cNvSpPr>
            <a:spLocks noGrp="1"/>
          </p:cNvSpPr>
          <p:nvPr>
            <p:ph type="title"/>
          </p:nvPr>
        </p:nvSpPr>
        <p:spPr/>
        <p:txBody>
          <a:bodyPr/>
          <a:lstStyle/>
          <a:p>
            <a:r>
              <a:rPr lang="en-US"/>
              <a:t>Relationships</a:t>
            </a:r>
          </a:p>
        </p:txBody>
      </p:sp>
      <p:sp>
        <p:nvSpPr>
          <p:cNvPr id="3" name="Content Placeholder 2">
            <a:extLst>
              <a:ext uri="{FF2B5EF4-FFF2-40B4-BE49-F238E27FC236}">
                <a16:creationId xmlns:a16="http://schemas.microsoft.com/office/drawing/2014/main" id="{93F9826D-B9D1-997D-1F9C-2B9AC119BAA4}"/>
              </a:ext>
            </a:extLst>
          </p:cNvPr>
          <p:cNvSpPr>
            <a:spLocks noGrp="1"/>
          </p:cNvSpPr>
          <p:nvPr>
            <p:ph idx="1"/>
          </p:nvPr>
        </p:nvSpPr>
        <p:spPr/>
        <p:txBody>
          <a:bodyPr/>
          <a:lstStyle/>
          <a:p>
            <a:r>
              <a:rPr lang="en-US" sz="1800"/>
              <a:t>Child of CWE-707: Improper Neutralization (CWE Pillar)</a:t>
            </a:r>
          </a:p>
          <a:p>
            <a:pPr lvl="1"/>
            <a:r>
              <a:rPr lang="en-US" sz="1800"/>
              <a:t>“The product [improperly] ensures that </a:t>
            </a:r>
            <a:r>
              <a:rPr lang="en-US" sz="1800" u="sng"/>
              <a:t>structured messages </a:t>
            </a:r>
            <a:r>
              <a:rPr lang="en-US" sz="1800"/>
              <a:t>or data are well-formed and that </a:t>
            </a:r>
            <a:r>
              <a:rPr lang="en-US" sz="1800" u="sng"/>
              <a:t>certain security properties are met </a:t>
            </a:r>
            <a:r>
              <a:rPr lang="en-US" sz="1800"/>
              <a:t>before being read from an upstream component or sent to a downstream component.”</a:t>
            </a:r>
          </a:p>
          <a:p>
            <a:r>
              <a:rPr lang="en-US" sz="1800"/>
              <a:t>(New Class) CWE-TBD: Improper Output Validation</a:t>
            </a:r>
          </a:p>
          <a:p>
            <a:pPr lvl="1"/>
            <a:r>
              <a:rPr lang="en-US" sz="1800"/>
              <a:t>MITRE to manage</a:t>
            </a:r>
          </a:p>
          <a:p>
            <a:pPr lvl="2"/>
            <a:r>
              <a:rPr lang="en-US" sz="1800"/>
              <a:t>Quality/completeness expectations often reduced for “middle” nodes in CWE hierarchy</a:t>
            </a:r>
          </a:p>
          <a:p>
            <a:pPr lvl="1"/>
            <a:r>
              <a:rPr lang="en-US" sz="1800"/>
              <a:t>Parallel to CWE-20 improper input validation</a:t>
            </a:r>
          </a:p>
          <a:p>
            <a:pPr lvl="1"/>
            <a:r>
              <a:rPr lang="en-US" sz="1800"/>
              <a:t>Will NOT cover other protection mechanisms like “sanitization,” escaping of syntax (root cause for most injection), parameter tuning, etc., due to overlap with other CWEs</a:t>
            </a:r>
          </a:p>
          <a:p>
            <a:r>
              <a:rPr lang="en-US" sz="1800"/>
              <a:t>(New Base) CWE-TBD: Improper Validation of Generative AI Output</a:t>
            </a:r>
          </a:p>
          <a:p>
            <a:endParaRPr lang="en-US" sz="1800"/>
          </a:p>
          <a:p>
            <a:endParaRPr lang="en-US" sz="1800"/>
          </a:p>
        </p:txBody>
      </p:sp>
      <p:sp>
        <p:nvSpPr>
          <p:cNvPr id="4" name="Slide Number Placeholder 3">
            <a:extLst>
              <a:ext uri="{FF2B5EF4-FFF2-40B4-BE49-F238E27FC236}">
                <a16:creationId xmlns:a16="http://schemas.microsoft.com/office/drawing/2014/main" id="{ED29BB7F-8294-CCA5-E89D-64F9A3D50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027931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A274-0D59-DE3F-1437-48C71FFEBDE4}"/>
              </a:ext>
            </a:extLst>
          </p:cNvPr>
          <p:cNvSpPr>
            <a:spLocks noGrp="1"/>
          </p:cNvSpPr>
          <p:nvPr>
            <p:ph type="ctrTitle" sz="quarter"/>
          </p:nvPr>
        </p:nvSpPr>
        <p:spPr/>
        <p:txBody>
          <a:bodyPr/>
          <a:lstStyle/>
          <a:p>
            <a:pPr>
              <a:lnSpc>
                <a:spcPct val="90058"/>
              </a:lnSpc>
            </a:pPr>
            <a:r>
              <a:rPr lang="en-US"/>
              <a:t>New CWE Submission Brainstorming</a:t>
            </a:r>
          </a:p>
        </p:txBody>
      </p:sp>
      <p:sp>
        <p:nvSpPr>
          <p:cNvPr id="3" name="Slide Number Placeholder 2">
            <a:extLst>
              <a:ext uri="{FF2B5EF4-FFF2-40B4-BE49-F238E27FC236}">
                <a16:creationId xmlns:a16="http://schemas.microsoft.com/office/drawing/2014/main" id="{A12DDAB7-3F48-9772-ED79-CDAD65E30B8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18149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6BA3-CD1E-4FAF-DA85-06C79ED451E5}"/>
              </a:ext>
            </a:extLst>
          </p:cNvPr>
          <p:cNvSpPr>
            <a:spLocks noGrp="1"/>
          </p:cNvSpPr>
          <p:nvPr>
            <p:ph type="title"/>
          </p:nvPr>
        </p:nvSpPr>
        <p:spPr/>
        <p:txBody>
          <a:bodyPr/>
          <a:lstStyle/>
          <a:p>
            <a:r>
              <a:rPr lang="en-US"/>
              <a:t>Common Consequences Worksheet</a:t>
            </a:r>
          </a:p>
        </p:txBody>
      </p:sp>
      <p:sp>
        <p:nvSpPr>
          <p:cNvPr id="3" name="Content Placeholder 2">
            <a:extLst>
              <a:ext uri="{FF2B5EF4-FFF2-40B4-BE49-F238E27FC236}">
                <a16:creationId xmlns:a16="http://schemas.microsoft.com/office/drawing/2014/main" id="{51E8636F-B33F-D3B0-AADD-CB9D0B1156A6}"/>
              </a:ext>
            </a:extLst>
          </p:cNvPr>
          <p:cNvSpPr>
            <a:spLocks noGrp="1"/>
          </p:cNvSpPr>
          <p:nvPr>
            <p:ph idx="1"/>
          </p:nvPr>
        </p:nvSpPr>
        <p:spPr/>
        <p:txBody>
          <a:bodyPr/>
          <a:lstStyle/>
          <a:p>
            <a:r>
              <a:rPr lang="en-US" sz="2000"/>
              <a:t>Typical consequences when this weakness appears in real-world vulnerabilities</a:t>
            </a:r>
          </a:p>
          <a:p>
            <a:r>
              <a:rPr lang="en-US" sz="2000"/>
              <a:t>~20 tech impacts: code execution, modify/read data, modify/read files, DoS, bypass protection mechanism, Alter Execution Logic, others</a:t>
            </a:r>
          </a:p>
          <a:p>
            <a:r>
              <a:rPr lang="en-US" sz="2000" err="1"/>
              <a:t>Conseq</a:t>
            </a:r>
            <a:r>
              <a:rPr lang="en-US" sz="2000"/>
              <a:t> 1</a:t>
            </a:r>
          </a:p>
          <a:p>
            <a:pPr lvl="1"/>
            <a:r>
              <a:rPr lang="en-US" sz="2000"/>
              <a:t>Impact: </a:t>
            </a:r>
            <a:r>
              <a:rPr lang="en-US" sz="2000">
                <a:solidFill>
                  <a:srgbClr val="FF0000"/>
                </a:solidFill>
              </a:rPr>
              <a:t>&lt;fill in here&gt; - "Execute Unauthorized Code or Commands“?</a:t>
            </a:r>
          </a:p>
          <a:p>
            <a:pPr lvl="1"/>
            <a:r>
              <a:rPr lang="en-US" sz="2000"/>
              <a:t>Note: </a:t>
            </a:r>
            <a:r>
              <a:rPr lang="en-US" sz="2000">
                <a:solidFill>
                  <a:srgbClr val="FF0000"/>
                </a:solidFill>
              </a:rPr>
              <a:t>&lt;in an “agentic” setting, can get it to use certain tools so you get access to whatever the tools have access to, e.g. creating a DB or writing files – Varies by Context. Maybe like command execution&gt;. “Unpredictable agent invocation”</a:t>
            </a:r>
          </a:p>
          <a:p>
            <a:r>
              <a:rPr lang="en-US" sz="2000" err="1"/>
              <a:t>Conseq</a:t>
            </a:r>
            <a:r>
              <a:rPr lang="en-US" sz="2000"/>
              <a:t> 2</a:t>
            </a:r>
          </a:p>
          <a:p>
            <a:pPr lvl="1"/>
            <a:r>
              <a:rPr lang="en-US" sz="2000"/>
              <a:t>Impact: </a:t>
            </a:r>
            <a:r>
              <a:rPr lang="en-US" sz="2000">
                <a:solidFill>
                  <a:srgbClr val="FF0000"/>
                </a:solidFill>
              </a:rPr>
              <a:t>&lt;fill in here&gt;</a:t>
            </a:r>
          </a:p>
          <a:p>
            <a:pPr lvl="1"/>
            <a:r>
              <a:rPr lang="en-US" sz="2000"/>
              <a:t>Note: </a:t>
            </a:r>
            <a:r>
              <a:rPr lang="en-US" sz="2000">
                <a:solidFill>
                  <a:srgbClr val="FF0000"/>
                </a:solidFill>
              </a:rPr>
              <a:t>&lt;fill in here&gt;</a:t>
            </a:r>
          </a:p>
          <a:p>
            <a:r>
              <a:rPr lang="en-US" sz="2000" err="1"/>
              <a:t>Conseq</a:t>
            </a:r>
            <a:r>
              <a:rPr lang="en-US" sz="2000"/>
              <a:t> 3</a:t>
            </a:r>
          </a:p>
          <a:p>
            <a:pPr lvl="1"/>
            <a:r>
              <a:rPr lang="en-US" sz="2000"/>
              <a:t>Impact: </a:t>
            </a:r>
            <a:r>
              <a:rPr lang="en-US" sz="2000">
                <a:solidFill>
                  <a:srgbClr val="FF0000"/>
                </a:solidFill>
              </a:rPr>
              <a:t>&lt;fill in here&gt;</a:t>
            </a:r>
          </a:p>
          <a:p>
            <a:pPr lvl="1"/>
            <a:r>
              <a:rPr lang="en-US" sz="2000"/>
              <a:t>Note: </a:t>
            </a:r>
            <a:r>
              <a:rPr lang="en-US" sz="2000">
                <a:solidFill>
                  <a:srgbClr val="FF0000"/>
                </a:solidFill>
              </a:rPr>
              <a:t>&lt;fill in here&gt;</a:t>
            </a:r>
          </a:p>
          <a:p>
            <a:pPr lvl="1"/>
            <a:endParaRPr lang="en-US" sz="2000"/>
          </a:p>
        </p:txBody>
      </p:sp>
      <p:sp>
        <p:nvSpPr>
          <p:cNvPr id="4" name="Slide Number Placeholder 3">
            <a:extLst>
              <a:ext uri="{FF2B5EF4-FFF2-40B4-BE49-F238E27FC236}">
                <a16:creationId xmlns:a16="http://schemas.microsoft.com/office/drawing/2014/main" id="{176293FB-EB0F-1BA1-D9D7-7E20D582E1D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46674832"/>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775F550-92B0-4AF7-A4CE-A813320B618B}">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50FCDD-08B1-48D8-BB50-7A17E590A5EE}">
  <ds:schemaRefs>
    <ds:schemaRef ds:uri="http://purl.org/dc/term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schemas.microsoft.com/office/2006/metadata/properties"/>
    <ds:schemaRef ds:uri="http://www.w3.org/XML/1998/namespace"/>
    <ds:schemaRef ds:uri="b5a44311-ed64-4a72-909f-c9dc6973bde2"/>
    <ds:schemaRef ds:uri="f3e578be-7961-41e8-91c9-b742ecb60a74"/>
    <ds:schemaRef ds:uri="aff8eeb6-53bf-44bf-a224-fac977cd228b"/>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0</TotalTime>
  <Words>2993</Words>
  <Application>Microsoft Office PowerPoint</Application>
  <PresentationFormat>Widescreen</PresentationFormat>
  <Paragraphs>299</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Consolas</vt:lpstr>
      <vt:lpstr>Helvetica LT Std</vt:lpstr>
      <vt:lpstr>Lucida Grande</vt:lpstr>
      <vt:lpstr>Tahoma</vt:lpstr>
      <vt:lpstr>Verdana</vt:lpstr>
      <vt:lpstr>Wingdings</vt:lpstr>
      <vt:lpstr>mitre-2018</vt:lpstr>
      <vt:lpstr>CVE/CWE AI WG Working Session for “Output Validation” Submission</vt:lpstr>
      <vt:lpstr>Notice: This Meeting Will Be Recorded</vt:lpstr>
      <vt:lpstr>Agenda</vt:lpstr>
      <vt:lpstr>Prompt Injection – Status Update</vt:lpstr>
      <vt:lpstr>New Entries: Required Elements</vt:lpstr>
      <vt:lpstr>Name/Desc Worksheet</vt:lpstr>
      <vt:lpstr>Relationships</vt:lpstr>
      <vt:lpstr>New CWE Submission Brainstorming</vt:lpstr>
      <vt:lpstr>Common Consequences Worksheet</vt:lpstr>
      <vt:lpstr>Potential Mitigations Worksheet</vt:lpstr>
      <vt:lpstr>Detection Methods Worksheet</vt:lpstr>
      <vt:lpstr>Applicable Platforms Worksheet</vt:lpstr>
      <vt:lpstr>Modes of Introduction Worksheet</vt:lpstr>
      <vt:lpstr>Observed Examples Worksheet</vt:lpstr>
      <vt:lpstr>Demonstrative Examples</vt:lpstr>
      <vt:lpstr>Demonstrative example - 1</vt:lpstr>
      <vt:lpstr>Discussion: prompt injection example</vt:lpstr>
      <vt:lpstr>Demonstrative example - 2</vt:lpstr>
      <vt:lpstr>References Worksheet</vt:lpstr>
      <vt:lpstr>Maintenance Notes Worksheet</vt:lpstr>
      <vt:lpstr>Next Steps</vt:lpstr>
      <vt:lpstr>Backup Slides / Other Work (mostly from June 28 meeting)</vt:lpstr>
      <vt:lpstr>Example Reference </vt:lpstr>
      <vt:lpstr>Adversarial example</vt:lpstr>
      <vt:lpstr>New Submission ES2405-84711fc4 - Insufficient Input Validation in Generative AI Applications</vt:lpstr>
      <vt:lpstr>New entry worksheet – Name / Descs</vt:lpstr>
      <vt:lpstr>Possible New Entry: “Excessive Reliance on [AI/ML] Component within Trust Boundary”</vt:lpstr>
      <vt:lpstr>General CDR Process</vt:lpstr>
      <vt:lpstr>New Entry Decisions</vt:lpstr>
      <vt:lpstr>(from June 28 meeting) Options for CWE 4.15: Pick ‘em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Steven M Christey</cp:lastModifiedBy>
  <cp:revision>1</cp:revision>
  <dcterms:created xsi:type="dcterms:W3CDTF">2019-02-26T16:06:40Z</dcterms:created>
  <dcterms:modified xsi:type="dcterms:W3CDTF">2024-07-11T03:14:08Z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