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8"/>
  </p:notesMasterIdLst>
  <p:handoutMasterIdLst>
    <p:handoutMasterId r:id="rId9"/>
  </p:handoutMasterIdLst>
  <p:sldIdLst>
    <p:sldId id="256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2" autoAdjust="0"/>
    <p:restoredTop sz="94663" autoAdjust="0"/>
  </p:normalViewPr>
  <p:slideViewPr>
    <p:cSldViewPr snapToGrid="0">
      <p:cViewPr varScale="1">
        <p:scale>
          <a:sx n="128" d="100"/>
          <a:sy n="128" d="100"/>
        </p:scale>
        <p:origin x="5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CAPEC/CWE/CVE in Education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7/6/2022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Shaping the Format</a:t>
            </a:r>
          </a:p>
          <a:p>
            <a:pPr lvl="1"/>
            <a:r>
              <a:rPr lang="en-US" dirty="0"/>
              <a:t>How to include CWE/CAPEC/CVE in a class syllabus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frameworks only?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as a teaching aid for topics?</a:t>
            </a: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 – Static Analysis/Secure Coding</a:t>
            </a: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CAPEC – Pen Testing/Threat Modeling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which classes is this material relevant?</a:t>
            </a:r>
          </a:p>
          <a:p>
            <a:pPr lvl="1"/>
            <a:r>
              <a:rPr lang="en-US" dirty="0"/>
              <a:t>Is Training Material different?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to include</a:t>
            </a:r>
          </a:p>
          <a:p>
            <a:pPr lvl="1"/>
            <a:r>
              <a:rPr lang="en-US" dirty="0"/>
              <a:t>Are other frameworks part of the picture?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instance:</a:t>
            </a: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MITRE: ATT&amp;CK, D3FEND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Engage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NIST 800-53</a:t>
            </a:r>
          </a:p>
          <a:p>
            <a:pPr lvl="1"/>
            <a:r>
              <a:rPr lang="en-US" dirty="0"/>
              <a:t>What other resources do you use?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96E6-EE11-3498-4CCF-5CFE9D90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 Your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FCCF-8F99-9709-0817-A51F7F8F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there any issues related to contributing your content to this initiative?</a:t>
            </a:r>
          </a:p>
          <a:p>
            <a:pPr lvl="1"/>
            <a:r>
              <a:rPr lang="en-US" dirty="0"/>
              <a:t>What form is the content in?  Handouts, slides, technical papers, other?</a:t>
            </a:r>
          </a:p>
          <a:p>
            <a:pPr lvl="1"/>
            <a:r>
              <a:rPr lang="en-US" dirty="0"/>
              <a:t>Who owns the intellectual property?</a:t>
            </a:r>
          </a:p>
          <a:p>
            <a:pPr lvl="1"/>
            <a:r>
              <a:rPr lang="en-US" dirty="0"/>
              <a:t>Is there some public release procedure?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turns presenting some of the class materials</a:t>
            </a:r>
          </a:p>
          <a:p>
            <a:pPr lvl="1"/>
            <a:r>
              <a:rPr lang="en-US" dirty="0"/>
              <a:t>Schedule 15-30 minute mini class in future meetings?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5127-6CA1-B938-521B-E176C098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08375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1007</TotalTime>
  <Words>167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 LT Std</vt:lpstr>
      <vt:lpstr>Tahoma</vt:lpstr>
      <vt:lpstr>Wingdings</vt:lpstr>
      <vt:lpstr>mitre-2018</vt:lpstr>
      <vt:lpstr>CAPEC/CWE/CVE in Education</vt:lpstr>
      <vt:lpstr>Talking Points</vt:lpstr>
      <vt:lpstr>Sharing Your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CAPEC/CWE/CVE in Education</dc:title>
  <dc:creator>Rich Piazza</dc:creator>
  <cp:lastModifiedBy>Rich Piazza</cp:lastModifiedBy>
  <cp:revision>3</cp:revision>
  <dcterms:created xsi:type="dcterms:W3CDTF">2022-07-05T23:41:36Z</dcterms:created>
  <dcterms:modified xsi:type="dcterms:W3CDTF">2022-07-06T16:28:46Z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