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4663" autoAdjust="0"/>
  </p:normalViewPr>
  <p:slideViewPr>
    <p:cSldViewPr snapToGrid="0">
      <p:cViewPr varScale="1">
        <p:scale>
          <a:sx n="105" d="100"/>
          <a:sy n="105" d="100"/>
        </p:scale>
        <p:origin x="208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 and CWE/CAPEC/CVE		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8 June 2022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Sharing what has been done</a:t>
            </a:r>
          </a:p>
          <a:p>
            <a:r>
              <a:rPr lang="en-US" dirty="0"/>
              <a:t>What do we want to focus on?</a:t>
            </a:r>
          </a:p>
          <a:p>
            <a:r>
              <a:rPr lang="en-US" dirty="0"/>
              <a:t>Funding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FC4B-C404-A945-2B97-8BCDC07E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4F16-FB9C-33AD-808D-5E7DC846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CWE/CAPEC/CVE should be easy to understand and use</a:t>
            </a:r>
          </a:p>
          <a:p>
            <a:r>
              <a:rPr lang="en-US" dirty="0"/>
              <a:t>New Cyber Security professionals should be fluent in these corpuses</a:t>
            </a:r>
          </a:p>
          <a:p>
            <a:r>
              <a:rPr lang="en-US" dirty="0"/>
              <a:t>Training for those new to CWE/CAPEC/CVE </a:t>
            </a:r>
          </a:p>
          <a:p>
            <a:r>
              <a:rPr lang="en-US" dirty="0"/>
              <a:t>Shared University Curriculum</a:t>
            </a:r>
          </a:p>
          <a:p>
            <a:pPr lvl="1"/>
            <a:r>
              <a:rPr lang="en-US" dirty="0"/>
              <a:t>Teaching students the importance of “getting ahead of boom”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7A1A2-0E9F-AC8A-4E8E-30847C742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D9ECC2-27D2-DB88-2234-56C6BFEC85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721" y="3960439"/>
            <a:ext cx="4273825" cy="2256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76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DC10-93F7-BB2D-5CB3-9909D556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Currently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665C-0ED3-C11F-DD1D-BB5B7C46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current status, if you are using CWE/CAPEC/CVE in your classes</a:t>
            </a:r>
          </a:p>
          <a:p>
            <a:r>
              <a:rPr lang="en-US" dirty="0"/>
              <a:t>MITRE Institute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8A542-71AF-838A-9F86-1F2CFDF99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7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B4F6-051C-52AD-96A2-50D6DEC4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Focus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E0C6-6474-BC11-3E98-10568FC0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CWE/CAPEC/CVE is primarily about helping designers and developers: </a:t>
            </a:r>
          </a:p>
          <a:p>
            <a:pPr lvl="1"/>
            <a:r>
              <a:rPr lang="en-US" dirty="0"/>
              <a:t>Avoid common mistakes </a:t>
            </a:r>
          </a:p>
          <a:p>
            <a:pPr lvl="1"/>
            <a:r>
              <a:rPr lang="en-US" dirty="0"/>
              <a:t>Showing how those mistakes can be used by attackers</a:t>
            </a:r>
          </a:p>
          <a:p>
            <a:pPr lvl="1"/>
            <a:r>
              <a:rPr lang="en-US" dirty="0"/>
              <a:t>Giving examples of those mistakes used in real-life situations</a:t>
            </a:r>
          </a:p>
          <a:p>
            <a:r>
              <a:rPr lang="en-US" dirty="0"/>
              <a:t>CWE/CAPEC/CVE is also about use cases</a:t>
            </a:r>
          </a:p>
          <a:p>
            <a:pPr lvl="1"/>
            <a:r>
              <a:rPr lang="en-US" dirty="0"/>
              <a:t>Secure Coding</a:t>
            </a:r>
          </a:p>
          <a:p>
            <a:pPr lvl="1"/>
            <a:r>
              <a:rPr lang="en-US" dirty="0"/>
              <a:t>Pen Testing</a:t>
            </a:r>
          </a:p>
          <a:p>
            <a:pPr lvl="1"/>
            <a:r>
              <a:rPr lang="en-US" dirty="0"/>
              <a:t>Threat Modeling</a:t>
            </a:r>
          </a:p>
          <a:p>
            <a:pPr lvl="1"/>
            <a:r>
              <a:rPr lang="en-US" dirty="0"/>
              <a:t>Security Control Selection</a:t>
            </a:r>
          </a:p>
          <a:p>
            <a:pPr lvl="1"/>
            <a:r>
              <a:rPr lang="en-US" dirty="0"/>
              <a:t>Vulnerability Management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95806-9454-3305-BF6C-70C7DED94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A0A0-EE58-2E65-BB33-983ED5F4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5C27-11C9-24E6-4CDC-6129A88C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MITRE is interested in working with academia</a:t>
            </a:r>
          </a:p>
          <a:p>
            <a:r>
              <a:rPr lang="en-US" dirty="0"/>
              <a:t>Our sponsor is concerned about a conflict of interest</a:t>
            </a:r>
          </a:p>
          <a:p>
            <a:pPr lvl="1"/>
            <a:r>
              <a:rPr lang="en-US" b="0" dirty="0"/>
              <a:t>Their funding cannot be perceived to be supporting an unfair advantage for those going after competitive funding</a:t>
            </a:r>
          </a:p>
          <a:p>
            <a:pPr lvl="1"/>
            <a:r>
              <a:rPr lang="en-US" dirty="0"/>
              <a:t>It might be possible to draft a document about the general use of CWE/CAPEC/CVE in the education setting</a:t>
            </a:r>
          </a:p>
          <a:p>
            <a:r>
              <a:rPr lang="en-US" dirty="0"/>
              <a:t>Independent of your funding, we want to work closely with you on this effort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9506B-94E6-DDC8-42F0-22CFAB70A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83361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62</TotalTime>
  <Words>248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LT Std</vt:lpstr>
      <vt:lpstr>Tahoma</vt:lpstr>
      <vt:lpstr>Wingdings</vt:lpstr>
      <vt:lpstr>mitre-2018</vt:lpstr>
      <vt:lpstr>Education and CWE/CAPEC/CVE  </vt:lpstr>
      <vt:lpstr>Agenda </vt:lpstr>
      <vt:lpstr>Goals</vt:lpstr>
      <vt:lpstr>What Currently Exists</vt:lpstr>
      <vt:lpstr>What to Focus On?</vt:lpstr>
      <vt:lpstr>Funding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CWE/CAPEC/CVE  </dc:title>
  <dc:creator>Rich Piazza</dc:creator>
  <cp:lastModifiedBy>Rich Piazza</cp:lastModifiedBy>
  <cp:revision>2</cp:revision>
  <dcterms:created xsi:type="dcterms:W3CDTF">2022-06-07T13:49:02Z</dcterms:created>
  <dcterms:modified xsi:type="dcterms:W3CDTF">2022-06-07T14:51:43Z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